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heme/themeOverride1.xml" ContentType="application/vnd.openxmlformats-officedocument.themeOverr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9" r:id="rId4"/>
    <p:sldId id="264" r:id="rId5"/>
    <p:sldId id="265" r:id="rId6"/>
    <p:sldId id="266" r:id="rId7"/>
    <p:sldId id="260" r:id="rId8"/>
    <p:sldId id="268" r:id="rId9"/>
    <p:sldId id="269" r:id="rId10"/>
    <p:sldId id="270" r:id="rId11"/>
    <p:sldId id="261" r:id="rId12"/>
    <p:sldId id="273" r:id="rId13"/>
    <p:sldId id="274" r:id="rId14"/>
    <p:sldId id="275" r:id="rId15"/>
    <p:sldId id="276" r:id="rId16"/>
    <p:sldId id="262" r:id="rId17"/>
    <p:sldId id="277" r:id="rId18"/>
    <p:sldId id="278" r:id="rId19"/>
    <p:sldId id="279" r:id="rId20"/>
    <p:sldId id="263" r:id="rId21"/>
    <p:sldId id="267" r:id="rId22"/>
    <p:sldId id="271" r:id="rId23"/>
    <p:sldId id="272" r:id="rId24"/>
    <p:sldId id="280"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2D10"/>
    <a:srgbClr val="614734"/>
    <a:srgbClr val="571D09"/>
    <a:srgbClr val="AE846A"/>
    <a:srgbClr val="ED7D31"/>
    <a:srgbClr val="CA9D6C"/>
    <a:srgbClr val="9C7A70"/>
    <a:srgbClr val="6C4E3B"/>
    <a:srgbClr val="87766D"/>
    <a:srgbClr val="7055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EDE255-7F07-4AC5-9458-EB7BEE642B3A}" type="datetimeFigureOut">
              <a:rPr lang="zh-CN" altLang="en-US" smtClean="0"/>
              <a:t>2019/4/3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336114-6548-41DB-87FB-85EEBD48CAC7}" type="slidenum">
              <a:rPr lang="zh-CN" altLang="en-US" smtClean="0"/>
              <a:t>‹#›</a:t>
            </a:fld>
            <a:endParaRPr lang="zh-CN" altLang="en-US"/>
          </a:p>
        </p:txBody>
      </p:sp>
    </p:spTree>
    <p:extLst>
      <p:ext uri="{BB962C8B-B14F-4D97-AF65-F5344CB8AC3E}">
        <p14:creationId xmlns:p14="http://schemas.microsoft.com/office/powerpoint/2010/main" val="27540288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336114-6548-41DB-87FB-85EEBD48CAC7}" type="slidenum">
              <a:rPr lang="zh-CN" altLang="en-US" smtClean="0"/>
              <a:t>1</a:t>
            </a:fld>
            <a:endParaRPr lang="zh-CN" altLang="en-US"/>
          </a:p>
        </p:txBody>
      </p:sp>
    </p:spTree>
    <p:extLst>
      <p:ext uri="{BB962C8B-B14F-4D97-AF65-F5344CB8AC3E}">
        <p14:creationId xmlns:p14="http://schemas.microsoft.com/office/powerpoint/2010/main" val="20103898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pPr/>
              <a:t>10</a:t>
            </a:fld>
            <a:endParaRPr lang="zh-CN" altLang="en-US"/>
          </a:p>
        </p:txBody>
      </p:sp>
    </p:spTree>
    <p:extLst>
      <p:ext uri="{BB962C8B-B14F-4D97-AF65-F5344CB8AC3E}">
        <p14:creationId xmlns:p14="http://schemas.microsoft.com/office/powerpoint/2010/main" val="16021996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336114-6548-41DB-87FB-85EEBD48CAC7}" type="slidenum">
              <a:rPr lang="zh-CN" altLang="en-US" smtClean="0"/>
              <a:t>11</a:t>
            </a:fld>
            <a:endParaRPr lang="zh-CN" altLang="en-US"/>
          </a:p>
        </p:txBody>
      </p:sp>
    </p:spTree>
    <p:extLst>
      <p:ext uri="{BB962C8B-B14F-4D97-AF65-F5344CB8AC3E}">
        <p14:creationId xmlns:p14="http://schemas.microsoft.com/office/powerpoint/2010/main" val="2890035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12</a:t>
            </a:fld>
            <a:endParaRPr lang="en-US" dirty="0"/>
          </a:p>
        </p:txBody>
      </p:sp>
    </p:spTree>
    <p:extLst>
      <p:ext uri="{BB962C8B-B14F-4D97-AF65-F5344CB8AC3E}">
        <p14:creationId xmlns:p14="http://schemas.microsoft.com/office/powerpoint/2010/main" val="297760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97381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3241312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18861526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336114-6548-41DB-87FB-85EEBD48CAC7}" type="slidenum">
              <a:rPr lang="zh-CN" altLang="en-US" smtClean="0"/>
              <a:t>16</a:t>
            </a:fld>
            <a:endParaRPr lang="zh-CN" altLang="en-US"/>
          </a:p>
        </p:txBody>
      </p:sp>
    </p:spTree>
    <p:extLst>
      <p:ext uri="{BB962C8B-B14F-4D97-AF65-F5344CB8AC3E}">
        <p14:creationId xmlns:p14="http://schemas.microsoft.com/office/powerpoint/2010/main" val="4478780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7230971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7189446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4065415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336114-6548-41DB-87FB-85EEBD48CAC7}" type="slidenum">
              <a:rPr lang="zh-CN" altLang="en-US" smtClean="0"/>
              <a:t>2</a:t>
            </a:fld>
            <a:endParaRPr lang="zh-CN" altLang="en-US"/>
          </a:p>
        </p:txBody>
      </p:sp>
    </p:spTree>
    <p:extLst>
      <p:ext uri="{BB962C8B-B14F-4D97-AF65-F5344CB8AC3E}">
        <p14:creationId xmlns:p14="http://schemas.microsoft.com/office/powerpoint/2010/main" val="11214716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336114-6548-41DB-87FB-85EEBD48CAC7}" type="slidenum">
              <a:rPr lang="zh-CN" altLang="en-US" smtClean="0"/>
              <a:t>20</a:t>
            </a:fld>
            <a:endParaRPr lang="zh-CN" altLang="en-US"/>
          </a:p>
        </p:txBody>
      </p:sp>
    </p:spTree>
    <p:extLst>
      <p:ext uri="{BB962C8B-B14F-4D97-AF65-F5344CB8AC3E}">
        <p14:creationId xmlns:p14="http://schemas.microsoft.com/office/powerpoint/2010/main" val="9095585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25918762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23771139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pPr algn="r" eaLnBrk="1" latinLnBrk="1" hangingPunct="1">
                <a:spcBef>
                  <a:spcPct val="0"/>
                </a:spcBef>
              </a:pPr>
              <a:t>23</a:t>
            </a:fld>
            <a:endParaRPr lang="zh-CN" altLang="en-US"/>
          </a:p>
        </p:txBody>
      </p:sp>
    </p:spTree>
    <p:extLst>
      <p:ext uri="{BB962C8B-B14F-4D97-AF65-F5344CB8AC3E}">
        <p14:creationId xmlns:p14="http://schemas.microsoft.com/office/powerpoint/2010/main" val="2921656758"/>
      </p:ext>
    </p:extLst>
  </p:cSld>
  <p:clrMapOvr>
    <a:overrideClrMapping bg1="lt1" tx1="dk1" bg2="lt2" tx2="dk2" accent1="accent1" accent2="accent2" accent3="accent3" accent4="accent4" accent5="accent5" accent6="accent6" hlink="hlink" folHlink="folHlink"/>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336114-6548-41DB-87FB-85EEBD48CAC7}" type="slidenum">
              <a:rPr lang="zh-CN" altLang="en-US" smtClean="0"/>
              <a:t>24</a:t>
            </a:fld>
            <a:endParaRPr lang="zh-CN" altLang="en-US"/>
          </a:p>
        </p:txBody>
      </p:sp>
    </p:spTree>
    <p:extLst>
      <p:ext uri="{BB962C8B-B14F-4D97-AF65-F5344CB8AC3E}">
        <p14:creationId xmlns:p14="http://schemas.microsoft.com/office/powerpoint/2010/main" val="4231949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336114-6548-41DB-87FB-85EEBD48CAC7}" type="slidenum">
              <a:rPr lang="zh-CN" altLang="en-US" smtClean="0"/>
              <a:t>3</a:t>
            </a:fld>
            <a:endParaRPr lang="zh-CN" altLang="en-US"/>
          </a:p>
        </p:txBody>
      </p:sp>
    </p:spTree>
    <p:extLst>
      <p:ext uri="{BB962C8B-B14F-4D97-AF65-F5344CB8AC3E}">
        <p14:creationId xmlns:p14="http://schemas.microsoft.com/office/powerpoint/2010/main" val="21833264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3637208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5</a:t>
            </a:fld>
            <a:endParaRPr lang="en-US"/>
          </a:p>
        </p:txBody>
      </p:sp>
    </p:spTree>
    <p:extLst>
      <p:ext uri="{BB962C8B-B14F-4D97-AF65-F5344CB8AC3E}">
        <p14:creationId xmlns:p14="http://schemas.microsoft.com/office/powerpoint/2010/main" val="2079796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3767978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336114-6548-41DB-87FB-85EEBD48CAC7}" type="slidenum">
              <a:rPr lang="zh-CN" altLang="en-US" smtClean="0"/>
              <a:t>7</a:t>
            </a:fld>
            <a:endParaRPr lang="zh-CN" altLang="en-US"/>
          </a:p>
        </p:txBody>
      </p:sp>
    </p:spTree>
    <p:extLst>
      <p:ext uri="{BB962C8B-B14F-4D97-AF65-F5344CB8AC3E}">
        <p14:creationId xmlns:p14="http://schemas.microsoft.com/office/powerpoint/2010/main" val="463934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238138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12565935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E66B93B-F10A-4161-8931-31183356A7BD}"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FA5400-7B33-4AC7-80B4-878F0F769B07}" type="slidenum">
              <a:rPr lang="zh-CN" altLang="en-US" smtClean="0"/>
              <a:t>‹#›</a:t>
            </a:fld>
            <a:endParaRPr lang="zh-CN" altLang="en-US"/>
          </a:p>
        </p:txBody>
      </p:sp>
    </p:spTree>
    <p:extLst>
      <p:ext uri="{BB962C8B-B14F-4D97-AF65-F5344CB8AC3E}">
        <p14:creationId xmlns:p14="http://schemas.microsoft.com/office/powerpoint/2010/main" val="3826522851"/>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66B93B-F10A-4161-8931-31183356A7BD}"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FA5400-7B33-4AC7-80B4-878F0F769B07}" type="slidenum">
              <a:rPr lang="zh-CN" altLang="en-US" smtClean="0"/>
              <a:t>‹#›</a:t>
            </a:fld>
            <a:endParaRPr lang="zh-CN" altLang="en-US"/>
          </a:p>
        </p:txBody>
      </p:sp>
    </p:spTree>
    <p:extLst>
      <p:ext uri="{BB962C8B-B14F-4D97-AF65-F5344CB8AC3E}">
        <p14:creationId xmlns:p14="http://schemas.microsoft.com/office/powerpoint/2010/main" val="3033523035"/>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66B93B-F10A-4161-8931-31183356A7BD}"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FA5400-7B33-4AC7-80B4-878F0F769B07}" type="slidenum">
              <a:rPr lang="zh-CN" altLang="en-US" smtClean="0"/>
              <a:t>‹#›</a:t>
            </a:fld>
            <a:endParaRPr lang="zh-CN" altLang="en-US"/>
          </a:p>
        </p:txBody>
      </p:sp>
    </p:spTree>
    <p:extLst>
      <p:ext uri="{BB962C8B-B14F-4D97-AF65-F5344CB8AC3E}">
        <p14:creationId xmlns:p14="http://schemas.microsoft.com/office/powerpoint/2010/main" val="119377157"/>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pad Mockup">
    <p:spTree>
      <p:nvGrpSpPr>
        <p:cNvPr id="1" name=""/>
        <p:cNvGrpSpPr/>
        <p:nvPr/>
      </p:nvGrpSpPr>
      <p:grpSpPr>
        <a:xfrm>
          <a:off x="0" y="0"/>
          <a:ext cx="0" cy="0"/>
          <a:chOff x="0" y="0"/>
          <a:chExt cx="0" cy="0"/>
        </a:xfrm>
      </p:grpSpPr>
      <p:sp>
        <p:nvSpPr>
          <p:cNvPr id="2" name="等腰三角形 1"/>
          <p:cNvSpPr/>
          <p:nvPr userDrawn="1"/>
        </p:nvSpPr>
        <p:spPr>
          <a:xfrm rot="5400000">
            <a:off x="-52972" y="168537"/>
            <a:ext cx="719208" cy="612593"/>
          </a:xfrm>
          <a:prstGeom prst="triangle">
            <a:avLst/>
          </a:prstGeom>
          <a:solidFill>
            <a:srgbClr val="212E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3" name="直角三角形 2"/>
          <p:cNvSpPr/>
          <p:nvPr userDrawn="1"/>
        </p:nvSpPr>
        <p:spPr>
          <a:xfrm rot="16200000" flipH="1">
            <a:off x="11136774" y="-291851"/>
            <a:ext cx="772834" cy="1356536"/>
          </a:xfrm>
          <a:prstGeom prst="rtTriangle">
            <a:avLst/>
          </a:prstGeom>
          <a:solidFill>
            <a:srgbClr val="FBBF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Tree>
    <p:extLst>
      <p:ext uri="{BB962C8B-B14F-4D97-AF65-F5344CB8AC3E}">
        <p14:creationId xmlns:p14="http://schemas.microsoft.com/office/powerpoint/2010/main" val="613732191"/>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66B93B-F10A-4161-8931-31183356A7BD}"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FA5400-7B33-4AC7-80B4-878F0F769B07}" type="slidenum">
              <a:rPr lang="zh-CN" altLang="en-US" smtClean="0"/>
              <a:t>‹#›</a:t>
            </a:fld>
            <a:endParaRPr lang="zh-CN" altLang="en-US"/>
          </a:p>
        </p:txBody>
      </p:sp>
    </p:spTree>
    <p:extLst>
      <p:ext uri="{BB962C8B-B14F-4D97-AF65-F5344CB8AC3E}">
        <p14:creationId xmlns:p14="http://schemas.microsoft.com/office/powerpoint/2010/main" val="1165742012"/>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E66B93B-F10A-4161-8931-31183356A7BD}"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FA5400-7B33-4AC7-80B4-878F0F769B07}" type="slidenum">
              <a:rPr lang="zh-CN" altLang="en-US" smtClean="0"/>
              <a:t>‹#›</a:t>
            </a:fld>
            <a:endParaRPr lang="zh-CN" altLang="en-US"/>
          </a:p>
        </p:txBody>
      </p:sp>
    </p:spTree>
    <p:extLst>
      <p:ext uri="{BB962C8B-B14F-4D97-AF65-F5344CB8AC3E}">
        <p14:creationId xmlns:p14="http://schemas.microsoft.com/office/powerpoint/2010/main" val="3719825864"/>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E66B93B-F10A-4161-8931-31183356A7BD}"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FA5400-7B33-4AC7-80B4-878F0F769B07}" type="slidenum">
              <a:rPr lang="zh-CN" altLang="en-US" smtClean="0"/>
              <a:t>‹#›</a:t>
            </a:fld>
            <a:endParaRPr lang="zh-CN" altLang="en-US"/>
          </a:p>
        </p:txBody>
      </p:sp>
    </p:spTree>
    <p:extLst>
      <p:ext uri="{BB962C8B-B14F-4D97-AF65-F5344CB8AC3E}">
        <p14:creationId xmlns:p14="http://schemas.microsoft.com/office/powerpoint/2010/main" val="3676950735"/>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E66B93B-F10A-4161-8931-31183356A7BD}" type="datetimeFigureOut">
              <a:rPr lang="zh-CN" altLang="en-US" smtClean="0"/>
              <a:t>2019/4/3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FA5400-7B33-4AC7-80B4-878F0F769B07}" type="slidenum">
              <a:rPr lang="zh-CN" altLang="en-US" smtClean="0"/>
              <a:t>‹#›</a:t>
            </a:fld>
            <a:endParaRPr lang="zh-CN" altLang="en-US"/>
          </a:p>
        </p:txBody>
      </p:sp>
    </p:spTree>
    <p:extLst>
      <p:ext uri="{BB962C8B-B14F-4D97-AF65-F5344CB8AC3E}">
        <p14:creationId xmlns:p14="http://schemas.microsoft.com/office/powerpoint/2010/main" val="854277355"/>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E66B93B-F10A-4161-8931-31183356A7BD}" type="datetimeFigureOut">
              <a:rPr lang="zh-CN" altLang="en-US" smtClean="0"/>
              <a:t>2019/4/3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FA5400-7B33-4AC7-80B4-878F0F769B07}" type="slidenum">
              <a:rPr lang="zh-CN" altLang="en-US" smtClean="0"/>
              <a:t>‹#›</a:t>
            </a:fld>
            <a:endParaRPr lang="zh-CN" altLang="en-US"/>
          </a:p>
        </p:txBody>
      </p:sp>
    </p:spTree>
    <p:extLst>
      <p:ext uri="{BB962C8B-B14F-4D97-AF65-F5344CB8AC3E}">
        <p14:creationId xmlns:p14="http://schemas.microsoft.com/office/powerpoint/2010/main" val="407986955"/>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66B93B-F10A-4161-8931-31183356A7BD}" type="datetimeFigureOut">
              <a:rPr lang="zh-CN" altLang="en-US" smtClean="0"/>
              <a:t>2019/4/3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FA5400-7B33-4AC7-80B4-878F0F769B07}" type="slidenum">
              <a:rPr lang="zh-CN" altLang="en-US" smtClean="0"/>
              <a:t>‹#›</a:t>
            </a:fld>
            <a:endParaRPr lang="zh-CN" altLang="en-US"/>
          </a:p>
        </p:txBody>
      </p:sp>
    </p:spTree>
    <p:extLst>
      <p:ext uri="{BB962C8B-B14F-4D97-AF65-F5344CB8AC3E}">
        <p14:creationId xmlns:p14="http://schemas.microsoft.com/office/powerpoint/2010/main" val="3587262846"/>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66B93B-F10A-4161-8931-31183356A7BD}"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FA5400-7B33-4AC7-80B4-878F0F769B07}" type="slidenum">
              <a:rPr lang="zh-CN" altLang="en-US" smtClean="0"/>
              <a:t>‹#›</a:t>
            </a:fld>
            <a:endParaRPr lang="zh-CN" altLang="en-US"/>
          </a:p>
        </p:txBody>
      </p:sp>
    </p:spTree>
    <p:extLst>
      <p:ext uri="{BB962C8B-B14F-4D97-AF65-F5344CB8AC3E}">
        <p14:creationId xmlns:p14="http://schemas.microsoft.com/office/powerpoint/2010/main" val="1456034853"/>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66B93B-F10A-4161-8931-31183356A7BD}"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FA5400-7B33-4AC7-80B4-878F0F769B07}" type="slidenum">
              <a:rPr lang="zh-CN" altLang="en-US" smtClean="0"/>
              <a:t>‹#›</a:t>
            </a:fld>
            <a:endParaRPr lang="zh-CN" altLang="en-US"/>
          </a:p>
        </p:txBody>
      </p:sp>
    </p:spTree>
    <p:extLst>
      <p:ext uri="{BB962C8B-B14F-4D97-AF65-F5344CB8AC3E}">
        <p14:creationId xmlns:p14="http://schemas.microsoft.com/office/powerpoint/2010/main" val="1945249737"/>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66B93B-F10A-4161-8931-31183356A7BD}" type="datetimeFigureOut">
              <a:rPr lang="zh-CN" altLang="en-US" smtClean="0"/>
              <a:t>2019/4/3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FA5400-7B33-4AC7-80B4-878F0F769B07}" type="slidenum">
              <a:rPr lang="zh-CN" altLang="en-US" smtClean="0"/>
              <a:t>‹#›</a:t>
            </a:fld>
            <a:endParaRPr lang="zh-CN" altLang="en-US"/>
          </a:p>
        </p:txBody>
      </p:sp>
    </p:spTree>
    <p:extLst>
      <p:ext uri="{BB962C8B-B14F-4D97-AF65-F5344CB8AC3E}">
        <p14:creationId xmlns:p14="http://schemas.microsoft.com/office/powerpoint/2010/main" val="29465131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2.xml"/><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9000" b="-9000"/>
          </a:stretch>
        </a:blipFill>
        <a:effectLst/>
      </p:bgPr>
    </p:bg>
    <p:spTree>
      <p:nvGrpSpPr>
        <p:cNvPr id="1" name=""/>
        <p:cNvGrpSpPr/>
        <p:nvPr/>
      </p:nvGrpSpPr>
      <p:grpSpPr>
        <a:xfrm>
          <a:off x="0" y="0"/>
          <a:ext cx="0" cy="0"/>
          <a:chOff x="0" y="0"/>
          <a:chExt cx="0" cy="0"/>
        </a:xfrm>
      </p:grpSpPr>
      <p:sp>
        <p:nvSpPr>
          <p:cNvPr id="7" name="剪去对角的矩形 6"/>
          <p:cNvSpPr/>
          <p:nvPr/>
        </p:nvSpPr>
        <p:spPr>
          <a:xfrm>
            <a:off x="2055043" y="980388"/>
            <a:ext cx="8502978" cy="4449451"/>
          </a:xfrm>
          <a:prstGeom prst="snip2Diag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14734"/>
              </a:solidFill>
            </a:endParaRPr>
          </a:p>
        </p:txBody>
      </p:sp>
      <p:sp>
        <p:nvSpPr>
          <p:cNvPr id="2" name="文本框 1"/>
          <p:cNvSpPr txBox="1"/>
          <p:nvPr/>
        </p:nvSpPr>
        <p:spPr>
          <a:xfrm>
            <a:off x="2083262" y="989506"/>
            <a:ext cx="8478079" cy="3093154"/>
          </a:xfrm>
          <a:prstGeom prst="rect">
            <a:avLst/>
          </a:prstGeom>
          <a:noFill/>
        </p:spPr>
        <p:txBody>
          <a:bodyPr wrap="square" rtlCol="0">
            <a:spAutoFit/>
          </a:bodyPr>
          <a:lstStyle/>
          <a:p>
            <a:pPr algn="ctr"/>
            <a:r>
              <a:rPr lang="en-US" altLang="zh-CN" sz="11500" b="1" dirty="0">
                <a:solidFill>
                  <a:srgbClr val="614734"/>
                </a:solidFill>
                <a:latin typeface="书体坊米芾体" panose="02010601030101010101" pitchFamily="2" charset="-122"/>
                <a:ea typeface="书体坊米芾体" panose="02010601030101010101" pitchFamily="2" charset="-122"/>
              </a:rPr>
              <a:t>201X</a:t>
            </a:r>
          </a:p>
          <a:p>
            <a:pPr algn="ctr"/>
            <a:r>
              <a:rPr lang="zh-CN" altLang="en-US" sz="8000" b="1" dirty="0">
                <a:solidFill>
                  <a:srgbClr val="614734"/>
                </a:solidFill>
                <a:latin typeface="书体坊米芾体" panose="02010601030101010101" pitchFamily="2" charset="-122"/>
                <a:ea typeface="书体坊米芾体" panose="02010601030101010101" pitchFamily="2" charset="-122"/>
              </a:rPr>
              <a:t>复古企业介绍</a:t>
            </a:r>
            <a:r>
              <a:rPr lang="en-US" altLang="zh-CN" sz="8000" b="1" dirty="0">
                <a:solidFill>
                  <a:srgbClr val="614734"/>
                </a:solidFill>
                <a:latin typeface="书体坊米芾体" panose="02010601030101010101" pitchFamily="2" charset="-122"/>
                <a:ea typeface="书体坊米芾体" panose="02010601030101010101" pitchFamily="2" charset="-122"/>
              </a:rPr>
              <a:t>PPT</a:t>
            </a:r>
            <a:endParaRPr lang="zh-CN" altLang="en-US" sz="8000" b="1" dirty="0">
              <a:solidFill>
                <a:srgbClr val="614734"/>
              </a:solidFill>
              <a:latin typeface="书体坊米芾体" panose="02010601030101010101" pitchFamily="2" charset="-122"/>
              <a:ea typeface="书体坊米芾体" panose="02010601030101010101" pitchFamily="2" charset="-122"/>
            </a:endParaRPr>
          </a:p>
        </p:txBody>
      </p:sp>
      <p:sp>
        <p:nvSpPr>
          <p:cNvPr id="4" name="文本框 66"/>
          <p:cNvSpPr txBox="1">
            <a:spLocks noChangeArrowheads="1"/>
          </p:cNvSpPr>
          <p:nvPr/>
        </p:nvSpPr>
        <p:spPr bwMode="auto">
          <a:xfrm>
            <a:off x="3668371" y="4153015"/>
            <a:ext cx="60837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14734"/>
                </a:solidFill>
                <a:latin typeface="迷你简雪君" panose="02010604000101010101" pitchFamily="2" charset="-122"/>
                <a:ea typeface="迷你简雪君" panose="02010604000101010101" pitchFamily="2" charset="-122"/>
              </a:rPr>
              <a:t>简洁实用</a:t>
            </a:r>
            <a:r>
              <a:rPr lang="en-US" altLang="zh-CN" sz="2000" dirty="0">
                <a:solidFill>
                  <a:srgbClr val="614734"/>
                </a:solidFill>
                <a:latin typeface="迷你简雪君" panose="02010604000101010101" pitchFamily="2" charset="-122"/>
                <a:ea typeface="迷你简雪君" panose="02010604000101010101" pitchFamily="2" charset="-122"/>
              </a:rPr>
              <a:t>·</a:t>
            </a:r>
            <a:r>
              <a:rPr lang="zh-CN" altLang="en-US" sz="2000" dirty="0">
                <a:solidFill>
                  <a:srgbClr val="614734"/>
                </a:solidFill>
                <a:latin typeface="迷你简雪君" panose="02010604000101010101" pitchFamily="2" charset="-122"/>
                <a:ea typeface="迷你简雪君" panose="02010604000101010101" pitchFamily="2" charset="-122"/>
              </a:rPr>
              <a:t>框架完整</a:t>
            </a:r>
            <a:r>
              <a:rPr lang="en-US" altLang="zh-CN" sz="2000" dirty="0">
                <a:solidFill>
                  <a:srgbClr val="614734"/>
                </a:solidFill>
                <a:latin typeface="迷你简雪君" panose="02010604000101010101" pitchFamily="2" charset="-122"/>
                <a:ea typeface="迷你简雪君" panose="02010604000101010101" pitchFamily="2" charset="-122"/>
              </a:rPr>
              <a:t>·</a:t>
            </a:r>
            <a:r>
              <a:rPr lang="zh-CN" altLang="en-US" sz="2000" dirty="0">
                <a:solidFill>
                  <a:srgbClr val="614734"/>
                </a:solidFill>
                <a:latin typeface="迷你简雪君" panose="02010604000101010101" pitchFamily="2" charset="-122"/>
                <a:ea typeface="迷你简雪君" panose="02010604000101010101" pitchFamily="2" charset="-122"/>
              </a:rPr>
              <a:t>大气时尚</a:t>
            </a:r>
            <a:r>
              <a:rPr lang="en-US" altLang="zh-CN" sz="2000" dirty="0">
                <a:solidFill>
                  <a:srgbClr val="614734"/>
                </a:solidFill>
                <a:latin typeface="迷你简雪君" panose="02010604000101010101" pitchFamily="2" charset="-122"/>
                <a:ea typeface="迷你简雪君" panose="02010604000101010101" pitchFamily="2" charset="-122"/>
              </a:rPr>
              <a:t>·</a:t>
            </a:r>
            <a:r>
              <a:rPr lang="zh-CN" altLang="en-US" sz="2000" dirty="0">
                <a:solidFill>
                  <a:srgbClr val="614734"/>
                </a:solidFill>
                <a:latin typeface="迷你简雪君" panose="02010604000101010101" pitchFamily="2" charset="-122"/>
                <a:ea typeface="迷你简雪君" panose="02010604000101010101" pitchFamily="2" charset="-122"/>
              </a:rPr>
              <a:t>工作总结</a:t>
            </a:r>
            <a:r>
              <a:rPr lang="en-US" altLang="zh-CN" sz="2000" dirty="0">
                <a:solidFill>
                  <a:srgbClr val="614734"/>
                </a:solidFill>
                <a:latin typeface="迷你简雪君" panose="02010604000101010101" pitchFamily="2" charset="-122"/>
                <a:ea typeface="迷你简雪君" panose="02010604000101010101" pitchFamily="2" charset="-122"/>
              </a:rPr>
              <a:t>·</a:t>
            </a:r>
            <a:r>
              <a:rPr lang="zh-CN" altLang="en-US" sz="2000" dirty="0">
                <a:solidFill>
                  <a:srgbClr val="614734"/>
                </a:solidFill>
                <a:latin typeface="迷你简雪君" panose="02010604000101010101" pitchFamily="2" charset="-122"/>
                <a:ea typeface="迷你简雪君" panose="02010604000101010101" pitchFamily="2" charset="-122"/>
              </a:rPr>
              <a:t>计划等</a:t>
            </a:r>
          </a:p>
        </p:txBody>
      </p:sp>
      <p:pic>
        <p:nvPicPr>
          <p:cNvPr id="5" name="Dexter Britain - Nothing To Fear">
            <a:hlinkClick r:id="" action="ppaction://media"/>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3479835" y="-1018573"/>
            <a:ext cx="487363" cy="500425"/>
          </a:xfrm>
          <a:prstGeom prst="rect">
            <a:avLst/>
          </a:prstGeom>
        </p:spPr>
      </p:pic>
      <p:sp>
        <p:nvSpPr>
          <p:cNvPr id="6" name="文本框 66"/>
          <p:cNvSpPr txBox="1">
            <a:spLocks noChangeArrowheads="1"/>
          </p:cNvSpPr>
          <p:nvPr/>
        </p:nvSpPr>
        <p:spPr bwMode="auto">
          <a:xfrm>
            <a:off x="3912052" y="4863960"/>
            <a:ext cx="48221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14734"/>
                </a:solidFill>
                <a:latin typeface="微软雅黑" panose="020B0503020204020204" pitchFamily="34" charset="-122"/>
                <a:ea typeface="微软雅黑" panose="020B0503020204020204" pitchFamily="34" charset="-122"/>
              </a:rPr>
              <a:t>汇报</a:t>
            </a:r>
            <a:r>
              <a:rPr lang="zh-CN" altLang="en-US" sz="2000">
                <a:solidFill>
                  <a:srgbClr val="614734"/>
                </a:solidFill>
                <a:latin typeface="微软雅黑" panose="020B0503020204020204" pitchFamily="34" charset="-122"/>
                <a:ea typeface="微软雅黑" panose="020B0503020204020204" pitchFamily="34" charset="-122"/>
              </a:rPr>
              <a:t>人：精进君       </a:t>
            </a:r>
            <a:r>
              <a:rPr lang="zh-CN" altLang="en-US" sz="2000" dirty="0">
                <a:solidFill>
                  <a:srgbClr val="614734"/>
                </a:solidFill>
                <a:latin typeface="微软雅黑" panose="020B0503020204020204" pitchFamily="34" charset="-122"/>
                <a:ea typeface="微软雅黑" panose="020B0503020204020204" pitchFamily="34" charset="-122"/>
              </a:rPr>
              <a:t>汇报时间：</a:t>
            </a:r>
            <a:r>
              <a:rPr lang="en-US" altLang="zh-CN" sz="2000" dirty="0">
                <a:solidFill>
                  <a:srgbClr val="614734"/>
                </a:solidFill>
                <a:latin typeface="微软雅黑" panose="020B0503020204020204" pitchFamily="34" charset="-122"/>
                <a:ea typeface="微软雅黑" panose="020B0503020204020204" pitchFamily="34" charset="-122"/>
              </a:rPr>
              <a:t>xx</a:t>
            </a:r>
            <a:r>
              <a:rPr lang="zh-CN" altLang="en-US" sz="2000" dirty="0">
                <a:solidFill>
                  <a:srgbClr val="614734"/>
                </a:solidFill>
                <a:latin typeface="微软雅黑" panose="020B0503020204020204" pitchFamily="34" charset="-122"/>
                <a:ea typeface="微软雅黑" panose="020B0503020204020204" pitchFamily="34" charset="-122"/>
              </a:rPr>
              <a:t>年</a:t>
            </a:r>
            <a:r>
              <a:rPr lang="en-US" altLang="zh-CN" sz="2000" dirty="0">
                <a:solidFill>
                  <a:srgbClr val="614734"/>
                </a:solidFill>
                <a:latin typeface="微软雅黑" panose="020B0503020204020204" pitchFamily="34" charset="-122"/>
                <a:ea typeface="微软雅黑" panose="020B0503020204020204" pitchFamily="34" charset="-122"/>
              </a:rPr>
              <a:t>xx</a:t>
            </a:r>
            <a:r>
              <a:rPr lang="zh-CN" altLang="en-US" sz="2000" dirty="0">
                <a:solidFill>
                  <a:srgbClr val="614734"/>
                </a:solidFill>
                <a:latin typeface="微软雅黑" panose="020B0503020204020204" pitchFamily="34" charset="-122"/>
                <a:ea typeface="微软雅黑" panose="020B0503020204020204" pitchFamily="34" charset="-122"/>
              </a:rPr>
              <a:t>月</a:t>
            </a:r>
          </a:p>
        </p:txBody>
      </p:sp>
    </p:spTree>
    <p:extLst>
      <p:ext uri="{BB962C8B-B14F-4D97-AF65-F5344CB8AC3E}">
        <p14:creationId xmlns:p14="http://schemas.microsoft.com/office/powerpoint/2010/main" val="3860923215"/>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childTnLst>
                          </p:cTn>
                        </p:par>
                        <p:par>
                          <p:cTn id="15" fill="hold">
                            <p:stCondLst>
                              <p:cond delay="1500"/>
                            </p:stCondLst>
                            <p:childTnLst>
                              <p:par>
                                <p:cTn id="16" presetID="1" presetClass="mediacall" presetSubtype="0" fill="hold" nodeType="afterEffect">
                                  <p:stCondLst>
                                    <p:cond delay="0"/>
                                  </p:stCondLst>
                                  <p:childTnLst>
                                    <p:cmd type="call" cmd="playFrom(0.0)">
                                      <p:cBhvr>
                                        <p:cTn id="17" dur="1" fill="hold"/>
                                        <p:tgtEl>
                                          <p:spTgt spid="5"/>
                                        </p:tgtEl>
                                      </p:cBhvr>
                                    </p:cmd>
                                  </p:childTnLst>
                                </p:cTn>
                              </p:par>
                              <p:par>
                                <p:cTn id="18" presetID="53" presetClass="entr" presetSubtype="16" fill="hold" grpId="0" nodeType="withEffect">
                                  <p:stCondLst>
                                    <p:cond delay="50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fltVal val="0"/>
                                          </p:val>
                                        </p:tav>
                                        <p:tav tm="100000">
                                          <p:val>
                                            <p:strVal val="#ppt_w"/>
                                          </p:val>
                                        </p:tav>
                                      </p:tavLst>
                                    </p:anim>
                                    <p:anim calcmode="lin" valueType="num">
                                      <p:cBhvr>
                                        <p:cTn id="21" dur="1000" fill="hold"/>
                                        <p:tgtEl>
                                          <p:spTgt spid="6"/>
                                        </p:tgtEl>
                                        <p:attrNameLst>
                                          <p:attrName>ppt_h</p:attrName>
                                        </p:attrNameLst>
                                      </p:cBhvr>
                                      <p:tavLst>
                                        <p:tav tm="0">
                                          <p:val>
                                            <p:fltVal val="0"/>
                                          </p:val>
                                        </p:tav>
                                        <p:tav tm="100000">
                                          <p:val>
                                            <p:strVal val="#ppt_h"/>
                                          </p:val>
                                        </p:tav>
                                      </p:tavLst>
                                    </p:anim>
                                    <p:animEffect transition="in" filter="fade">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3" repeatCount="indefinite" fill="hold" display="0">
                  <p:stCondLst>
                    <p:cond delay="indefinite"/>
                  </p:stCondLst>
                  <p:endCondLst>
                    <p:cond evt="onStopAudio" delay="0">
                      <p:tgtEl>
                        <p:sldTgt/>
                      </p:tgtEl>
                    </p:cond>
                  </p:endCondLst>
                </p:cTn>
                <p:tgtEl>
                  <p:spTgt spid="5"/>
                </p:tgtEl>
              </p:cMediaNode>
            </p:audio>
          </p:childTnLst>
        </p:cTn>
      </p:par>
    </p:tnLst>
    <p:bldLst>
      <p:bldP spid="2" grpId="0"/>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7000" b="-7000"/>
          </a:stretch>
        </a:blipFill>
        <a:effectLst/>
      </p:bgPr>
    </p:bg>
    <p:spTree>
      <p:nvGrpSpPr>
        <p:cNvPr id="1" name=""/>
        <p:cNvGrpSpPr/>
        <p:nvPr/>
      </p:nvGrpSpPr>
      <p:grpSpPr>
        <a:xfrm>
          <a:off x="0" y="0"/>
          <a:ext cx="0" cy="0"/>
          <a:chOff x="0" y="0"/>
          <a:chExt cx="0" cy="0"/>
        </a:xfrm>
      </p:grpSpPr>
      <p:sp>
        <p:nvSpPr>
          <p:cNvPr id="9" name="Rectangle 6"/>
          <p:cNvSpPr>
            <a:spLocks noChangeArrowheads="1"/>
          </p:cNvSpPr>
          <p:nvPr/>
        </p:nvSpPr>
        <p:spPr bwMode="auto">
          <a:xfrm>
            <a:off x="7304972" y="3896879"/>
            <a:ext cx="663659" cy="250232"/>
          </a:xfrm>
          <a:prstGeom prst="rect">
            <a:avLst/>
          </a:prstGeom>
          <a:solidFill>
            <a:schemeClr val="bg1">
              <a:lumMod val="75000"/>
            </a:schemeClr>
          </a:solidFill>
          <a:ln w="0">
            <a:noFill/>
            <a:prstDash val="solid"/>
            <a:miter lim="800000"/>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10" name="Rectangle 7"/>
          <p:cNvSpPr>
            <a:spLocks noChangeArrowheads="1"/>
          </p:cNvSpPr>
          <p:nvPr/>
        </p:nvSpPr>
        <p:spPr bwMode="auto">
          <a:xfrm>
            <a:off x="7304972" y="2107175"/>
            <a:ext cx="663659" cy="247513"/>
          </a:xfrm>
          <a:prstGeom prst="rect">
            <a:avLst/>
          </a:prstGeom>
          <a:solidFill>
            <a:schemeClr val="bg1">
              <a:lumMod val="75000"/>
            </a:schemeClr>
          </a:solidFill>
          <a:ln w="0">
            <a:noFill/>
            <a:prstDash val="solid"/>
            <a:miter lim="800000"/>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11" name="Freeform 8"/>
          <p:cNvSpPr>
            <a:spLocks/>
          </p:cNvSpPr>
          <p:nvPr/>
        </p:nvSpPr>
        <p:spPr bwMode="auto">
          <a:xfrm>
            <a:off x="4177070" y="1440797"/>
            <a:ext cx="3791561" cy="666380"/>
          </a:xfrm>
          <a:custGeom>
            <a:avLst/>
            <a:gdLst>
              <a:gd name="T0" fmla="*/ 0 w 1394"/>
              <a:gd name="T1" fmla="*/ 0 h 245"/>
              <a:gd name="T2" fmla="*/ 1150 w 1394"/>
              <a:gd name="T3" fmla="*/ 0 h 245"/>
              <a:gd name="T4" fmla="*/ 1394 w 1394"/>
              <a:gd name="T5" fmla="*/ 245 h 245"/>
              <a:gd name="T6" fmla="*/ 241 w 1394"/>
              <a:gd name="T7" fmla="*/ 245 h 245"/>
              <a:gd name="T8" fmla="*/ 0 w 1394"/>
              <a:gd name="T9" fmla="*/ 0 h 245"/>
            </a:gdLst>
            <a:ahLst/>
            <a:cxnLst>
              <a:cxn ang="0">
                <a:pos x="T0" y="T1"/>
              </a:cxn>
              <a:cxn ang="0">
                <a:pos x="T2" y="T3"/>
              </a:cxn>
              <a:cxn ang="0">
                <a:pos x="T4" y="T5"/>
              </a:cxn>
              <a:cxn ang="0">
                <a:pos x="T6" y="T7"/>
              </a:cxn>
              <a:cxn ang="0">
                <a:pos x="T8" y="T9"/>
              </a:cxn>
            </a:cxnLst>
            <a:rect l="0" t="0" r="r" b="b"/>
            <a:pathLst>
              <a:path w="1394" h="245">
                <a:moveTo>
                  <a:pt x="0" y="0"/>
                </a:moveTo>
                <a:lnTo>
                  <a:pt x="1150" y="0"/>
                </a:lnTo>
                <a:lnTo>
                  <a:pt x="1394" y="245"/>
                </a:lnTo>
                <a:lnTo>
                  <a:pt x="241" y="245"/>
                </a:lnTo>
                <a:lnTo>
                  <a:pt x="0" y="0"/>
                </a:lnTo>
                <a:close/>
              </a:path>
            </a:pathLst>
          </a:custGeom>
          <a:solidFill>
            <a:srgbClr val="614734"/>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endParaRPr>
          </a:p>
        </p:txBody>
      </p:sp>
      <p:sp>
        <p:nvSpPr>
          <p:cNvPr id="12" name="Rectangle 9"/>
          <p:cNvSpPr>
            <a:spLocks noChangeArrowheads="1"/>
          </p:cNvSpPr>
          <p:nvPr/>
        </p:nvSpPr>
        <p:spPr bwMode="auto">
          <a:xfrm>
            <a:off x="4177070" y="3010186"/>
            <a:ext cx="655500" cy="225754"/>
          </a:xfrm>
          <a:prstGeom prst="rect">
            <a:avLst/>
          </a:prstGeom>
          <a:solidFill>
            <a:schemeClr val="bg1">
              <a:lumMod val="75000"/>
            </a:schemeClr>
          </a:solidFill>
          <a:ln w="0">
            <a:noFill/>
            <a:prstDash val="solid"/>
            <a:miter lim="800000"/>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13" name="Freeform 10"/>
          <p:cNvSpPr>
            <a:spLocks/>
          </p:cNvSpPr>
          <p:nvPr/>
        </p:nvSpPr>
        <p:spPr bwMode="auto">
          <a:xfrm>
            <a:off x="4177070" y="3230500"/>
            <a:ext cx="3791561" cy="666380"/>
          </a:xfrm>
          <a:custGeom>
            <a:avLst/>
            <a:gdLst>
              <a:gd name="T0" fmla="*/ 0 w 1394"/>
              <a:gd name="T1" fmla="*/ 0 h 245"/>
              <a:gd name="T2" fmla="*/ 1150 w 1394"/>
              <a:gd name="T3" fmla="*/ 0 h 245"/>
              <a:gd name="T4" fmla="*/ 1394 w 1394"/>
              <a:gd name="T5" fmla="*/ 245 h 245"/>
              <a:gd name="T6" fmla="*/ 241 w 1394"/>
              <a:gd name="T7" fmla="*/ 245 h 245"/>
              <a:gd name="T8" fmla="*/ 0 w 1394"/>
              <a:gd name="T9" fmla="*/ 0 h 245"/>
            </a:gdLst>
            <a:ahLst/>
            <a:cxnLst>
              <a:cxn ang="0">
                <a:pos x="T0" y="T1"/>
              </a:cxn>
              <a:cxn ang="0">
                <a:pos x="T2" y="T3"/>
              </a:cxn>
              <a:cxn ang="0">
                <a:pos x="T4" y="T5"/>
              </a:cxn>
              <a:cxn ang="0">
                <a:pos x="T6" y="T7"/>
              </a:cxn>
              <a:cxn ang="0">
                <a:pos x="T8" y="T9"/>
              </a:cxn>
            </a:cxnLst>
            <a:rect l="0" t="0" r="r" b="b"/>
            <a:pathLst>
              <a:path w="1394" h="245">
                <a:moveTo>
                  <a:pt x="0" y="0"/>
                </a:moveTo>
                <a:lnTo>
                  <a:pt x="1150" y="0"/>
                </a:lnTo>
                <a:lnTo>
                  <a:pt x="1394" y="245"/>
                </a:lnTo>
                <a:lnTo>
                  <a:pt x="241" y="245"/>
                </a:lnTo>
                <a:lnTo>
                  <a:pt x="0" y="0"/>
                </a:lnTo>
                <a:close/>
              </a:path>
            </a:pathLst>
          </a:custGeom>
          <a:solidFill>
            <a:srgbClr val="AE846A"/>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endParaRPr>
          </a:p>
        </p:txBody>
      </p:sp>
      <p:sp>
        <p:nvSpPr>
          <p:cNvPr id="14" name="Rectangle 11"/>
          <p:cNvSpPr>
            <a:spLocks noChangeArrowheads="1"/>
          </p:cNvSpPr>
          <p:nvPr/>
        </p:nvSpPr>
        <p:spPr bwMode="auto">
          <a:xfrm>
            <a:off x="4177070" y="4799890"/>
            <a:ext cx="655500" cy="233913"/>
          </a:xfrm>
          <a:prstGeom prst="rect">
            <a:avLst/>
          </a:prstGeom>
          <a:solidFill>
            <a:schemeClr val="bg1">
              <a:lumMod val="75000"/>
            </a:schemeClr>
          </a:solidFill>
          <a:ln w="0">
            <a:noFill/>
            <a:prstDash val="solid"/>
            <a:miter lim="800000"/>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15" name="Freeform 12"/>
          <p:cNvSpPr>
            <a:spLocks/>
          </p:cNvSpPr>
          <p:nvPr/>
        </p:nvSpPr>
        <p:spPr bwMode="auto">
          <a:xfrm>
            <a:off x="4177070" y="5028362"/>
            <a:ext cx="3410773" cy="658220"/>
          </a:xfrm>
          <a:custGeom>
            <a:avLst/>
            <a:gdLst>
              <a:gd name="T0" fmla="*/ 0 w 1254"/>
              <a:gd name="T1" fmla="*/ 0 h 242"/>
              <a:gd name="T2" fmla="*/ 1254 w 1254"/>
              <a:gd name="T3" fmla="*/ 0 h 242"/>
              <a:gd name="T4" fmla="*/ 1254 w 1254"/>
              <a:gd name="T5" fmla="*/ 242 h 242"/>
              <a:gd name="T6" fmla="*/ 241 w 1254"/>
              <a:gd name="T7" fmla="*/ 242 h 242"/>
              <a:gd name="T8" fmla="*/ 0 w 1254"/>
              <a:gd name="T9" fmla="*/ 0 h 242"/>
            </a:gdLst>
            <a:ahLst/>
            <a:cxnLst>
              <a:cxn ang="0">
                <a:pos x="T0" y="T1"/>
              </a:cxn>
              <a:cxn ang="0">
                <a:pos x="T2" y="T3"/>
              </a:cxn>
              <a:cxn ang="0">
                <a:pos x="T4" y="T5"/>
              </a:cxn>
              <a:cxn ang="0">
                <a:pos x="T6" y="T7"/>
              </a:cxn>
              <a:cxn ang="0">
                <a:pos x="T8" y="T9"/>
              </a:cxn>
            </a:cxnLst>
            <a:rect l="0" t="0" r="r" b="b"/>
            <a:pathLst>
              <a:path w="1254" h="242">
                <a:moveTo>
                  <a:pt x="0" y="0"/>
                </a:moveTo>
                <a:lnTo>
                  <a:pt x="1254" y="0"/>
                </a:lnTo>
                <a:lnTo>
                  <a:pt x="1254" y="242"/>
                </a:lnTo>
                <a:lnTo>
                  <a:pt x="241" y="242"/>
                </a:lnTo>
                <a:lnTo>
                  <a:pt x="0" y="0"/>
                </a:lnTo>
                <a:close/>
              </a:path>
            </a:pathLst>
          </a:custGeom>
          <a:solidFill>
            <a:srgbClr val="614734"/>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endParaRPr>
          </a:p>
        </p:txBody>
      </p:sp>
      <p:sp>
        <p:nvSpPr>
          <p:cNvPr id="16" name="Freeform 13"/>
          <p:cNvSpPr>
            <a:spLocks/>
          </p:cNvSpPr>
          <p:nvPr/>
        </p:nvSpPr>
        <p:spPr bwMode="auto">
          <a:xfrm>
            <a:off x="4177070" y="2343808"/>
            <a:ext cx="3791561" cy="666380"/>
          </a:xfrm>
          <a:custGeom>
            <a:avLst/>
            <a:gdLst>
              <a:gd name="T0" fmla="*/ 241 w 1394"/>
              <a:gd name="T1" fmla="*/ 0 h 245"/>
              <a:gd name="T2" fmla="*/ 1394 w 1394"/>
              <a:gd name="T3" fmla="*/ 0 h 245"/>
              <a:gd name="T4" fmla="*/ 1150 w 1394"/>
              <a:gd name="T5" fmla="*/ 245 h 245"/>
              <a:gd name="T6" fmla="*/ 0 w 1394"/>
              <a:gd name="T7" fmla="*/ 245 h 245"/>
              <a:gd name="T8" fmla="*/ 241 w 1394"/>
              <a:gd name="T9" fmla="*/ 0 h 245"/>
            </a:gdLst>
            <a:ahLst/>
            <a:cxnLst>
              <a:cxn ang="0">
                <a:pos x="T0" y="T1"/>
              </a:cxn>
              <a:cxn ang="0">
                <a:pos x="T2" y="T3"/>
              </a:cxn>
              <a:cxn ang="0">
                <a:pos x="T4" y="T5"/>
              </a:cxn>
              <a:cxn ang="0">
                <a:pos x="T6" y="T7"/>
              </a:cxn>
              <a:cxn ang="0">
                <a:pos x="T8" y="T9"/>
              </a:cxn>
            </a:cxnLst>
            <a:rect l="0" t="0" r="r" b="b"/>
            <a:pathLst>
              <a:path w="1394" h="245">
                <a:moveTo>
                  <a:pt x="241" y="0"/>
                </a:moveTo>
                <a:lnTo>
                  <a:pt x="1394" y="0"/>
                </a:lnTo>
                <a:lnTo>
                  <a:pt x="1150" y="245"/>
                </a:lnTo>
                <a:lnTo>
                  <a:pt x="0" y="245"/>
                </a:lnTo>
                <a:lnTo>
                  <a:pt x="241" y="0"/>
                </a:lnTo>
                <a:close/>
              </a:path>
            </a:pathLst>
          </a:custGeom>
          <a:solidFill>
            <a:srgbClr val="532D10"/>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endParaRPr>
          </a:p>
        </p:txBody>
      </p:sp>
      <p:sp>
        <p:nvSpPr>
          <p:cNvPr id="17" name="Freeform 14"/>
          <p:cNvSpPr>
            <a:spLocks/>
          </p:cNvSpPr>
          <p:nvPr/>
        </p:nvSpPr>
        <p:spPr bwMode="auto">
          <a:xfrm>
            <a:off x="4177070" y="4136231"/>
            <a:ext cx="3791561" cy="663659"/>
          </a:xfrm>
          <a:custGeom>
            <a:avLst/>
            <a:gdLst>
              <a:gd name="T0" fmla="*/ 241 w 1394"/>
              <a:gd name="T1" fmla="*/ 0 h 244"/>
              <a:gd name="T2" fmla="*/ 1394 w 1394"/>
              <a:gd name="T3" fmla="*/ 0 h 244"/>
              <a:gd name="T4" fmla="*/ 1150 w 1394"/>
              <a:gd name="T5" fmla="*/ 244 h 244"/>
              <a:gd name="T6" fmla="*/ 0 w 1394"/>
              <a:gd name="T7" fmla="*/ 244 h 244"/>
              <a:gd name="T8" fmla="*/ 241 w 1394"/>
              <a:gd name="T9" fmla="*/ 0 h 244"/>
            </a:gdLst>
            <a:ahLst/>
            <a:cxnLst>
              <a:cxn ang="0">
                <a:pos x="T0" y="T1"/>
              </a:cxn>
              <a:cxn ang="0">
                <a:pos x="T2" y="T3"/>
              </a:cxn>
              <a:cxn ang="0">
                <a:pos x="T4" y="T5"/>
              </a:cxn>
              <a:cxn ang="0">
                <a:pos x="T6" y="T7"/>
              </a:cxn>
              <a:cxn ang="0">
                <a:pos x="T8" y="T9"/>
              </a:cxn>
            </a:cxnLst>
            <a:rect l="0" t="0" r="r" b="b"/>
            <a:pathLst>
              <a:path w="1394" h="244">
                <a:moveTo>
                  <a:pt x="241" y="0"/>
                </a:moveTo>
                <a:lnTo>
                  <a:pt x="1394" y="0"/>
                </a:lnTo>
                <a:lnTo>
                  <a:pt x="1150" y="244"/>
                </a:lnTo>
                <a:lnTo>
                  <a:pt x="0" y="244"/>
                </a:lnTo>
                <a:lnTo>
                  <a:pt x="241" y="0"/>
                </a:lnTo>
                <a:close/>
              </a:path>
            </a:pathLst>
          </a:custGeom>
          <a:solidFill>
            <a:srgbClr val="532D10"/>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endParaRPr>
          </a:p>
        </p:txBody>
      </p:sp>
      <p:grpSp>
        <p:nvGrpSpPr>
          <p:cNvPr id="18" name="组合 17"/>
          <p:cNvGrpSpPr/>
          <p:nvPr/>
        </p:nvGrpSpPr>
        <p:grpSpPr>
          <a:xfrm>
            <a:off x="4944086" y="5148039"/>
            <a:ext cx="723497" cy="418867"/>
            <a:chOff x="5238881" y="5604205"/>
            <a:chExt cx="763063" cy="441774"/>
          </a:xfrm>
        </p:grpSpPr>
        <p:sp>
          <p:nvSpPr>
            <p:cNvPr id="19" name="Freeform 79"/>
            <p:cNvSpPr>
              <a:spLocks/>
            </p:cNvSpPr>
            <p:nvPr/>
          </p:nvSpPr>
          <p:spPr bwMode="auto">
            <a:xfrm>
              <a:off x="5238881" y="5652973"/>
              <a:ext cx="203676" cy="344239"/>
            </a:xfrm>
            <a:custGeom>
              <a:avLst/>
              <a:gdLst>
                <a:gd name="T0" fmla="*/ 61 w 71"/>
                <a:gd name="T1" fmla="*/ 0 h 120"/>
                <a:gd name="T2" fmla="*/ 65 w 71"/>
                <a:gd name="T3" fmla="*/ 0 h 120"/>
                <a:gd name="T4" fmla="*/ 67 w 71"/>
                <a:gd name="T5" fmla="*/ 2 h 120"/>
                <a:gd name="T6" fmla="*/ 71 w 71"/>
                <a:gd name="T7" fmla="*/ 6 h 120"/>
                <a:gd name="T8" fmla="*/ 71 w 71"/>
                <a:gd name="T9" fmla="*/ 10 h 120"/>
                <a:gd name="T10" fmla="*/ 71 w 71"/>
                <a:gd name="T11" fmla="*/ 14 h 120"/>
                <a:gd name="T12" fmla="*/ 67 w 71"/>
                <a:gd name="T13" fmla="*/ 18 h 120"/>
                <a:gd name="T14" fmla="*/ 26 w 71"/>
                <a:gd name="T15" fmla="*/ 61 h 120"/>
                <a:gd name="T16" fmla="*/ 67 w 71"/>
                <a:gd name="T17" fmla="*/ 102 h 120"/>
                <a:gd name="T18" fmla="*/ 71 w 71"/>
                <a:gd name="T19" fmla="*/ 106 h 120"/>
                <a:gd name="T20" fmla="*/ 71 w 71"/>
                <a:gd name="T21" fmla="*/ 110 h 120"/>
                <a:gd name="T22" fmla="*/ 71 w 71"/>
                <a:gd name="T23" fmla="*/ 114 h 120"/>
                <a:gd name="T24" fmla="*/ 67 w 71"/>
                <a:gd name="T25" fmla="*/ 118 h 120"/>
                <a:gd name="T26" fmla="*/ 61 w 71"/>
                <a:gd name="T27" fmla="*/ 120 h 120"/>
                <a:gd name="T28" fmla="*/ 53 w 71"/>
                <a:gd name="T29" fmla="*/ 118 h 120"/>
                <a:gd name="T30" fmla="*/ 4 w 71"/>
                <a:gd name="T31" fmla="*/ 67 h 120"/>
                <a:gd name="T32" fmla="*/ 0 w 71"/>
                <a:gd name="T33" fmla="*/ 61 h 120"/>
                <a:gd name="T34" fmla="*/ 4 w 71"/>
                <a:gd name="T35" fmla="*/ 53 h 120"/>
                <a:gd name="T36" fmla="*/ 53 w 71"/>
                <a:gd name="T37" fmla="*/ 2 h 120"/>
                <a:gd name="T38" fmla="*/ 57 w 71"/>
                <a:gd name="T39" fmla="*/ 0 h 120"/>
                <a:gd name="T40" fmla="*/ 61 w 71"/>
                <a:gd name="T4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0">
                  <a:moveTo>
                    <a:pt x="61" y="0"/>
                  </a:moveTo>
                  <a:lnTo>
                    <a:pt x="65" y="0"/>
                  </a:lnTo>
                  <a:lnTo>
                    <a:pt x="67" y="2"/>
                  </a:lnTo>
                  <a:lnTo>
                    <a:pt x="71" y="6"/>
                  </a:lnTo>
                  <a:lnTo>
                    <a:pt x="71" y="10"/>
                  </a:lnTo>
                  <a:lnTo>
                    <a:pt x="71" y="14"/>
                  </a:lnTo>
                  <a:lnTo>
                    <a:pt x="67" y="18"/>
                  </a:lnTo>
                  <a:lnTo>
                    <a:pt x="26" y="61"/>
                  </a:lnTo>
                  <a:lnTo>
                    <a:pt x="67" y="102"/>
                  </a:lnTo>
                  <a:lnTo>
                    <a:pt x="71" y="106"/>
                  </a:lnTo>
                  <a:lnTo>
                    <a:pt x="71" y="110"/>
                  </a:lnTo>
                  <a:lnTo>
                    <a:pt x="71" y="114"/>
                  </a:lnTo>
                  <a:lnTo>
                    <a:pt x="67" y="118"/>
                  </a:lnTo>
                  <a:lnTo>
                    <a:pt x="61" y="120"/>
                  </a:lnTo>
                  <a:lnTo>
                    <a:pt x="53" y="118"/>
                  </a:lnTo>
                  <a:lnTo>
                    <a:pt x="4" y="67"/>
                  </a:lnTo>
                  <a:lnTo>
                    <a:pt x="0" y="61"/>
                  </a:lnTo>
                  <a:lnTo>
                    <a:pt x="4" y="53"/>
                  </a:lnTo>
                  <a:lnTo>
                    <a:pt x="53" y="2"/>
                  </a:lnTo>
                  <a:lnTo>
                    <a:pt x="57" y="0"/>
                  </a:lnTo>
                  <a:lnTo>
                    <a:pt x="61"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grpSp>
          <p:nvGrpSpPr>
            <p:cNvPr id="20" name="组合 19"/>
            <p:cNvGrpSpPr/>
            <p:nvPr/>
          </p:nvGrpSpPr>
          <p:grpSpPr>
            <a:xfrm>
              <a:off x="5557301" y="5604205"/>
              <a:ext cx="444643" cy="441774"/>
              <a:chOff x="5557301" y="5584126"/>
              <a:chExt cx="444643" cy="441774"/>
            </a:xfrm>
          </p:grpSpPr>
          <p:sp>
            <p:nvSpPr>
              <p:cNvPr id="21" name="Freeform 192"/>
              <p:cNvSpPr>
                <a:spLocks noEditPoints="1"/>
              </p:cNvSpPr>
              <p:nvPr/>
            </p:nvSpPr>
            <p:spPr bwMode="auto">
              <a:xfrm>
                <a:off x="5557301" y="5584126"/>
                <a:ext cx="444643" cy="441774"/>
              </a:xfrm>
              <a:custGeom>
                <a:avLst/>
                <a:gdLst>
                  <a:gd name="T0" fmla="*/ 78 w 155"/>
                  <a:gd name="T1" fmla="*/ 10 h 154"/>
                  <a:gd name="T2" fmla="*/ 61 w 155"/>
                  <a:gd name="T3" fmla="*/ 12 h 154"/>
                  <a:gd name="T4" fmla="*/ 43 w 155"/>
                  <a:gd name="T5" fmla="*/ 18 h 154"/>
                  <a:gd name="T6" fmla="*/ 25 w 155"/>
                  <a:gd name="T7" fmla="*/ 34 h 154"/>
                  <a:gd name="T8" fmla="*/ 13 w 155"/>
                  <a:gd name="T9" fmla="*/ 55 h 154"/>
                  <a:gd name="T10" fmla="*/ 9 w 155"/>
                  <a:gd name="T11" fmla="*/ 77 h 154"/>
                  <a:gd name="T12" fmla="*/ 11 w 155"/>
                  <a:gd name="T13" fmla="*/ 95 h 154"/>
                  <a:gd name="T14" fmla="*/ 19 w 155"/>
                  <a:gd name="T15" fmla="*/ 112 h 154"/>
                  <a:gd name="T16" fmla="*/ 33 w 155"/>
                  <a:gd name="T17" fmla="*/ 130 h 154"/>
                  <a:gd name="T18" fmla="*/ 55 w 155"/>
                  <a:gd name="T19" fmla="*/ 142 h 154"/>
                  <a:gd name="T20" fmla="*/ 78 w 155"/>
                  <a:gd name="T21" fmla="*/ 146 h 154"/>
                  <a:gd name="T22" fmla="*/ 94 w 155"/>
                  <a:gd name="T23" fmla="*/ 144 h 154"/>
                  <a:gd name="T24" fmla="*/ 112 w 155"/>
                  <a:gd name="T25" fmla="*/ 138 h 154"/>
                  <a:gd name="T26" fmla="*/ 130 w 155"/>
                  <a:gd name="T27" fmla="*/ 122 h 154"/>
                  <a:gd name="T28" fmla="*/ 143 w 155"/>
                  <a:gd name="T29" fmla="*/ 101 h 154"/>
                  <a:gd name="T30" fmla="*/ 147 w 155"/>
                  <a:gd name="T31" fmla="*/ 77 h 154"/>
                  <a:gd name="T32" fmla="*/ 145 w 155"/>
                  <a:gd name="T33" fmla="*/ 61 h 154"/>
                  <a:gd name="T34" fmla="*/ 136 w 155"/>
                  <a:gd name="T35" fmla="*/ 44 h 154"/>
                  <a:gd name="T36" fmla="*/ 122 w 155"/>
                  <a:gd name="T37" fmla="*/ 24 h 154"/>
                  <a:gd name="T38" fmla="*/ 100 w 155"/>
                  <a:gd name="T39" fmla="*/ 14 h 154"/>
                  <a:gd name="T40" fmla="*/ 78 w 155"/>
                  <a:gd name="T41" fmla="*/ 10 h 154"/>
                  <a:gd name="T42" fmla="*/ 78 w 155"/>
                  <a:gd name="T43" fmla="*/ 0 h 154"/>
                  <a:gd name="T44" fmla="*/ 104 w 155"/>
                  <a:gd name="T45" fmla="*/ 6 h 154"/>
                  <a:gd name="T46" fmla="*/ 126 w 155"/>
                  <a:gd name="T47" fmla="*/ 18 h 154"/>
                  <a:gd name="T48" fmla="*/ 145 w 155"/>
                  <a:gd name="T49" fmla="*/ 40 h 154"/>
                  <a:gd name="T50" fmla="*/ 153 w 155"/>
                  <a:gd name="T51" fmla="*/ 59 h 154"/>
                  <a:gd name="T52" fmla="*/ 155 w 155"/>
                  <a:gd name="T53" fmla="*/ 77 h 154"/>
                  <a:gd name="T54" fmla="*/ 151 w 155"/>
                  <a:gd name="T55" fmla="*/ 103 h 154"/>
                  <a:gd name="T56" fmla="*/ 136 w 155"/>
                  <a:gd name="T57" fmla="*/ 128 h 154"/>
                  <a:gd name="T58" fmla="*/ 116 w 155"/>
                  <a:gd name="T59" fmla="*/ 144 h 154"/>
                  <a:gd name="T60" fmla="*/ 96 w 155"/>
                  <a:gd name="T61" fmla="*/ 152 h 154"/>
                  <a:gd name="T62" fmla="*/ 78 w 155"/>
                  <a:gd name="T63" fmla="*/ 154 h 154"/>
                  <a:gd name="T64" fmla="*/ 51 w 155"/>
                  <a:gd name="T65" fmla="*/ 150 h 154"/>
                  <a:gd name="T66" fmla="*/ 29 w 155"/>
                  <a:gd name="T67" fmla="*/ 136 h 154"/>
                  <a:gd name="T68" fmla="*/ 11 w 155"/>
                  <a:gd name="T69" fmla="*/ 116 h 154"/>
                  <a:gd name="T70" fmla="*/ 3 w 155"/>
                  <a:gd name="T71" fmla="*/ 97 h 154"/>
                  <a:gd name="T72" fmla="*/ 0 w 155"/>
                  <a:gd name="T73" fmla="*/ 77 h 154"/>
                  <a:gd name="T74" fmla="*/ 5 w 155"/>
                  <a:gd name="T75" fmla="*/ 50 h 154"/>
                  <a:gd name="T76" fmla="*/ 19 w 155"/>
                  <a:gd name="T77" fmla="*/ 28 h 154"/>
                  <a:gd name="T78" fmla="*/ 39 w 155"/>
                  <a:gd name="T79" fmla="*/ 10 h 154"/>
                  <a:gd name="T80" fmla="*/ 59 w 155"/>
                  <a:gd name="T81" fmla="*/ 4 h 154"/>
                  <a:gd name="T82" fmla="*/ 78 w 155"/>
                  <a:gd name="T8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4">
                    <a:moveTo>
                      <a:pt x="78" y="10"/>
                    </a:moveTo>
                    <a:lnTo>
                      <a:pt x="61" y="12"/>
                    </a:lnTo>
                    <a:lnTo>
                      <a:pt x="43" y="18"/>
                    </a:lnTo>
                    <a:lnTo>
                      <a:pt x="25" y="34"/>
                    </a:lnTo>
                    <a:lnTo>
                      <a:pt x="13" y="55"/>
                    </a:lnTo>
                    <a:lnTo>
                      <a:pt x="9" y="77"/>
                    </a:lnTo>
                    <a:lnTo>
                      <a:pt x="11" y="95"/>
                    </a:lnTo>
                    <a:lnTo>
                      <a:pt x="19" y="112"/>
                    </a:lnTo>
                    <a:lnTo>
                      <a:pt x="33" y="130"/>
                    </a:lnTo>
                    <a:lnTo>
                      <a:pt x="55" y="142"/>
                    </a:lnTo>
                    <a:lnTo>
                      <a:pt x="78" y="146"/>
                    </a:lnTo>
                    <a:lnTo>
                      <a:pt x="94" y="144"/>
                    </a:lnTo>
                    <a:lnTo>
                      <a:pt x="112" y="138"/>
                    </a:lnTo>
                    <a:lnTo>
                      <a:pt x="130" y="122"/>
                    </a:lnTo>
                    <a:lnTo>
                      <a:pt x="143" y="101"/>
                    </a:lnTo>
                    <a:lnTo>
                      <a:pt x="147" y="77"/>
                    </a:lnTo>
                    <a:lnTo>
                      <a:pt x="145" y="61"/>
                    </a:lnTo>
                    <a:lnTo>
                      <a:pt x="136" y="44"/>
                    </a:lnTo>
                    <a:lnTo>
                      <a:pt x="122" y="24"/>
                    </a:lnTo>
                    <a:lnTo>
                      <a:pt x="100" y="14"/>
                    </a:lnTo>
                    <a:lnTo>
                      <a:pt x="78" y="10"/>
                    </a:lnTo>
                    <a:close/>
                    <a:moveTo>
                      <a:pt x="78" y="0"/>
                    </a:moveTo>
                    <a:lnTo>
                      <a:pt x="104" y="6"/>
                    </a:lnTo>
                    <a:lnTo>
                      <a:pt x="126" y="18"/>
                    </a:lnTo>
                    <a:lnTo>
                      <a:pt x="145" y="40"/>
                    </a:lnTo>
                    <a:lnTo>
                      <a:pt x="153" y="59"/>
                    </a:lnTo>
                    <a:lnTo>
                      <a:pt x="155" y="77"/>
                    </a:lnTo>
                    <a:lnTo>
                      <a:pt x="151" y="103"/>
                    </a:lnTo>
                    <a:lnTo>
                      <a:pt x="136" y="128"/>
                    </a:lnTo>
                    <a:lnTo>
                      <a:pt x="116" y="144"/>
                    </a:lnTo>
                    <a:lnTo>
                      <a:pt x="96" y="152"/>
                    </a:lnTo>
                    <a:lnTo>
                      <a:pt x="78" y="154"/>
                    </a:lnTo>
                    <a:lnTo>
                      <a:pt x="51" y="150"/>
                    </a:lnTo>
                    <a:lnTo>
                      <a:pt x="29" y="136"/>
                    </a:lnTo>
                    <a:lnTo>
                      <a:pt x="11" y="116"/>
                    </a:lnTo>
                    <a:lnTo>
                      <a:pt x="3" y="97"/>
                    </a:lnTo>
                    <a:lnTo>
                      <a:pt x="0" y="77"/>
                    </a:lnTo>
                    <a:lnTo>
                      <a:pt x="5" y="50"/>
                    </a:lnTo>
                    <a:lnTo>
                      <a:pt x="19" y="28"/>
                    </a:lnTo>
                    <a:lnTo>
                      <a:pt x="39" y="10"/>
                    </a:lnTo>
                    <a:lnTo>
                      <a:pt x="59" y="4"/>
                    </a:lnTo>
                    <a:lnTo>
                      <a:pt x="78"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22" name="Freeform 193"/>
              <p:cNvSpPr>
                <a:spLocks/>
              </p:cNvSpPr>
              <p:nvPr/>
            </p:nvSpPr>
            <p:spPr bwMode="auto">
              <a:xfrm>
                <a:off x="5657705" y="5905416"/>
                <a:ext cx="28687" cy="22949"/>
              </a:xfrm>
              <a:custGeom>
                <a:avLst/>
                <a:gdLst>
                  <a:gd name="T0" fmla="*/ 0 w 10"/>
                  <a:gd name="T1" fmla="*/ 0 h 8"/>
                  <a:gd name="T2" fmla="*/ 10 w 10"/>
                  <a:gd name="T3" fmla="*/ 8 h 8"/>
                  <a:gd name="T4" fmla="*/ 4 w 10"/>
                  <a:gd name="T5" fmla="*/ 8 h 8"/>
                  <a:gd name="T6" fmla="*/ 0 w 10"/>
                  <a:gd name="T7" fmla="*/ 8 h 8"/>
                  <a:gd name="T8" fmla="*/ 0 w 10"/>
                  <a:gd name="T9" fmla="*/ 4 h 8"/>
                  <a:gd name="T10" fmla="*/ 0 w 10"/>
                  <a:gd name="T11" fmla="*/ 0 h 8"/>
                </a:gdLst>
                <a:ahLst/>
                <a:cxnLst>
                  <a:cxn ang="0">
                    <a:pos x="T0" y="T1"/>
                  </a:cxn>
                  <a:cxn ang="0">
                    <a:pos x="T2" y="T3"/>
                  </a:cxn>
                  <a:cxn ang="0">
                    <a:pos x="T4" y="T5"/>
                  </a:cxn>
                  <a:cxn ang="0">
                    <a:pos x="T6" y="T7"/>
                  </a:cxn>
                  <a:cxn ang="0">
                    <a:pos x="T8" y="T9"/>
                  </a:cxn>
                  <a:cxn ang="0">
                    <a:pos x="T10" y="T11"/>
                  </a:cxn>
                </a:cxnLst>
                <a:rect l="0" t="0" r="r" b="b"/>
                <a:pathLst>
                  <a:path w="10" h="8">
                    <a:moveTo>
                      <a:pt x="0" y="0"/>
                    </a:moveTo>
                    <a:lnTo>
                      <a:pt x="10" y="8"/>
                    </a:lnTo>
                    <a:lnTo>
                      <a:pt x="4" y="8"/>
                    </a:lnTo>
                    <a:lnTo>
                      <a:pt x="0" y="8"/>
                    </a:lnTo>
                    <a:lnTo>
                      <a:pt x="0" y="4"/>
                    </a:lnTo>
                    <a:lnTo>
                      <a:pt x="0"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23" name="Freeform 194"/>
              <p:cNvSpPr>
                <a:spLocks/>
              </p:cNvSpPr>
              <p:nvPr/>
            </p:nvSpPr>
            <p:spPr bwMode="auto">
              <a:xfrm>
                <a:off x="5792532" y="5687397"/>
                <a:ext cx="103272" cy="111879"/>
              </a:xfrm>
              <a:custGeom>
                <a:avLst/>
                <a:gdLst>
                  <a:gd name="T0" fmla="*/ 6 w 36"/>
                  <a:gd name="T1" fmla="*/ 0 h 39"/>
                  <a:gd name="T2" fmla="*/ 16 w 36"/>
                  <a:gd name="T3" fmla="*/ 0 h 39"/>
                  <a:gd name="T4" fmla="*/ 36 w 36"/>
                  <a:gd name="T5" fmla="*/ 21 h 39"/>
                  <a:gd name="T6" fmla="*/ 36 w 36"/>
                  <a:gd name="T7" fmla="*/ 31 h 39"/>
                  <a:gd name="T8" fmla="*/ 30 w 36"/>
                  <a:gd name="T9" fmla="*/ 39 h 39"/>
                  <a:gd name="T10" fmla="*/ 0 w 36"/>
                  <a:gd name="T11" fmla="*/ 6 h 39"/>
                  <a:gd name="T12" fmla="*/ 6 w 36"/>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36" h="39">
                    <a:moveTo>
                      <a:pt x="6" y="0"/>
                    </a:moveTo>
                    <a:lnTo>
                      <a:pt x="16" y="0"/>
                    </a:lnTo>
                    <a:lnTo>
                      <a:pt x="36" y="21"/>
                    </a:lnTo>
                    <a:lnTo>
                      <a:pt x="36" y="31"/>
                    </a:lnTo>
                    <a:lnTo>
                      <a:pt x="30" y="39"/>
                    </a:lnTo>
                    <a:lnTo>
                      <a:pt x="0" y="6"/>
                    </a:lnTo>
                    <a:lnTo>
                      <a:pt x="6"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24" name="Freeform 195"/>
              <p:cNvSpPr>
                <a:spLocks/>
              </p:cNvSpPr>
              <p:nvPr/>
            </p:nvSpPr>
            <p:spPr bwMode="auto">
              <a:xfrm>
                <a:off x="5715079" y="5747638"/>
                <a:ext cx="123353" cy="120484"/>
              </a:xfrm>
              <a:custGeom>
                <a:avLst/>
                <a:gdLst>
                  <a:gd name="T0" fmla="*/ 35 w 43"/>
                  <a:gd name="T1" fmla="*/ 0 h 42"/>
                  <a:gd name="T2" fmla="*/ 43 w 43"/>
                  <a:gd name="T3" fmla="*/ 8 h 42"/>
                  <a:gd name="T4" fmla="*/ 8 w 43"/>
                  <a:gd name="T5" fmla="*/ 42 h 42"/>
                  <a:gd name="T6" fmla="*/ 0 w 43"/>
                  <a:gd name="T7" fmla="*/ 42 h 42"/>
                  <a:gd name="T8" fmla="*/ 0 w 43"/>
                  <a:gd name="T9" fmla="*/ 34 h 42"/>
                  <a:gd name="T10" fmla="*/ 0 w 43"/>
                  <a:gd name="T11" fmla="*/ 34 h 42"/>
                  <a:gd name="T12" fmla="*/ 35 w 43"/>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43" h="42">
                    <a:moveTo>
                      <a:pt x="35" y="0"/>
                    </a:moveTo>
                    <a:lnTo>
                      <a:pt x="43" y="8"/>
                    </a:lnTo>
                    <a:lnTo>
                      <a:pt x="8" y="42"/>
                    </a:lnTo>
                    <a:lnTo>
                      <a:pt x="0" y="42"/>
                    </a:lnTo>
                    <a:lnTo>
                      <a:pt x="0" y="34"/>
                    </a:lnTo>
                    <a:lnTo>
                      <a:pt x="0" y="34"/>
                    </a:lnTo>
                    <a:lnTo>
                      <a:pt x="35"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25" name="Freeform 196"/>
              <p:cNvSpPr>
                <a:spLocks/>
              </p:cNvSpPr>
              <p:nvPr/>
            </p:nvSpPr>
            <p:spPr bwMode="auto">
              <a:xfrm>
                <a:off x="5680655" y="5716084"/>
                <a:ext cx="123353" cy="123353"/>
              </a:xfrm>
              <a:custGeom>
                <a:avLst/>
                <a:gdLst>
                  <a:gd name="T0" fmla="*/ 35 w 43"/>
                  <a:gd name="T1" fmla="*/ 0 h 43"/>
                  <a:gd name="T2" fmla="*/ 43 w 43"/>
                  <a:gd name="T3" fmla="*/ 9 h 43"/>
                  <a:gd name="T4" fmla="*/ 8 w 43"/>
                  <a:gd name="T5" fmla="*/ 43 h 43"/>
                  <a:gd name="T6" fmla="*/ 8 w 43"/>
                  <a:gd name="T7" fmla="*/ 43 h 43"/>
                  <a:gd name="T8" fmla="*/ 0 w 43"/>
                  <a:gd name="T9" fmla="*/ 43 h 43"/>
                  <a:gd name="T10" fmla="*/ 0 w 43"/>
                  <a:gd name="T11" fmla="*/ 35 h 43"/>
                  <a:gd name="T12" fmla="*/ 35 w 43"/>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43" h="43">
                    <a:moveTo>
                      <a:pt x="35" y="0"/>
                    </a:moveTo>
                    <a:lnTo>
                      <a:pt x="43" y="9"/>
                    </a:lnTo>
                    <a:lnTo>
                      <a:pt x="8" y="43"/>
                    </a:lnTo>
                    <a:lnTo>
                      <a:pt x="8" y="43"/>
                    </a:lnTo>
                    <a:lnTo>
                      <a:pt x="0" y="43"/>
                    </a:lnTo>
                    <a:lnTo>
                      <a:pt x="0" y="35"/>
                    </a:lnTo>
                    <a:lnTo>
                      <a:pt x="35"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26" name="Freeform 197"/>
              <p:cNvSpPr>
                <a:spLocks/>
              </p:cNvSpPr>
              <p:nvPr/>
            </p:nvSpPr>
            <p:spPr bwMode="auto">
              <a:xfrm>
                <a:off x="5663443" y="5833698"/>
                <a:ext cx="86060" cy="94667"/>
              </a:xfrm>
              <a:custGeom>
                <a:avLst/>
                <a:gdLst>
                  <a:gd name="T0" fmla="*/ 2 w 30"/>
                  <a:gd name="T1" fmla="*/ 0 h 33"/>
                  <a:gd name="T2" fmla="*/ 4 w 30"/>
                  <a:gd name="T3" fmla="*/ 4 h 33"/>
                  <a:gd name="T4" fmla="*/ 12 w 30"/>
                  <a:gd name="T5" fmla="*/ 8 h 33"/>
                  <a:gd name="T6" fmla="*/ 16 w 30"/>
                  <a:gd name="T7" fmla="*/ 16 h 33"/>
                  <a:gd name="T8" fmla="*/ 24 w 30"/>
                  <a:gd name="T9" fmla="*/ 18 h 33"/>
                  <a:gd name="T10" fmla="*/ 26 w 30"/>
                  <a:gd name="T11" fmla="*/ 27 h 33"/>
                  <a:gd name="T12" fmla="*/ 30 w 30"/>
                  <a:gd name="T13" fmla="*/ 31 h 33"/>
                  <a:gd name="T14" fmla="*/ 12 w 30"/>
                  <a:gd name="T15" fmla="*/ 33 h 33"/>
                  <a:gd name="T16" fmla="*/ 0 w 30"/>
                  <a:gd name="T17" fmla="*/ 18 h 33"/>
                  <a:gd name="T18" fmla="*/ 2 w 30"/>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3">
                    <a:moveTo>
                      <a:pt x="2" y="0"/>
                    </a:moveTo>
                    <a:lnTo>
                      <a:pt x="4" y="4"/>
                    </a:lnTo>
                    <a:lnTo>
                      <a:pt x="12" y="8"/>
                    </a:lnTo>
                    <a:lnTo>
                      <a:pt x="16" y="16"/>
                    </a:lnTo>
                    <a:lnTo>
                      <a:pt x="24" y="18"/>
                    </a:lnTo>
                    <a:lnTo>
                      <a:pt x="26" y="27"/>
                    </a:lnTo>
                    <a:lnTo>
                      <a:pt x="30" y="31"/>
                    </a:lnTo>
                    <a:lnTo>
                      <a:pt x="12" y="33"/>
                    </a:lnTo>
                    <a:lnTo>
                      <a:pt x="0" y="18"/>
                    </a:lnTo>
                    <a:lnTo>
                      <a:pt x="2"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27" name="Freeform 198"/>
              <p:cNvSpPr>
                <a:spLocks/>
              </p:cNvSpPr>
              <p:nvPr/>
            </p:nvSpPr>
            <p:spPr bwMode="auto">
              <a:xfrm>
                <a:off x="5749503" y="5782062"/>
                <a:ext cx="117616" cy="129091"/>
              </a:xfrm>
              <a:custGeom>
                <a:avLst/>
                <a:gdLst>
                  <a:gd name="T0" fmla="*/ 33 w 41"/>
                  <a:gd name="T1" fmla="*/ 0 h 45"/>
                  <a:gd name="T2" fmla="*/ 41 w 41"/>
                  <a:gd name="T3" fmla="*/ 8 h 45"/>
                  <a:gd name="T4" fmla="*/ 7 w 41"/>
                  <a:gd name="T5" fmla="*/ 45 h 45"/>
                  <a:gd name="T6" fmla="*/ 0 w 41"/>
                  <a:gd name="T7" fmla="*/ 43 h 45"/>
                  <a:gd name="T8" fmla="*/ 0 w 41"/>
                  <a:gd name="T9" fmla="*/ 34 h 45"/>
                  <a:gd name="T10" fmla="*/ 33 w 41"/>
                  <a:gd name="T11" fmla="*/ 0 h 45"/>
                </a:gdLst>
                <a:ahLst/>
                <a:cxnLst>
                  <a:cxn ang="0">
                    <a:pos x="T0" y="T1"/>
                  </a:cxn>
                  <a:cxn ang="0">
                    <a:pos x="T2" y="T3"/>
                  </a:cxn>
                  <a:cxn ang="0">
                    <a:pos x="T4" y="T5"/>
                  </a:cxn>
                  <a:cxn ang="0">
                    <a:pos x="T6" y="T7"/>
                  </a:cxn>
                  <a:cxn ang="0">
                    <a:pos x="T8" y="T9"/>
                  </a:cxn>
                  <a:cxn ang="0">
                    <a:pos x="T10" y="T11"/>
                  </a:cxn>
                </a:cxnLst>
                <a:rect l="0" t="0" r="r" b="b"/>
                <a:pathLst>
                  <a:path w="41" h="45">
                    <a:moveTo>
                      <a:pt x="33" y="0"/>
                    </a:moveTo>
                    <a:lnTo>
                      <a:pt x="41" y="8"/>
                    </a:lnTo>
                    <a:lnTo>
                      <a:pt x="7" y="45"/>
                    </a:lnTo>
                    <a:lnTo>
                      <a:pt x="0" y="43"/>
                    </a:lnTo>
                    <a:lnTo>
                      <a:pt x="0" y="34"/>
                    </a:lnTo>
                    <a:lnTo>
                      <a:pt x="33"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grpSp>
      </p:grpSp>
      <p:grpSp>
        <p:nvGrpSpPr>
          <p:cNvPr id="28" name="组合 27"/>
          <p:cNvGrpSpPr/>
          <p:nvPr/>
        </p:nvGrpSpPr>
        <p:grpSpPr>
          <a:xfrm>
            <a:off x="6461798" y="4258626"/>
            <a:ext cx="707178" cy="418867"/>
            <a:chOff x="6839593" y="4666153"/>
            <a:chExt cx="745852" cy="441774"/>
          </a:xfrm>
        </p:grpSpPr>
        <p:sp>
          <p:nvSpPr>
            <p:cNvPr id="29" name="Freeform 81"/>
            <p:cNvSpPr>
              <a:spLocks/>
            </p:cNvSpPr>
            <p:nvPr/>
          </p:nvSpPr>
          <p:spPr bwMode="auto">
            <a:xfrm>
              <a:off x="7381769" y="4714921"/>
              <a:ext cx="203676" cy="344239"/>
            </a:xfrm>
            <a:custGeom>
              <a:avLst/>
              <a:gdLst>
                <a:gd name="T0" fmla="*/ 10 w 71"/>
                <a:gd name="T1" fmla="*/ 0 h 120"/>
                <a:gd name="T2" fmla="*/ 14 w 71"/>
                <a:gd name="T3" fmla="*/ 2 h 120"/>
                <a:gd name="T4" fmla="*/ 18 w 71"/>
                <a:gd name="T5" fmla="*/ 4 h 120"/>
                <a:gd name="T6" fmla="*/ 67 w 71"/>
                <a:gd name="T7" fmla="*/ 53 h 120"/>
                <a:gd name="T8" fmla="*/ 71 w 71"/>
                <a:gd name="T9" fmla="*/ 61 h 120"/>
                <a:gd name="T10" fmla="*/ 67 w 71"/>
                <a:gd name="T11" fmla="*/ 69 h 120"/>
                <a:gd name="T12" fmla="*/ 18 w 71"/>
                <a:gd name="T13" fmla="*/ 118 h 120"/>
                <a:gd name="T14" fmla="*/ 10 w 71"/>
                <a:gd name="T15" fmla="*/ 120 h 120"/>
                <a:gd name="T16" fmla="*/ 4 w 71"/>
                <a:gd name="T17" fmla="*/ 118 h 120"/>
                <a:gd name="T18" fmla="*/ 0 w 71"/>
                <a:gd name="T19" fmla="*/ 114 h 120"/>
                <a:gd name="T20" fmla="*/ 0 w 71"/>
                <a:gd name="T21" fmla="*/ 110 h 120"/>
                <a:gd name="T22" fmla="*/ 0 w 71"/>
                <a:gd name="T23" fmla="*/ 106 h 120"/>
                <a:gd name="T24" fmla="*/ 4 w 71"/>
                <a:gd name="T25" fmla="*/ 104 h 120"/>
                <a:gd name="T26" fmla="*/ 44 w 71"/>
                <a:gd name="T27" fmla="*/ 61 h 120"/>
                <a:gd name="T28" fmla="*/ 4 w 71"/>
                <a:gd name="T29" fmla="*/ 18 h 120"/>
                <a:gd name="T30" fmla="*/ 0 w 71"/>
                <a:gd name="T31" fmla="*/ 14 h 120"/>
                <a:gd name="T32" fmla="*/ 0 w 71"/>
                <a:gd name="T33" fmla="*/ 10 h 120"/>
                <a:gd name="T34" fmla="*/ 0 w 71"/>
                <a:gd name="T35" fmla="*/ 8 h 120"/>
                <a:gd name="T36" fmla="*/ 4 w 71"/>
                <a:gd name="T37" fmla="*/ 4 h 120"/>
                <a:gd name="T38" fmla="*/ 6 w 71"/>
                <a:gd name="T39" fmla="*/ 2 h 120"/>
                <a:gd name="T40" fmla="*/ 10 w 71"/>
                <a:gd name="T4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0">
                  <a:moveTo>
                    <a:pt x="10" y="0"/>
                  </a:moveTo>
                  <a:lnTo>
                    <a:pt x="14" y="2"/>
                  </a:lnTo>
                  <a:lnTo>
                    <a:pt x="18" y="4"/>
                  </a:lnTo>
                  <a:lnTo>
                    <a:pt x="67" y="53"/>
                  </a:lnTo>
                  <a:lnTo>
                    <a:pt x="71" y="61"/>
                  </a:lnTo>
                  <a:lnTo>
                    <a:pt x="67" y="69"/>
                  </a:lnTo>
                  <a:lnTo>
                    <a:pt x="18" y="118"/>
                  </a:lnTo>
                  <a:lnTo>
                    <a:pt x="10" y="120"/>
                  </a:lnTo>
                  <a:lnTo>
                    <a:pt x="4" y="118"/>
                  </a:lnTo>
                  <a:lnTo>
                    <a:pt x="0" y="114"/>
                  </a:lnTo>
                  <a:lnTo>
                    <a:pt x="0" y="110"/>
                  </a:lnTo>
                  <a:lnTo>
                    <a:pt x="0" y="106"/>
                  </a:lnTo>
                  <a:lnTo>
                    <a:pt x="4" y="104"/>
                  </a:lnTo>
                  <a:lnTo>
                    <a:pt x="44" y="61"/>
                  </a:lnTo>
                  <a:lnTo>
                    <a:pt x="4" y="18"/>
                  </a:lnTo>
                  <a:lnTo>
                    <a:pt x="0" y="14"/>
                  </a:lnTo>
                  <a:lnTo>
                    <a:pt x="0" y="10"/>
                  </a:lnTo>
                  <a:lnTo>
                    <a:pt x="0" y="8"/>
                  </a:lnTo>
                  <a:lnTo>
                    <a:pt x="4" y="4"/>
                  </a:lnTo>
                  <a:lnTo>
                    <a:pt x="6" y="2"/>
                  </a:lnTo>
                  <a:lnTo>
                    <a:pt x="10"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grpSp>
          <p:nvGrpSpPr>
            <p:cNvPr id="30" name="组合 29"/>
            <p:cNvGrpSpPr/>
            <p:nvPr/>
          </p:nvGrpSpPr>
          <p:grpSpPr>
            <a:xfrm>
              <a:off x="6839593" y="4666153"/>
              <a:ext cx="441774" cy="441774"/>
              <a:chOff x="6839593" y="4666155"/>
              <a:chExt cx="441774" cy="441774"/>
            </a:xfrm>
          </p:grpSpPr>
          <p:sp>
            <p:nvSpPr>
              <p:cNvPr id="31" name="Freeform 199"/>
              <p:cNvSpPr>
                <a:spLocks noEditPoints="1"/>
              </p:cNvSpPr>
              <p:nvPr/>
            </p:nvSpPr>
            <p:spPr bwMode="auto">
              <a:xfrm>
                <a:off x="6839593" y="4666155"/>
                <a:ext cx="441774" cy="441774"/>
              </a:xfrm>
              <a:custGeom>
                <a:avLst/>
                <a:gdLst>
                  <a:gd name="T0" fmla="*/ 77 w 154"/>
                  <a:gd name="T1" fmla="*/ 8 h 154"/>
                  <a:gd name="T2" fmla="*/ 59 w 154"/>
                  <a:gd name="T3" fmla="*/ 10 h 154"/>
                  <a:gd name="T4" fmla="*/ 42 w 154"/>
                  <a:gd name="T5" fmla="*/ 16 h 154"/>
                  <a:gd name="T6" fmla="*/ 24 w 154"/>
                  <a:gd name="T7" fmla="*/ 32 h 154"/>
                  <a:gd name="T8" fmla="*/ 12 w 154"/>
                  <a:gd name="T9" fmla="*/ 53 h 154"/>
                  <a:gd name="T10" fmla="*/ 8 w 154"/>
                  <a:gd name="T11" fmla="*/ 77 h 154"/>
                  <a:gd name="T12" fmla="*/ 10 w 154"/>
                  <a:gd name="T13" fmla="*/ 93 h 154"/>
                  <a:gd name="T14" fmla="*/ 16 w 154"/>
                  <a:gd name="T15" fmla="*/ 110 h 154"/>
                  <a:gd name="T16" fmla="*/ 32 w 154"/>
                  <a:gd name="T17" fmla="*/ 130 h 154"/>
                  <a:gd name="T18" fmla="*/ 53 w 154"/>
                  <a:gd name="T19" fmla="*/ 142 h 154"/>
                  <a:gd name="T20" fmla="*/ 77 w 154"/>
                  <a:gd name="T21" fmla="*/ 146 h 154"/>
                  <a:gd name="T22" fmla="*/ 93 w 154"/>
                  <a:gd name="T23" fmla="*/ 144 h 154"/>
                  <a:gd name="T24" fmla="*/ 109 w 154"/>
                  <a:gd name="T25" fmla="*/ 136 h 154"/>
                  <a:gd name="T26" fmla="*/ 130 w 154"/>
                  <a:gd name="T27" fmla="*/ 122 h 154"/>
                  <a:gd name="T28" fmla="*/ 140 w 154"/>
                  <a:gd name="T29" fmla="*/ 99 h 154"/>
                  <a:gd name="T30" fmla="*/ 144 w 154"/>
                  <a:gd name="T31" fmla="*/ 77 h 154"/>
                  <a:gd name="T32" fmla="*/ 142 w 154"/>
                  <a:gd name="T33" fmla="*/ 59 h 154"/>
                  <a:gd name="T34" fmla="*/ 136 w 154"/>
                  <a:gd name="T35" fmla="*/ 42 h 154"/>
                  <a:gd name="T36" fmla="*/ 120 w 154"/>
                  <a:gd name="T37" fmla="*/ 24 h 154"/>
                  <a:gd name="T38" fmla="*/ 99 w 154"/>
                  <a:gd name="T39" fmla="*/ 12 h 154"/>
                  <a:gd name="T40" fmla="*/ 77 w 154"/>
                  <a:gd name="T41" fmla="*/ 8 h 154"/>
                  <a:gd name="T42" fmla="*/ 77 w 154"/>
                  <a:gd name="T43" fmla="*/ 0 h 154"/>
                  <a:gd name="T44" fmla="*/ 103 w 154"/>
                  <a:gd name="T45" fmla="*/ 4 h 154"/>
                  <a:gd name="T46" fmla="*/ 126 w 154"/>
                  <a:gd name="T47" fmla="*/ 18 h 154"/>
                  <a:gd name="T48" fmla="*/ 144 w 154"/>
                  <a:gd name="T49" fmla="*/ 38 h 154"/>
                  <a:gd name="T50" fmla="*/ 150 w 154"/>
                  <a:gd name="T51" fmla="*/ 57 h 154"/>
                  <a:gd name="T52" fmla="*/ 154 w 154"/>
                  <a:gd name="T53" fmla="*/ 77 h 154"/>
                  <a:gd name="T54" fmla="*/ 148 w 154"/>
                  <a:gd name="T55" fmla="*/ 103 h 154"/>
                  <a:gd name="T56" fmla="*/ 136 w 154"/>
                  <a:gd name="T57" fmla="*/ 126 h 154"/>
                  <a:gd name="T58" fmla="*/ 114 w 154"/>
                  <a:gd name="T59" fmla="*/ 144 h 154"/>
                  <a:gd name="T60" fmla="*/ 95 w 154"/>
                  <a:gd name="T61" fmla="*/ 152 h 154"/>
                  <a:gd name="T62" fmla="*/ 77 w 154"/>
                  <a:gd name="T63" fmla="*/ 154 h 154"/>
                  <a:gd name="T64" fmla="*/ 51 w 154"/>
                  <a:gd name="T65" fmla="*/ 148 h 154"/>
                  <a:gd name="T66" fmla="*/ 26 w 154"/>
                  <a:gd name="T67" fmla="*/ 136 h 154"/>
                  <a:gd name="T68" fmla="*/ 10 w 154"/>
                  <a:gd name="T69" fmla="*/ 114 h 154"/>
                  <a:gd name="T70" fmla="*/ 2 w 154"/>
                  <a:gd name="T71" fmla="*/ 95 h 154"/>
                  <a:gd name="T72" fmla="*/ 0 w 154"/>
                  <a:gd name="T73" fmla="*/ 77 h 154"/>
                  <a:gd name="T74" fmla="*/ 4 w 154"/>
                  <a:gd name="T75" fmla="*/ 50 h 154"/>
                  <a:gd name="T76" fmla="*/ 18 w 154"/>
                  <a:gd name="T77" fmla="*/ 28 h 154"/>
                  <a:gd name="T78" fmla="*/ 38 w 154"/>
                  <a:gd name="T79" fmla="*/ 10 h 154"/>
                  <a:gd name="T80" fmla="*/ 57 w 154"/>
                  <a:gd name="T81" fmla="*/ 2 h 154"/>
                  <a:gd name="T82" fmla="*/ 77 w 154"/>
                  <a:gd name="T8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4" h="154">
                    <a:moveTo>
                      <a:pt x="77" y="8"/>
                    </a:moveTo>
                    <a:lnTo>
                      <a:pt x="59" y="10"/>
                    </a:lnTo>
                    <a:lnTo>
                      <a:pt x="42" y="16"/>
                    </a:lnTo>
                    <a:lnTo>
                      <a:pt x="24" y="32"/>
                    </a:lnTo>
                    <a:lnTo>
                      <a:pt x="12" y="53"/>
                    </a:lnTo>
                    <a:lnTo>
                      <a:pt x="8" y="77"/>
                    </a:lnTo>
                    <a:lnTo>
                      <a:pt x="10" y="93"/>
                    </a:lnTo>
                    <a:lnTo>
                      <a:pt x="16" y="110"/>
                    </a:lnTo>
                    <a:lnTo>
                      <a:pt x="32" y="130"/>
                    </a:lnTo>
                    <a:lnTo>
                      <a:pt x="53" y="142"/>
                    </a:lnTo>
                    <a:lnTo>
                      <a:pt x="77" y="146"/>
                    </a:lnTo>
                    <a:lnTo>
                      <a:pt x="93" y="144"/>
                    </a:lnTo>
                    <a:lnTo>
                      <a:pt x="109" y="136"/>
                    </a:lnTo>
                    <a:lnTo>
                      <a:pt x="130" y="122"/>
                    </a:lnTo>
                    <a:lnTo>
                      <a:pt x="140" y="99"/>
                    </a:lnTo>
                    <a:lnTo>
                      <a:pt x="144" y="77"/>
                    </a:lnTo>
                    <a:lnTo>
                      <a:pt x="142" y="59"/>
                    </a:lnTo>
                    <a:lnTo>
                      <a:pt x="136" y="42"/>
                    </a:lnTo>
                    <a:lnTo>
                      <a:pt x="120" y="24"/>
                    </a:lnTo>
                    <a:lnTo>
                      <a:pt x="99" y="12"/>
                    </a:lnTo>
                    <a:lnTo>
                      <a:pt x="77" y="8"/>
                    </a:lnTo>
                    <a:close/>
                    <a:moveTo>
                      <a:pt x="77" y="0"/>
                    </a:moveTo>
                    <a:lnTo>
                      <a:pt x="103" y="4"/>
                    </a:lnTo>
                    <a:lnTo>
                      <a:pt x="126" y="18"/>
                    </a:lnTo>
                    <a:lnTo>
                      <a:pt x="144" y="38"/>
                    </a:lnTo>
                    <a:lnTo>
                      <a:pt x="150" y="57"/>
                    </a:lnTo>
                    <a:lnTo>
                      <a:pt x="154" y="77"/>
                    </a:lnTo>
                    <a:lnTo>
                      <a:pt x="148" y="103"/>
                    </a:lnTo>
                    <a:lnTo>
                      <a:pt x="136" y="126"/>
                    </a:lnTo>
                    <a:lnTo>
                      <a:pt x="114" y="144"/>
                    </a:lnTo>
                    <a:lnTo>
                      <a:pt x="95" y="152"/>
                    </a:lnTo>
                    <a:lnTo>
                      <a:pt x="77" y="154"/>
                    </a:lnTo>
                    <a:lnTo>
                      <a:pt x="51" y="148"/>
                    </a:lnTo>
                    <a:lnTo>
                      <a:pt x="26" y="136"/>
                    </a:lnTo>
                    <a:lnTo>
                      <a:pt x="10" y="114"/>
                    </a:lnTo>
                    <a:lnTo>
                      <a:pt x="2" y="95"/>
                    </a:lnTo>
                    <a:lnTo>
                      <a:pt x="0" y="77"/>
                    </a:lnTo>
                    <a:lnTo>
                      <a:pt x="4" y="50"/>
                    </a:lnTo>
                    <a:lnTo>
                      <a:pt x="18" y="28"/>
                    </a:lnTo>
                    <a:lnTo>
                      <a:pt x="38" y="10"/>
                    </a:lnTo>
                    <a:lnTo>
                      <a:pt x="57" y="2"/>
                    </a:lnTo>
                    <a:lnTo>
                      <a:pt x="77"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32" name="Freeform 200"/>
              <p:cNvSpPr>
                <a:spLocks noEditPoints="1"/>
              </p:cNvSpPr>
              <p:nvPr/>
            </p:nvSpPr>
            <p:spPr bwMode="auto">
              <a:xfrm>
                <a:off x="6902704" y="4818193"/>
                <a:ext cx="197938" cy="192201"/>
              </a:xfrm>
              <a:custGeom>
                <a:avLst/>
                <a:gdLst>
                  <a:gd name="T0" fmla="*/ 35 w 69"/>
                  <a:gd name="T1" fmla="*/ 16 h 67"/>
                  <a:gd name="T2" fmla="*/ 29 w 69"/>
                  <a:gd name="T3" fmla="*/ 16 h 67"/>
                  <a:gd name="T4" fmla="*/ 23 w 69"/>
                  <a:gd name="T5" fmla="*/ 20 h 67"/>
                  <a:gd name="T6" fmla="*/ 18 w 69"/>
                  <a:gd name="T7" fmla="*/ 26 h 67"/>
                  <a:gd name="T8" fmla="*/ 16 w 69"/>
                  <a:gd name="T9" fmla="*/ 34 h 67"/>
                  <a:gd name="T10" fmla="*/ 18 w 69"/>
                  <a:gd name="T11" fmla="*/ 40 h 67"/>
                  <a:gd name="T12" fmla="*/ 23 w 69"/>
                  <a:gd name="T13" fmla="*/ 46 h 67"/>
                  <a:gd name="T14" fmla="*/ 29 w 69"/>
                  <a:gd name="T15" fmla="*/ 50 h 67"/>
                  <a:gd name="T16" fmla="*/ 35 w 69"/>
                  <a:gd name="T17" fmla="*/ 50 h 67"/>
                  <a:gd name="T18" fmla="*/ 43 w 69"/>
                  <a:gd name="T19" fmla="*/ 50 h 67"/>
                  <a:gd name="T20" fmla="*/ 47 w 69"/>
                  <a:gd name="T21" fmla="*/ 46 h 67"/>
                  <a:gd name="T22" fmla="*/ 51 w 69"/>
                  <a:gd name="T23" fmla="*/ 40 h 67"/>
                  <a:gd name="T24" fmla="*/ 53 w 69"/>
                  <a:gd name="T25" fmla="*/ 34 h 67"/>
                  <a:gd name="T26" fmla="*/ 51 w 69"/>
                  <a:gd name="T27" fmla="*/ 26 h 67"/>
                  <a:gd name="T28" fmla="*/ 47 w 69"/>
                  <a:gd name="T29" fmla="*/ 20 h 67"/>
                  <a:gd name="T30" fmla="*/ 43 w 69"/>
                  <a:gd name="T31" fmla="*/ 16 h 67"/>
                  <a:gd name="T32" fmla="*/ 35 w 69"/>
                  <a:gd name="T33" fmla="*/ 16 h 67"/>
                  <a:gd name="T34" fmla="*/ 29 w 69"/>
                  <a:gd name="T35" fmla="*/ 0 h 67"/>
                  <a:gd name="T36" fmla="*/ 41 w 69"/>
                  <a:gd name="T37" fmla="*/ 0 h 67"/>
                  <a:gd name="T38" fmla="*/ 41 w 69"/>
                  <a:gd name="T39" fmla="*/ 6 h 67"/>
                  <a:gd name="T40" fmla="*/ 51 w 69"/>
                  <a:gd name="T41" fmla="*/ 10 h 67"/>
                  <a:gd name="T42" fmla="*/ 55 w 69"/>
                  <a:gd name="T43" fmla="*/ 6 h 67"/>
                  <a:gd name="T44" fmla="*/ 63 w 69"/>
                  <a:gd name="T45" fmla="*/ 14 h 67"/>
                  <a:gd name="T46" fmla="*/ 59 w 69"/>
                  <a:gd name="T47" fmla="*/ 18 h 67"/>
                  <a:gd name="T48" fmla="*/ 63 w 69"/>
                  <a:gd name="T49" fmla="*/ 28 h 67"/>
                  <a:gd name="T50" fmla="*/ 69 w 69"/>
                  <a:gd name="T51" fmla="*/ 28 h 67"/>
                  <a:gd name="T52" fmla="*/ 69 w 69"/>
                  <a:gd name="T53" fmla="*/ 38 h 67"/>
                  <a:gd name="T54" fmla="*/ 63 w 69"/>
                  <a:gd name="T55" fmla="*/ 38 h 67"/>
                  <a:gd name="T56" fmla="*/ 59 w 69"/>
                  <a:gd name="T57" fmla="*/ 48 h 67"/>
                  <a:gd name="T58" fmla="*/ 63 w 69"/>
                  <a:gd name="T59" fmla="*/ 53 h 67"/>
                  <a:gd name="T60" fmla="*/ 55 w 69"/>
                  <a:gd name="T61" fmla="*/ 61 h 67"/>
                  <a:gd name="T62" fmla="*/ 51 w 69"/>
                  <a:gd name="T63" fmla="*/ 57 h 67"/>
                  <a:gd name="T64" fmla="*/ 41 w 69"/>
                  <a:gd name="T65" fmla="*/ 61 h 67"/>
                  <a:gd name="T66" fmla="*/ 41 w 69"/>
                  <a:gd name="T67" fmla="*/ 67 h 67"/>
                  <a:gd name="T68" fmla="*/ 29 w 69"/>
                  <a:gd name="T69" fmla="*/ 67 h 67"/>
                  <a:gd name="T70" fmla="*/ 29 w 69"/>
                  <a:gd name="T71" fmla="*/ 61 h 67"/>
                  <a:gd name="T72" fmla="*/ 18 w 69"/>
                  <a:gd name="T73" fmla="*/ 57 h 67"/>
                  <a:gd name="T74" fmla="*/ 14 w 69"/>
                  <a:gd name="T75" fmla="*/ 61 h 67"/>
                  <a:gd name="T76" fmla="*/ 6 w 69"/>
                  <a:gd name="T77" fmla="*/ 53 h 67"/>
                  <a:gd name="T78" fmla="*/ 12 w 69"/>
                  <a:gd name="T79" fmla="*/ 48 h 67"/>
                  <a:gd name="T80" fmla="*/ 8 w 69"/>
                  <a:gd name="T81" fmla="*/ 38 h 67"/>
                  <a:gd name="T82" fmla="*/ 0 w 69"/>
                  <a:gd name="T83" fmla="*/ 38 h 67"/>
                  <a:gd name="T84" fmla="*/ 0 w 69"/>
                  <a:gd name="T85" fmla="*/ 28 h 67"/>
                  <a:gd name="T86" fmla="*/ 8 w 69"/>
                  <a:gd name="T87" fmla="*/ 28 h 67"/>
                  <a:gd name="T88" fmla="*/ 12 w 69"/>
                  <a:gd name="T89" fmla="*/ 18 h 67"/>
                  <a:gd name="T90" fmla="*/ 6 w 69"/>
                  <a:gd name="T91" fmla="*/ 14 h 67"/>
                  <a:gd name="T92" fmla="*/ 14 w 69"/>
                  <a:gd name="T93" fmla="*/ 6 h 67"/>
                  <a:gd name="T94" fmla="*/ 20 w 69"/>
                  <a:gd name="T95" fmla="*/ 10 h 67"/>
                  <a:gd name="T96" fmla="*/ 29 w 69"/>
                  <a:gd name="T97" fmla="*/ 6 h 67"/>
                  <a:gd name="T98" fmla="*/ 29 w 69"/>
                  <a:gd name="T9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 h="67">
                    <a:moveTo>
                      <a:pt x="35" y="16"/>
                    </a:moveTo>
                    <a:lnTo>
                      <a:pt x="29" y="16"/>
                    </a:lnTo>
                    <a:lnTo>
                      <a:pt x="23" y="20"/>
                    </a:lnTo>
                    <a:lnTo>
                      <a:pt x="18" y="26"/>
                    </a:lnTo>
                    <a:lnTo>
                      <a:pt x="16" y="34"/>
                    </a:lnTo>
                    <a:lnTo>
                      <a:pt x="18" y="40"/>
                    </a:lnTo>
                    <a:lnTo>
                      <a:pt x="23" y="46"/>
                    </a:lnTo>
                    <a:lnTo>
                      <a:pt x="29" y="50"/>
                    </a:lnTo>
                    <a:lnTo>
                      <a:pt x="35" y="50"/>
                    </a:lnTo>
                    <a:lnTo>
                      <a:pt x="43" y="50"/>
                    </a:lnTo>
                    <a:lnTo>
                      <a:pt x="47" y="46"/>
                    </a:lnTo>
                    <a:lnTo>
                      <a:pt x="51" y="40"/>
                    </a:lnTo>
                    <a:lnTo>
                      <a:pt x="53" y="34"/>
                    </a:lnTo>
                    <a:lnTo>
                      <a:pt x="51" y="26"/>
                    </a:lnTo>
                    <a:lnTo>
                      <a:pt x="47" y="20"/>
                    </a:lnTo>
                    <a:lnTo>
                      <a:pt x="43" y="16"/>
                    </a:lnTo>
                    <a:lnTo>
                      <a:pt x="35" y="16"/>
                    </a:lnTo>
                    <a:close/>
                    <a:moveTo>
                      <a:pt x="29" y="0"/>
                    </a:moveTo>
                    <a:lnTo>
                      <a:pt x="41" y="0"/>
                    </a:lnTo>
                    <a:lnTo>
                      <a:pt x="41" y="6"/>
                    </a:lnTo>
                    <a:lnTo>
                      <a:pt x="51" y="10"/>
                    </a:lnTo>
                    <a:lnTo>
                      <a:pt x="55" y="6"/>
                    </a:lnTo>
                    <a:lnTo>
                      <a:pt x="63" y="14"/>
                    </a:lnTo>
                    <a:lnTo>
                      <a:pt x="59" y="18"/>
                    </a:lnTo>
                    <a:lnTo>
                      <a:pt x="63" y="28"/>
                    </a:lnTo>
                    <a:lnTo>
                      <a:pt x="69" y="28"/>
                    </a:lnTo>
                    <a:lnTo>
                      <a:pt x="69" y="38"/>
                    </a:lnTo>
                    <a:lnTo>
                      <a:pt x="63" y="38"/>
                    </a:lnTo>
                    <a:lnTo>
                      <a:pt x="59" y="48"/>
                    </a:lnTo>
                    <a:lnTo>
                      <a:pt x="63" y="53"/>
                    </a:lnTo>
                    <a:lnTo>
                      <a:pt x="55" y="61"/>
                    </a:lnTo>
                    <a:lnTo>
                      <a:pt x="51" y="57"/>
                    </a:lnTo>
                    <a:lnTo>
                      <a:pt x="41" y="61"/>
                    </a:lnTo>
                    <a:lnTo>
                      <a:pt x="41" y="67"/>
                    </a:lnTo>
                    <a:lnTo>
                      <a:pt x="29" y="67"/>
                    </a:lnTo>
                    <a:lnTo>
                      <a:pt x="29" y="61"/>
                    </a:lnTo>
                    <a:lnTo>
                      <a:pt x="18" y="57"/>
                    </a:lnTo>
                    <a:lnTo>
                      <a:pt x="14" y="61"/>
                    </a:lnTo>
                    <a:lnTo>
                      <a:pt x="6" y="53"/>
                    </a:lnTo>
                    <a:lnTo>
                      <a:pt x="12" y="48"/>
                    </a:lnTo>
                    <a:lnTo>
                      <a:pt x="8" y="38"/>
                    </a:lnTo>
                    <a:lnTo>
                      <a:pt x="0" y="38"/>
                    </a:lnTo>
                    <a:lnTo>
                      <a:pt x="0" y="28"/>
                    </a:lnTo>
                    <a:lnTo>
                      <a:pt x="8" y="28"/>
                    </a:lnTo>
                    <a:lnTo>
                      <a:pt x="12" y="18"/>
                    </a:lnTo>
                    <a:lnTo>
                      <a:pt x="6" y="14"/>
                    </a:lnTo>
                    <a:lnTo>
                      <a:pt x="14" y="6"/>
                    </a:lnTo>
                    <a:lnTo>
                      <a:pt x="20" y="10"/>
                    </a:lnTo>
                    <a:lnTo>
                      <a:pt x="29" y="6"/>
                    </a:lnTo>
                    <a:lnTo>
                      <a:pt x="29"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33" name="Freeform 201"/>
              <p:cNvSpPr>
                <a:spLocks noEditPoints="1"/>
              </p:cNvSpPr>
              <p:nvPr/>
            </p:nvSpPr>
            <p:spPr bwMode="auto">
              <a:xfrm>
                <a:off x="7077691" y="4763689"/>
                <a:ext cx="134828" cy="129091"/>
              </a:xfrm>
              <a:custGeom>
                <a:avLst/>
                <a:gdLst>
                  <a:gd name="T0" fmla="*/ 24 w 47"/>
                  <a:gd name="T1" fmla="*/ 10 h 45"/>
                  <a:gd name="T2" fmla="*/ 16 w 47"/>
                  <a:gd name="T3" fmla="*/ 12 h 45"/>
                  <a:gd name="T4" fmla="*/ 12 w 47"/>
                  <a:gd name="T5" fmla="*/ 23 h 45"/>
                  <a:gd name="T6" fmla="*/ 14 w 47"/>
                  <a:gd name="T7" fmla="*/ 31 h 45"/>
                  <a:gd name="T8" fmla="*/ 22 w 47"/>
                  <a:gd name="T9" fmla="*/ 35 h 45"/>
                  <a:gd name="T10" fmla="*/ 31 w 47"/>
                  <a:gd name="T11" fmla="*/ 33 h 45"/>
                  <a:gd name="T12" fmla="*/ 37 w 47"/>
                  <a:gd name="T13" fmla="*/ 25 h 45"/>
                  <a:gd name="T14" fmla="*/ 33 w 47"/>
                  <a:gd name="T15" fmla="*/ 14 h 45"/>
                  <a:gd name="T16" fmla="*/ 24 w 47"/>
                  <a:gd name="T17" fmla="*/ 10 h 45"/>
                  <a:gd name="T18" fmla="*/ 22 w 47"/>
                  <a:gd name="T19" fmla="*/ 0 h 45"/>
                  <a:gd name="T20" fmla="*/ 28 w 47"/>
                  <a:gd name="T21" fmla="*/ 0 h 45"/>
                  <a:gd name="T22" fmla="*/ 28 w 47"/>
                  <a:gd name="T23" fmla="*/ 4 h 45"/>
                  <a:gd name="T24" fmla="*/ 35 w 47"/>
                  <a:gd name="T25" fmla="*/ 8 h 45"/>
                  <a:gd name="T26" fmla="*/ 39 w 47"/>
                  <a:gd name="T27" fmla="*/ 4 h 45"/>
                  <a:gd name="T28" fmla="*/ 43 w 47"/>
                  <a:gd name="T29" fmla="*/ 10 h 45"/>
                  <a:gd name="T30" fmla="*/ 41 w 47"/>
                  <a:gd name="T31" fmla="*/ 14 h 45"/>
                  <a:gd name="T32" fmla="*/ 43 w 47"/>
                  <a:gd name="T33" fmla="*/ 21 h 45"/>
                  <a:gd name="T34" fmla="*/ 47 w 47"/>
                  <a:gd name="T35" fmla="*/ 21 h 45"/>
                  <a:gd name="T36" fmla="*/ 47 w 47"/>
                  <a:gd name="T37" fmla="*/ 29 h 45"/>
                  <a:gd name="T38" fmla="*/ 43 w 47"/>
                  <a:gd name="T39" fmla="*/ 29 h 45"/>
                  <a:gd name="T40" fmla="*/ 39 w 47"/>
                  <a:gd name="T41" fmla="*/ 35 h 45"/>
                  <a:gd name="T42" fmla="*/ 41 w 47"/>
                  <a:gd name="T43" fmla="*/ 37 h 45"/>
                  <a:gd name="T44" fmla="*/ 35 w 47"/>
                  <a:gd name="T45" fmla="*/ 43 h 45"/>
                  <a:gd name="T46" fmla="*/ 33 w 47"/>
                  <a:gd name="T47" fmla="*/ 39 h 45"/>
                  <a:gd name="T48" fmla="*/ 26 w 47"/>
                  <a:gd name="T49" fmla="*/ 41 h 45"/>
                  <a:gd name="T50" fmla="*/ 24 w 47"/>
                  <a:gd name="T51" fmla="*/ 45 h 45"/>
                  <a:gd name="T52" fmla="*/ 18 w 47"/>
                  <a:gd name="T53" fmla="*/ 45 h 45"/>
                  <a:gd name="T54" fmla="*/ 18 w 47"/>
                  <a:gd name="T55" fmla="*/ 41 h 45"/>
                  <a:gd name="T56" fmla="*/ 12 w 47"/>
                  <a:gd name="T57" fmla="*/ 37 h 45"/>
                  <a:gd name="T58" fmla="*/ 8 w 47"/>
                  <a:gd name="T59" fmla="*/ 41 h 45"/>
                  <a:gd name="T60" fmla="*/ 4 w 47"/>
                  <a:gd name="T61" fmla="*/ 35 h 45"/>
                  <a:gd name="T62" fmla="*/ 6 w 47"/>
                  <a:gd name="T63" fmla="*/ 31 h 45"/>
                  <a:gd name="T64" fmla="*/ 4 w 47"/>
                  <a:gd name="T65" fmla="*/ 25 h 45"/>
                  <a:gd name="T66" fmla="*/ 0 w 47"/>
                  <a:gd name="T67" fmla="*/ 25 h 45"/>
                  <a:gd name="T68" fmla="*/ 2 w 47"/>
                  <a:gd name="T69" fmla="*/ 16 h 45"/>
                  <a:gd name="T70" fmla="*/ 6 w 47"/>
                  <a:gd name="T71" fmla="*/ 16 h 45"/>
                  <a:gd name="T72" fmla="*/ 8 w 47"/>
                  <a:gd name="T73" fmla="*/ 10 h 45"/>
                  <a:gd name="T74" fmla="*/ 6 w 47"/>
                  <a:gd name="T75" fmla="*/ 8 h 45"/>
                  <a:gd name="T76" fmla="*/ 12 w 47"/>
                  <a:gd name="T77" fmla="*/ 2 h 45"/>
                  <a:gd name="T78" fmla="*/ 14 w 47"/>
                  <a:gd name="T79" fmla="*/ 6 h 45"/>
                  <a:gd name="T80" fmla="*/ 22 w 47"/>
                  <a:gd name="T81" fmla="*/ 4 h 45"/>
                  <a:gd name="T82" fmla="*/ 22 w 47"/>
                  <a:gd name="T8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 h="45">
                    <a:moveTo>
                      <a:pt x="24" y="10"/>
                    </a:moveTo>
                    <a:lnTo>
                      <a:pt x="16" y="12"/>
                    </a:lnTo>
                    <a:lnTo>
                      <a:pt x="12" y="23"/>
                    </a:lnTo>
                    <a:lnTo>
                      <a:pt x="14" y="31"/>
                    </a:lnTo>
                    <a:lnTo>
                      <a:pt x="22" y="35"/>
                    </a:lnTo>
                    <a:lnTo>
                      <a:pt x="31" y="33"/>
                    </a:lnTo>
                    <a:lnTo>
                      <a:pt x="37" y="25"/>
                    </a:lnTo>
                    <a:lnTo>
                      <a:pt x="33" y="14"/>
                    </a:lnTo>
                    <a:lnTo>
                      <a:pt x="24" y="10"/>
                    </a:lnTo>
                    <a:close/>
                    <a:moveTo>
                      <a:pt x="22" y="0"/>
                    </a:moveTo>
                    <a:lnTo>
                      <a:pt x="28" y="0"/>
                    </a:lnTo>
                    <a:lnTo>
                      <a:pt x="28" y="4"/>
                    </a:lnTo>
                    <a:lnTo>
                      <a:pt x="35" y="8"/>
                    </a:lnTo>
                    <a:lnTo>
                      <a:pt x="39" y="4"/>
                    </a:lnTo>
                    <a:lnTo>
                      <a:pt x="43" y="10"/>
                    </a:lnTo>
                    <a:lnTo>
                      <a:pt x="41" y="14"/>
                    </a:lnTo>
                    <a:lnTo>
                      <a:pt x="43" y="21"/>
                    </a:lnTo>
                    <a:lnTo>
                      <a:pt x="47" y="21"/>
                    </a:lnTo>
                    <a:lnTo>
                      <a:pt x="47" y="29"/>
                    </a:lnTo>
                    <a:lnTo>
                      <a:pt x="43" y="29"/>
                    </a:lnTo>
                    <a:lnTo>
                      <a:pt x="39" y="35"/>
                    </a:lnTo>
                    <a:lnTo>
                      <a:pt x="41" y="37"/>
                    </a:lnTo>
                    <a:lnTo>
                      <a:pt x="35" y="43"/>
                    </a:lnTo>
                    <a:lnTo>
                      <a:pt x="33" y="39"/>
                    </a:lnTo>
                    <a:lnTo>
                      <a:pt x="26" y="41"/>
                    </a:lnTo>
                    <a:lnTo>
                      <a:pt x="24" y="45"/>
                    </a:lnTo>
                    <a:lnTo>
                      <a:pt x="18" y="45"/>
                    </a:lnTo>
                    <a:lnTo>
                      <a:pt x="18" y="41"/>
                    </a:lnTo>
                    <a:lnTo>
                      <a:pt x="12" y="37"/>
                    </a:lnTo>
                    <a:lnTo>
                      <a:pt x="8" y="41"/>
                    </a:lnTo>
                    <a:lnTo>
                      <a:pt x="4" y="35"/>
                    </a:lnTo>
                    <a:lnTo>
                      <a:pt x="6" y="31"/>
                    </a:lnTo>
                    <a:lnTo>
                      <a:pt x="4" y="25"/>
                    </a:lnTo>
                    <a:lnTo>
                      <a:pt x="0" y="25"/>
                    </a:lnTo>
                    <a:lnTo>
                      <a:pt x="2" y="16"/>
                    </a:lnTo>
                    <a:lnTo>
                      <a:pt x="6" y="16"/>
                    </a:lnTo>
                    <a:lnTo>
                      <a:pt x="8" y="10"/>
                    </a:lnTo>
                    <a:lnTo>
                      <a:pt x="6" y="8"/>
                    </a:lnTo>
                    <a:lnTo>
                      <a:pt x="12" y="2"/>
                    </a:lnTo>
                    <a:lnTo>
                      <a:pt x="14" y="6"/>
                    </a:lnTo>
                    <a:lnTo>
                      <a:pt x="22" y="4"/>
                    </a:lnTo>
                    <a:lnTo>
                      <a:pt x="22"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34" name="Freeform 202"/>
              <p:cNvSpPr>
                <a:spLocks noEditPoints="1"/>
              </p:cNvSpPr>
              <p:nvPr/>
            </p:nvSpPr>
            <p:spPr bwMode="auto">
              <a:xfrm>
                <a:off x="7094903" y="4898515"/>
                <a:ext cx="88929" cy="94667"/>
              </a:xfrm>
              <a:custGeom>
                <a:avLst/>
                <a:gdLst>
                  <a:gd name="T0" fmla="*/ 16 w 31"/>
                  <a:gd name="T1" fmla="*/ 8 h 33"/>
                  <a:gd name="T2" fmla="*/ 10 w 31"/>
                  <a:gd name="T3" fmla="*/ 10 h 33"/>
                  <a:gd name="T4" fmla="*/ 8 w 31"/>
                  <a:gd name="T5" fmla="*/ 16 h 33"/>
                  <a:gd name="T6" fmla="*/ 10 w 31"/>
                  <a:gd name="T7" fmla="*/ 22 h 33"/>
                  <a:gd name="T8" fmla="*/ 14 w 31"/>
                  <a:gd name="T9" fmla="*/ 25 h 33"/>
                  <a:gd name="T10" fmla="*/ 20 w 31"/>
                  <a:gd name="T11" fmla="*/ 22 h 33"/>
                  <a:gd name="T12" fmla="*/ 25 w 31"/>
                  <a:gd name="T13" fmla="*/ 16 h 33"/>
                  <a:gd name="T14" fmla="*/ 22 w 31"/>
                  <a:gd name="T15" fmla="*/ 10 h 33"/>
                  <a:gd name="T16" fmla="*/ 16 w 31"/>
                  <a:gd name="T17" fmla="*/ 8 h 33"/>
                  <a:gd name="T18" fmla="*/ 14 w 31"/>
                  <a:gd name="T19" fmla="*/ 0 h 33"/>
                  <a:gd name="T20" fmla="*/ 20 w 31"/>
                  <a:gd name="T21" fmla="*/ 2 h 33"/>
                  <a:gd name="T22" fmla="*/ 20 w 31"/>
                  <a:gd name="T23" fmla="*/ 4 h 33"/>
                  <a:gd name="T24" fmla="*/ 25 w 31"/>
                  <a:gd name="T25" fmla="*/ 6 h 33"/>
                  <a:gd name="T26" fmla="*/ 27 w 31"/>
                  <a:gd name="T27" fmla="*/ 4 h 33"/>
                  <a:gd name="T28" fmla="*/ 29 w 31"/>
                  <a:gd name="T29" fmla="*/ 8 h 33"/>
                  <a:gd name="T30" fmla="*/ 27 w 31"/>
                  <a:gd name="T31" fmla="*/ 10 h 33"/>
                  <a:gd name="T32" fmla="*/ 29 w 31"/>
                  <a:gd name="T33" fmla="*/ 14 h 33"/>
                  <a:gd name="T34" fmla="*/ 31 w 31"/>
                  <a:gd name="T35" fmla="*/ 14 h 33"/>
                  <a:gd name="T36" fmla="*/ 31 w 31"/>
                  <a:gd name="T37" fmla="*/ 20 h 33"/>
                  <a:gd name="T38" fmla="*/ 29 w 31"/>
                  <a:gd name="T39" fmla="*/ 20 h 33"/>
                  <a:gd name="T40" fmla="*/ 27 w 31"/>
                  <a:gd name="T41" fmla="*/ 25 h 33"/>
                  <a:gd name="T42" fmla="*/ 29 w 31"/>
                  <a:gd name="T43" fmla="*/ 27 h 33"/>
                  <a:gd name="T44" fmla="*/ 25 w 31"/>
                  <a:gd name="T45" fmla="*/ 31 h 33"/>
                  <a:gd name="T46" fmla="*/ 22 w 31"/>
                  <a:gd name="T47" fmla="*/ 29 h 33"/>
                  <a:gd name="T48" fmla="*/ 18 w 31"/>
                  <a:gd name="T49" fmla="*/ 29 h 33"/>
                  <a:gd name="T50" fmla="*/ 16 w 31"/>
                  <a:gd name="T51" fmla="*/ 33 h 33"/>
                  <a:gd name="T52" fmla="*/ 12 w 31"/>
                  <a:gd name="T53" fmla="*/ 31 h 33"/>
                  <a:gd name="T54" fmla="*/ 12 w 31"/>
                  <a:gd name="T55" fmla="*/ 29 h 33"/>
                  <a:gd name="T56" fmla="*/ 8 w 31"/>
                  <a:gd name="T57" fmla="*/ 27 h 33"/>
                  <a:gd name="T58" fmla="*/ 6 w 31"/>
                  <a:gd name="T59" fmla="*/ 29 h 33"/>
                  <a:gd name="T60" fmla="*/ 2 w 31"/>
                  <a:gd name="T61" fmla="*/ 25 h 33"/>
                  <a:gd name="T62" fmla="*/ 4 w 31"/>
                  <a:gd name="T63" fmla="*/ 22 h 33"/>
                  <a:gd name="T64" fmla="*/ 4 w 31"/>
                  <a:gd name="T65" fmla="*/ 18 h 33"/>
                  <a:gd name="T66" fmla="*/ 0 w 31"/>
                  <a:gd name="T67" fmla="*/ 18 h 33"/>
                  <a:gd name="T68" fmla="*/ 0 w 31"/>
                  <a:gd name="T69" fmla="*/ 12 h 33"/>
                  <a:gd name="T70" fmla="*/ 4 w 31"/>
                  <a:gd name="T71" fmla="*/ 12 h 33"/>
                  <a:gd name="T72" fmla="*/ 6 w 31"/>
                  <a:gd name="T73" fmla="*/ 8 h 33"/>
                  <a:gd name="T74" fmla="*/ 4 w 31"/>
                  <a:gd name="T75" fmla="*/ 6 h 33"/>
                  <a:gd name="T76" fmla="*/ 8 w 31"/>
                  <a:gd name="T77" fmla="*/ 2 h 33"/>
                  <a:gd name="T78" fmla="*/ 10 w 31"/>
                  <a:gd name="T79" fmla="*/ 6 h 33"/>
                  <a:gd name="T80" fmla="*/ 14 w 31"/>
                  <a:gd name="T81" fmla="*/ 4 h 33"/>
                  <a:gd name="T82" fmla="*/ 14 w 31"/>
                  <a:gd name="T8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 h="33">
                    <a:moveTo>
                      <a:pt x="16" y="8"/>
                    </a:moveTo>
                    <a:lnTo>
                      <a:pt x="10" y="10"/>
                    </a:lnTo>
                    <a:lnTo>
                      <a:pt x="8" y="16"/>
                    </a:lnTo>
                    <a:lnTo>
                      <a:pt x="10" y="22"/>
                    </a:lnTo>
                    <a:lnTo>
                      <a:pt x="14" y="25"/>
                    </a:lnTo>
                    <a:lnTo>
                      <a:pt x="20" y="22"/>
                    </a:lnTo>
                    <a:lnTo>
                      <a:pt x="25" y="16"/>
                    </a:lnTo>
                    <a:lnTo>
                      <a:pt x="22" y="10"/>
                    </a:lnTo>
                    <a:lnTo>
                      <a:pt x="16" y="8"/>
                    </a:lnTo>
                    <a:close/>
                    <a:moveTo>
                      <a:pt x="14" y="0"/>
                    </a:moveTo>
                    <a:lnTo>
                      <a:pt x="20" y="2"/>
                    </a:lnTo>
                    <a:lnTo>
                      <a:pt x="20" y="4"/>
                    </a:lnTo>
                    <a:lnTo>
                      <a:pt x="25" y="6"/>
                    </a:lnTo>
                    <a:lnTo>
                      <a:pt x="27" y="4"/>
                    </a:lnTo>
                    <a:lnTo>
                      <a:pt x="29" y="8"/>
                    </a:lnTo>
                    <a:lnTo>
                      <a:pt x="27" y="10"/>
                    </a:lnTo>
                    <a:lnTo>
                      <a:pt x="29" y="14"/>
                    </a:lnTo>
                    <a:lnTo>
                      <a:pt x="31" y="14"/>
                    </a:lnTo>
                    <a:lnTo>
                      <a:pt x="31" y="20"/>
                    </a:lnTo>
                    <a:lnTo>
                      <a:pt x="29" y="20"/>
                    </a:lnTo>
                    <a:lnTo>
                      <a:pt x="27" y="25"/>
                    </a:lnTo>
                    <a:lnTo>
                      <a:pt x="29" y="27"/>
                    </a:lnTo>
                    <a:lnTo>
                      <a:pt x="25" y="31"/>
                    </a:lnTo>
                    <a:lnTo>
                      <a:pt x="22" y="29"/>
                    </a:lnTo>
                    <a:lnTo>
                      <a:pt x="18" y="29"/>
                    </a:lnTo>
                    <a:lnTo>
                      <a:pt x="16" y="33"/>
                    </a:lnTo>
                    <a:lnTo>
                      <a:pt x="12" y="31"/>
                    </a:lnTo>
                    <a:lnTo>
                      <a:pt x="12" y="29"/>
                    </a:lnTo>
                    <a:lnTo>
                      <a:pt x="8" y="27"/>
                    </a:lnTo>
                    <a:lnTo>
                      <a:pt x="6" y="29"/>
                    </a:lnTo>
                    <a:lnTo>
                      <a:pt x="2" y="25"/>
                    </a:lnTo>
                    <a:lnTo>
                      <a:pt x="4" y="22"/>
                    </a:lnTo>
                    <a:lnTo>
                      <a:pt x="4" y="18"/>
                    </a:lnTo>
                    <a:lnTo>
                      <a:pt x="0" y="18"/>
                    </a:lnTo>
                    <a:lnTo>
                      <a:pt x="0" y="12"/>
                    </a:lnTo>
                    <a:lnTo>
                      <a:pt x="4" y="12"/>
                    </a:lnTo>
                    <a:lnTo>
                      <a:pt x="6" y="8"/>
                    </a:lnTo>
                    <a:lnTo>
                      <a:pt x="4" y="6"/>
                    </a:lnTo>
                    <a:lnTo>
                      <a:pt x="8" y="2"/>
                    </a:lnTo>
                    <a:lnTo>
                      <a:pt x="10" y="6"/>
                    </a:lnTo>
                    <a:lnTo>
                      <a:pt x="14" y="4"/>
                    </a:lnTo>
                    <a:lnTo>
                      <a:pt x="14"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grpSp>
      </p:grpSp>
      <p:grpSp>
        <p:nvGrpSpPr>
          <p:cNvPr id="35" name="组合 34"/>
          <p:cNvGrpSpPr/>
          <p:nvPr/>
        </p:nvGrpSpPr>
        <p:grpSpPr>
          <a:xfrm>
            <a:off x="6461798" y="2466205"/>
            <a:ext cx="707178" cy="421587"/>
            <a:chOff x="6839593" y="2775708"/>
            <a:chExt cx="745852" cy="444643"/>
          </a:xfrm>
        </p:grpSpPr>
        <p:sp>
          <p:nvSpPr>
            <p:cNvPr id="36" name="Freeform 83"/>
            <p:cNvSpPr>
              <a:spLocks/>
            </p:cNvSpPr>
            <p:nvPr/>
          </p:nvSpPr>
          <p:spPr bwMode="auto">
            <a:xfrm>
              <a:off x="7381769" y="2824475"/>
              <a:ext cx="203676" cy="347109"/>
            </a:xfrm>
            <a:custGeom>
              <a:avLst/>
              <a:gdLst>
                <a:gd name="T0" fmla="*/ 10 w 71"/>
                <a:gd name="T1" fmla="*/ 0 h 121"/>
                <a:gd name="T2" fmla="*/ 14 w 71"/>
                <a:gd name="T3" fmla="*/ 3 h 121"/>
                <a:gd name="T4" fmla="*/ 18 w 71"/>
                <a:gd name="T5" fmla="*/ 5 h 121"/>
                <a:gd name="T6" fmla="*/ 67 w 71"/>
                <a:gd name="T7" fmla="*/ 53 h 121"/>
                <a:gd name="T8" fmla="*/ 71 w 71"/>
                <a:gd name="T9" fmla="*/ 62 h 121"/>
                <a:gd name="T10" fmla="*/ 67 w 71"/>
                <a:gd name="T11" fmla="*/ 68 h 121"/>
                <a:gd name="T12" fmla="*/ 18 w 71"/>
                <a:gd name="T13" fmla="*/ 119 h 121"/>
                <a:gd name="T14" fmla="*/ 10 w 71"/>
                <a:gd name="T15" fmla="*/ 121 h 121"/>
                <a:gd name="T16" fmla="*/ 4 w 71"/>
                <a:gd name="T17" fmla="*/ 119 h 121"/>
                <a:gd name="T18" fmla="*/ 0 w 71"/>
                <a:gd name="T19" fmla="*/ 115 h 121"/>
                <a:gd name="T20" fmla="*/ 0 w 71"/>
                <a:gd name="T21" fmla="*/ 111 h 121"/>
                <a:gd name="T22" fmla="*/ 0 w 71"/>
                <a:gd name="T23" fmla="*/ 106 h 121"/>
                <a:gd name="T24" fmla="*/ 4 w 71"/>
                <a:gd name="T25" fmla="*/ 104 h 121"/>
                <a:gd name="T26" fmla="*/ 44 w 71"/>
                <a:gd name="T27" fmla="*/ 62 h 121"/>
                <a:gd name="T28" fmla="*/ 4 w 71"/>
                <a:gd name="T29" fmla="*/ 19 h 121"/>
                <a:gd name="T30" fmla="*/ 0 w 71"/>
                <a:gd name="T31" fmla="*/ 15 h 121"/>
                <a:gd name="T32" fmla="*/ 0 w 71"/>
                <a:gd name="T33" fmla="*/ 11 h 121"/>
                <a:gd name="T34" fmla="*/ 0 w 71"/>
                <a:gd name="T35" fmla="*/ 7 h 121"/>
                <a:gd name="T36" fmla="*/ 4 w 71"/>
                <a:gd name="T37" fmla="*/ 5 h 121"/>
                <a:gd name="T38" fmla="*/ 6 w 71"/>
                <a:gd name="T39" fmla="*/ 3 h 121"/>
                <a:gd name="T40" fmla="*/ 10 w 71"/>
                <a:gd name="T4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1">
                  <a:moveTo>
                    <a:pt x="10" y="0"/>
                  </a:moveTo>
                  <a:lnTo>
                    <a:pt x="14" y="3"/>
                  </a:lnTo>
                  <a:lnTo>
                    <a:pt x="18" y="5"/>
                  </a:lnTo>
                  <a:lnTo>
                    <a:pt x="67" y="53"/>
                  </a:lnTo>
                  <a:lnTo>
                    <a:pt x="71" y="62"/>
                  </a:lnTo>
                  <a:lnTo>
                    <a:pt x="67" y="68"/>
                  </a:lnTo>
                  <a:lnTo>
                    <a:pt x="18" y="119"/>
                  </a:lnTo>
                  <a:lnTo>
                    <a:pt x="10" y="121"/>
                  </a:lnTo>
                  <a:lnTo>
                    <a:pt x="4" y="119"/>
                  </a:lnTo>
                  <a:lnTo>
                    <a:pt x="0" y="115"/>
                  </a:lnTo>
                  <a:lnTo>
                    <a:pt x="0" y="111"/>
                  </a:lnTo>
                  <a:lnTo>
                    <a:pt x="0" y="106"/>
                  </a:lnTo>
                  <a:lnTo>
                    <a:pt x="4" y="104"/>
                  </a:lnTo>
                  <a:lnTo>
                    <a:pt x="44" y="62"/>
                  </a:lnTo>
                  <a:lnTo>
                    <a:pt x="4" y="19"/>
                  </a:lnTo>
                  <a:lnTo>
                    <a:pt x="0" y="15"/>
                  </a:lnTo>
                  <a:lnTo>
                    <a:pt x="0" y="11"/>
                  </a:lnTo>
                  <a:lnTo>
                    <a:pt x="0" y="7"/>
                  </a:lnTo>
                  <a:lnTo>
                    <a:pt x="4" y="5"/>
                  </a:lnTo>
                  <a:lnTo>
                    <a:pt x="6" y="3"/>
                  </a:lnTo>
                  <a:lnTo>
                    <a:pt x="10"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grpSp>
          <p:nvGrpSpPr>
            <p:cNvPr id="37" name="组合 36"/>
            <p:cNvGrpSpPr/>
            <p:nvPr/>
          </p:nvGrpSpPr>
          <p:grpSpPr>
            <a:xfrm>
              <a:off x="6839593" y="2775708"/>
              <a:ext cx="441774" cy="444643"/>
              <a:chOff x="6839593" y="2769970"/>
              <a:chExt cx="441774" cy="444643"/>
            </a:xfrm>
          </p:grpSpPr>
          <p:sp>
            <p:nvSpPr>
              <p:cNvPr id="38" name="Freeform 203"/>
              <p:cNvSpPr>
                <a:spLocks noEditPoints="1"/>
              </p:cNvSpPr>
              <p:nvPr/>
            </p:nvSpPr>
            <p:spPr bwMode="auto">
              <a:xfrm>
                <a:off x="6839593" y="2769970"/>
                <a:ext cx="441774" cy="444643"/>
              </a:xfrm>
              <a:custGeom>
                <a:avLst/>
                <a:gdLst>
                  <a:gd name="T0" fmla="*/ 77 w 154"/>
                  <a:gd name="T1" fmla="*/ 10 h 155"/>
                  <a:gd name="T2" fmla="*/ 59 w 154"/>
                  <a:gd name="T3" fmla="*/ 12 h 155"/>
                  <a:gd name="T4" fmla="*/ 42 w 154"/>
                  <a:gd name="T5" fmla="*/ 19 h 155"/>
                  <a:gd name="T6" fmla="*/ 24 w 154"/>
                  <a:gd name="T7" fmla="*/ 35 h 155"/>
                  <a:gd name="T8" fmla="*/ 12 w 154"/>
                  <a:gd name="T9" fmla="*/ 55 h 155"/>
                  <a:gd name="T10" fmla="*/ 8 w 154"/>
                  <a:gd name="T11" fmla="*/ 78 h 155"/>
                  <a:gd name="T12" fmla="*/ 10 w 154"/>
                  <a:gd name="T13" fmla="*/ 96 h 155"/>
                  <a:gd name="T14" fmla="*/ 16 w 154"/>
                  <a:gd name="T15" fmla="*/ 112 h 155"/>
                  <a:gd name="T16" fmla="*/ 32 w 154"/>
                  <a:gd name="T17" fmla="*/ 131 h 155"/>
                  <a:gd name="T18" fmla="*/ 53 w 154"/>
                  <a:gd name="T19" fmla="*/ 143 h 155"/>
                  <a:gd name="T20" fmla="*/ 77 w 154"/>
                  <a:gd name="T21" fmla="*/ 147 h 155"/>
                  <a:gd name="T22" fmla="*/ 93 w 154"/>
                  <a:gd name="T23" fmla="*/ 145 h 155"/>
                  <a:gd name="T24" fmla="*/ 109 w 154"/>
                  <a:gd name="T25" fmla="*/ 139 h 155"/>
                  <a:gd name="T26" fmla="*/ 130 w 154"/>
                  <a:gd name="T27" fmla="*/ 122 h 155"/>
                  <a:gd name="T28" fmla="*/ 140 w 154"/>
                  <a:gd name="T29" fmla="*/ 102 h 155"/>
                  <a:gd name="T30" fmla="*/ 144 w 154"/>
                  <a:gd name="T31" fmla="*/ 78 h 155"/>
                  <a:gd name="T32" fmla="*/ 142 w 154"/>
                  <a:gd name="T33" fmla="*/ 61 h 155"/>
                  <a:gd name="T34" fmla="*/ 136 w 154"/>
                  <a:gd name="T35" fmla="*/ 45 h 155"/>
                  <a:gd name="T36" fmla="*/ 120 w 154"/>
                  <a:gd name="T37" fmla="*/ 25 h 155"/>
                  <a:gd name="T38" fmla="*/ 99 w 154"/>
                  <a:gd name="T39" fmla="*/ 14 h 155"/>
                  <a:gd name="T40" fmla="*/ 77 w 154"/>
                  <a:gd name="T41" fmla="*/ 10 h 155"/>
                  <a:gd name="T42" fmla="*/ 77 w 154"/>
                  <a:gd name="T43" fmla="*/ 0 h 155"/>
                  <a:gd name="T44" fmla="*/ 103 w 154"/>
                  <a:gd name="T45" fmla="*/ 6 h 155"/>
                  <a:gd name="T46" fmla="*/ 126 w 154"/>
                  <a:gd name="T47" fmla="*/ 19 h 155"/>
                  <a:gd name="T48" fmla="*/ 144 w 154"/>
                  <a:gd name="T49" fmla="*/ 41 h 155"/>
                  <a:gd name="T50" fmla="*/ 150 w 154"/>
                  <a:gd name="T51" fmla="*/ 59 h 155"/>
                  <a:gd name="T52" fmla="*/ 154 w 154"/>
                  <a:gd name="T53" fmla="*/ 78 h 155"/>
                  <a:gd name="T54" fmla="*/ 148 w 154"/>
                  <a:gd name="T55" fmla="*/ 104 h 155"/>
                  <a:gd name="T56" fmla="*/ 136 w 154"/>
                  <a:gd name="T57" fmla="*/ 129 h 155"/>
                  <a:gd name="T58" fmla="*/ 114 w 154"/>
                  <a:gd name="T59" fmla="*/ 145 h 155"/>
                  <a:gd name="T60" fmla="*/ 95 w 154"/>
                  <a:gd name="T61" fmla="*/ 153 h 155"/>
                  <a:gd name="T62" fmla="*/ 77 w 154"/>
                  <a:gd name="T63" fmla="*/ 155 h 155"/>
                  <a:gd name="T64" fmla="*/ 51 w 154"/>
                  <a:gd name="T65" fmla="*/ 151 h 155"/>
                  <a:gd name="T66" fmla="*/ 26 w 154"/>
                  <a:gd name="T67" fmla="*/ 137 h 155"/>
                  <a:gd name="T68" fmla="*/ 10 w 154"/>
                  <a:gd name="T69" fmla="*/ 116 h 155"/>
                  <a:gd name="T70" fmla="*/ 2 w 154"/>
                  <a:gd name="T71" fmla="*/ 98 h 155"/>
                  <a:gd name="T72" fmla="*/ 0 w 154"/>
                  <a:gd name="T73" fmla="*/ 78 h 155"/>
                  <a:gd name="T74" fmla="*/ 4 w 154"/>
                  <a:gd name="T75" fmla="*/ 51 h 155"/>
                  <a:gd name="T76" fmla="*/ 18 w 154"/>
                  <a:gd name="T77" fmla="*/ 29 h 155"/>
                  <a:gd name="T78" fmla="*/ 38 w 154"/>
                  <a:gd name="T79" fmla="*/ 10 h 155"/>
                  <a:gd name="T80" fmla="*/ 57 w 154"/>
                  <a:gd name="T81" fmla="*/ 4 h 155"/>
                  <a:gd name="T82" fmla="*/ 77 w 154"/>
                  <a:gd name="T83"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4" h="155">
                    <a:moveTo>
                      <a:pt x="77" y="10"/>
                    </a:moveTo>
                    <a:lnTo>
                      <a:pt x="59" y="12"/>
                    </a:lnTo>
                    <a:lnTo>
                      <a:pt x="42" y="19"/>
                    </a:lnTo>
                    <a:lnTo>
                      <a:pt x="24" y="35"/>
                    </a:lnTo>
                    <a:lnTo>
                      <a:pt x="12" y="55"/>
                    </a:lnTo>
                    <a:lnTo>
                      <a:pt x="8" y="78"/>
                    </a:lnTo>
                    <a:lnTo>
                      <a:pt x="10" y="96"/>
                    </a:lnTo>
                    <a:lnTo>
                      <a:pt x="16" y="112"/>
                    </a:lnTo>
                    <a:lnTo>
                      <a:pt x="32" y="131"/>
                    </a:lnTo>
                    <a:lnTo>
                      <a:pt x="53" y="143"/>
                    </a:lnTo>
                    <a:lnTo>
                      <a:pt x="77" y="147"/>
                    </a:lnTo>
                    <a:lnTo>
                      <a:pt x="93" y="145"/>
                    </a:lnTo>
                    <a:lnTo>
                      <a:pt x="109" y="139"/>
                    </a:lnTo>
                    <a:lnTo>
                      <a:pt x="130" y="122"/>
                    </a:lnTo>
                    <a:lnTo>
                      <a:pt x="140" y="102"/>
                    </a:lnTo>
                    <a:lnTo>
                      <a:pt x="144" y="78"/>
                    </a:lnTo>
                    <a:lnTo>
                      <a:pt x="142" y="61"/>
                    </a:lnTo>
                    <a:lnTo>
                      <a:pt x="136" y="45"/>
                    </a:lnTo>
                    <a:lnTo>
                      <a:pt x="120" y="25"/>
                    </a:lnTo>
                    <a:lnTo>
                      <a:pt x="99" y="14"/>
                    </a:lnTo>
                    <a:lnTo>
                      <a:pt x="77" y="10"/>
                    </a:lnTo>
                    <a:close/>
                    <a:moveTo>
                      <a:pt x="77" y="0"/>
                    </a:moveTo>
                    <a:lnTo>
                      <a:pt x="103" y="6"/>
                    </a:lnTo>
                    <a:lnTo>
                      <a:pt x="126" y="19"/>
                    </a:lnTo>
                    <a:lnTo>
                      <a:pt x="144" y="41"/>
                    </a:lnTo>
                    <a:lnTo>
                      <a:pt x="150" y="59"/>
                    </a:lnTo>
                    <a:lnTo>
                      <a:pt x="154" y="78"/>
                    </a:lnTo>
                    <a:lnTo>
                      <a:pt x="148" y="104"/>
                    </a:lnTo>
                    <a:lnTo>
                      <a:pt x="136" y="129"/>
                    </a:lnTo>
                    <a:lnTo>
                      <a:pt x="114" y="145"/>
                    </a:lnTo>
                    <a:lnTo>
                      <a:pt x="95" y="153"/>
                    </a:lnTo>
                    <a:lnTo>
                      <a:pt x="77" y="155"/>
                    </a:lnTo>
                    <a:lnTo>
                      <a:pt x="51" y="151"/>
                    </a:lnTo>
                    <a:lnTo>
                      <a:pt x="26" y="137"/>
                    </a:lnTo>
                    <a:lnTo>
                      <a:pt x="10" y="116"/>
                    </a:lnTo>
                    <a:lnTo>
                      <a:pt x="2" y="98"/>
                    </a:lnTo>
                    <a:lnTo>
                      <a:pt x="0" y="78"/>
                    </a:lnTo>
                    <a:lnTo>
                      <a:pt x="4" y="51"/>
                    </a:lnTo>
                    <a:lnTo>
                      <a:pt x="18" y="29"/>
                    </a:lnTo>
                    <a:lnTo>
                      <a:pt x="38" y="10"/>
                    </a:lnTo>
                    <a:lnTo>
                      <a:pt x="57" y="4"/>
                    </a:lnTo>
                    <a:lnTo>
                      <a:pt x="77"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42" name="Freeform 204"/>
              <p:cNvSpPr>
                <a:spLocks noEditPoints="1"/>
              </p:cNvSpPr>
              <p:nvPr/>
            </p:nvSpPr>
            <p:spPr bwMode="auto">
              <a:xfrm>
                <a:off x="6925653" y="2870374"/>
                <a:ext cx="269654" cy="186464"/>
              </a:xfrm>
              <a:custGeom>
                <a:avLst/>
                <a:gdLst>
                  <a:gd name="T0" fmla="*/ 6 w 94"/>
                  <a:gd name="T1" fmla="*/ 6 h 65"/>
                  <a:gd name="T2" fmla="*/ 6 w 94"/>
                  <a:gd name="T3" fmla="*/ 55 h 65"/>
                  <a:gd name="T4" fmla="*/ 88 w 94"/>
                  <a:gd name="T5" fmla="*/ 55 h 65"/>
                  <a:gd name="T6" fmla="*/ 88 w 94"/>
                  <a:gd name="T7" fmla="*/ 6 h 65"/>
                  <a:gd name="T8" fmla="*/ 6 w 94"/>
                  <a:gd name="T9" fmla="*/ 6 h 65"/>
                  <a:gd name="T10" fmla="*/ 4 w 94"/>
                  <a:gd name="T11" fmla="*/ 0 h 65"/>
                  <a:gd name="T12" fmla="*/ 88 w 94"/>
                  <a:gd name="T13" fmla="*/ 0 h 65"/>
                  <a:gd name="T14" fmla="*/ 94 w 94"/>
                  <a:gd name="T15" fmla="*/ 4 h 65"/>
                  <a:gd name="T16" fmla="*/ 94 w 94"/>
                  <a:gd name="T17" fmla="*/ 61 h 65"/>
                  <a:gd name="T18" fmla="*/ 88 w 94"/>
                  <a:gd name="T19" fmla="*/ 65 h 65"/>
                  <a:gd name="T20" fmla="*/ 67 w 94"/>
                  <a:gd name="T21" fmla="*/ 65 h 65"/>
                  <a:gd name="T22" fmla="*/ 29 w 94"/>
                  <a:gd name="T23" fmla="*/ 65 h 65"/>
                  <a:gd name="T24" fmla="*/ 4 w 94"/>
                  <a:gd name="T25" fmla="*/ 65 h 65"/>
                  <a:gd name="T26" fmla="*/ 0 w 94"/>
                  <a:gd name="T27" fmla="*/ 61 h 65"/>
                  <a:gd name="T28" fmla="*/ 0 w 94"/>
                  <a:gd name="T29" fmla="*/ 4 h 65"/>
                  <a:gd name="T30" fmla="*/ 4 w 94"/>
                  <a:gd name="T3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 h="65">
                    <a:moveTo>
                      <a:pt x="6" y="6"/>
                    </a:moveTo>
                    <a:lnTo>
                      <a:pt x="6" y="55"/>
                    </a:lnTo>
                    <a:lnTo>
                      <a:pt x="88" y="55"/>
                    </a:lnTo>
                    <a:lnTo>
                      <a:pt x="88" y="6"/>
                    </a:lnTo>
                    <a:lnTo>
                      <a:pt x="6" y="6"/>
                    </a:lnTo>
                    <a:close/>
                    <a:moveTo>
                      <a:pt x="4" y="0"/>
                    </a:moveTo>
                    <a:lnTo>
                      <a:pt x="88" y="0"/>
                    </a:lnTo>
                    <a:lnTo>
                      <a:pt x="94" y="4"/>
                    </a:lnTo>
                    <a:lnTo>
                      <a:pt x="94" y="61"/>
                    </a:lnTo>
                    <a:lnTo>
                      <a:pt x="88" y="65"/>
                    </a:lnTo>
                    <a:lnTo>
                      <a:pt x="67" y="65"/>
                    </a:lnTo>
                    <a:lnTo>
                      <a:pt x="29" y="65"/>
                    </a:lnTo>
                    <a:lnTo>
                      <a:pt x="4" y="65"/>
                    </a:lnTo>
                    <a:lnTo>
                      <a:pt x="0" y="61"/>
                    </a:lnTo>
                    <a:lnTo>
                      <a:pt x="0" y="4"/>
                    </a:lnTo>
                    <a:lnTo>
                      <a:pt x="4"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43" name="Rectangle 206"/>
              <p:cNvSpPr>
                <a:spLocks noChangeArrowheads="1"/>
              </p:cNvSpPr>
              <p:nvPr/>
            </p:nvSpPr>
            <p:spPr bwMode="auto">
              <a:xfrm>
                <a:off x="7026055" y="3068310"/>
                <a:ext cx="68848" cy="22949"/>
              </a:xfrm>
              <a:prstGeom prst="rect">
                <a:avLst/>
              </a:prstGeom>
              <a:solidFill>
                <a:srgbClr val="FFFFFF"/>
              </a:solidFill>
              <a:ln w="0">
                <a:noFill/>
                <a:prstDash val="solid"/>
                <a:miter lim="800000"/>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44" name="Freeform 207"/>
              <p:cNvSpPr>
                <a:spLocks/>
              </p:cNvSpPr>
              <p:nvPr/>
            </p:nvSpPr>
            <p:spPr bwMode="auto">
              <a:xfrm>
                <a:off x="6991631" y="3102734"/>
                <a:ext cx="131958" cy="17212"/>
              </a:xfrm>
              <a:custGeom>
                <a:avLst/>
                <a:gdLst>
                  <a:gd name="T0" fmla="*/ 4 w 46"/>
                  <a:gd name="T1" fmla="*/ 0 h 6"/>
                  <a:gd name="T2" fmla="*/ 44 w 46"/>
                  <a:gd name="T3" fmla="*/ 0 h 6"/>
                  <a:gd name="T4" fmla="*/ 46 w 46"/>
                  <a:gd name="T5" fmla="*/ 2 h 6"/>
                  <a:gd name="T6" fmla="*/ 44 w 46"/>
                  <a:gd name="T7" fmla="*/ 6 h 6"/>
                  <a:gd name="T8" fmla="*/ 4 w 46"/>
                  <a:gd name="T9" fmla="*/ 6 h 6"/>
                  <a:gd name="T10" fmla="*/ 0 w 46"/>
                  <a:gd name="T11" fmla="*/ 2 h 6"/>
                  <a:gd name="T12" fmla="*/ 4 w 4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46" h="6">
                    <a:moveTo>
                      <a:pt x="4" y="0"/>
                    </a:moveTo>
                    <a:lnTo>
                      <a:pt x="44" y="0"/>
                    </a:lnTo>
                    <a:lnTo>
                      <a:pt x="46" y="2"/>
                    </a:lnTo>
                    <a:lnTo>
                      <a:pt x="44" y="6"/>
                    </a:lnTo>
                    <a:lnTo>
                      <a:pt x="4" y="6"/>
                    </a:lnTo>
                    <a:lnTo>
                      <a:pt x="0" y="2"/>
                    </a:lnTo>
                    <a:lnTo>
                      <a:pt x="4"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grpSp>
      </p:grpSp>
      <p:grpSp>
        <p:nvGrpSpPr>
          <p:cNvPr id="45" name="组合 44"/>
          <p:cNvGrpSpPr/>
          <p:nvPr/>
        </p:nvGrpSpPr>
        <p:grpSpPr>
          <a:xfrm>
            <a:off x="4944086" y="1565912"/>
            <a:ext cx="723497" cy="416148"/>
            <a:chOff x="5238881" y="1826181"/>
            <a:chExt cx="763063" cy="438906"/>
          </a:xfrm>
        </p:grpSpPr>
        <p:sp>
          <p:nvSpPr>
            <p:cNvPr id="46" name="Freeform 80"/>
            <p:cNvSpPr>
              <a:spLocks/>
            </p:cNvSpPr>
            <p:nvPr/>
          </p:nvSpPr>
          <p:spPr bwMode="auto">
            <a:xfrm>
              <a:off x="5238881" y="1872080"/>
              <a:ext cx="203676" cy="347109"/>
            </a:xfrm>
            <a:custGeom>
              <a:avLst/>
              <a:gdLst>
                <a:gd name="T0" fmla="*/ 61 w 71"/>
                <a:gd name="T1" fmla="*/ 0 h 121"/>
                <a:gd name="T2" fmla="*/ 65 w 71"/>
                <a:gd name="T3" fmla="*/ 0 h 121"/>
                <a:gd name="T4" fmla="*/ 67 w 71"/>
                <a:gd name="T5" fmla="*/ 2 h 121"/>
                <a:gd name="T6" fmla="*/ 71 w 71"/>
                <a:gd name="T7" fmla="*/ 7 h 121"/>
                <a:gd name="T8" fmla="*/ 71 w 71"/>
                <a:gd name="T9" fmla="*/ 11 h 121"/>
                <a:gd name="T10" fmla="*/ 71 w 71"/>
                <a:gd name="T11" fmla="*/ 15 h 121"/>
                <a:gd name="T12" fmla="*/ 67 w 71"/>
                <a:gd name="T13" fmla="*/ 17 h 121"/>
                <a:gd name="T14" fmla="*/ 26 w 71"/>
                <a:gd name="T15" fmla="*/ 60 h 121"/>
                <a:gd name="T16" fmla="*/ 67 w 71"/>
                <a:gd name="T17" fmla="*/ 102 h 121"/>
                <a:gd name="T18" fmla="*/ 71 w 71"/>
                <a:gd name="T19" fmla="*/ 106 h 121"/>
                <a:gd name="T20" fmla="*/ 71 w 71"/>
                <a:gd name="T21" fmla="*/ 108 h 121"/>
                <a:gd name="T22" fmla="*/ 71 w 71"/>
                <a:gd name="T23" fmla="*/ 112 h 121"/>
                <a:gd name="T24" fmla="*/ 67 w 71"/>
                <a:gd name="T25" fmla="*/ 117 h 121"/>
                <a:gd name="T26" fmla="*/ 61 w 71"/>
                <a:gd name="T27" fmla="*/ 121 h 121"/>
                <a:gd name="T28" fmla="*/ 53 w 71"/>
                <a:gd name="T29" fmla="*/ 117 h 121"/>
                <a:gd name="T30" fmla="*/ 4 w 71"/>
                <a:gd name="T31" fmla="*/ 68 h 121"/>
                <a:gd name="T32" fmla="*/ 0 w 71"/>
                <a:gd name="T33" fmla="*/ 60 h 121"/>
                <a:gd name="T34" fmla="*/ 4 w 71"/>
                <a:gd name="T35" fmla="*/ 51 h 121"/>
                <a:gd name="T36" fmla="*/ 53 w 71"/>
                <a:gd name="T37" fmla="*/ 2 h 121"/>
                <a:gd name="T38" fmla="*/ 57 w 71"/>
                <a:gd name="T39" fmla="*/ 0 h 121"/>
                <a:gd name="T40" fmla="*/ 61 w 71"/>
                <a:gd name="T4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1">
                  <a:moveTo>
                    <a:pt x="61" y="0"/>
                  </a:moveTo>
                  <a:lnTo>
                    <a:pt x="65" y="0"/>
                  </a:lnTo>
                  <a:lnTo>
                    <a:pt x="67" y="2"/>
                  </a:lnTo>
                  <a:lnTo>
                    <a:pt x="71" y="7"/>
                  </a:lnTo>
                  <a:lnTo>
                    <a:pt x="71" y="11"/>
                  </a:lnTo>
                  <a:lnTo>
                    <a:pt x="71" y="15"/>
                  </a:lnTo>
                  <a:lnTo>
                    <a:pt x="67" y="17"/>
                  </a:lnTo>
                  <a:lnTo>
                    <a:pt x="26" y="60"/>
                  </a:lnTo>
                  <a:lnTo>
                    <a:pt x="67" y="102"/>
                  </a:lnTo>
                  <a:lnTo>
                    <a:pt x="71" y="106"/>
                  </a:lnTo>
                  <a:lnTo>
                    <a:pt x="71" y="108"/>
                  </a:lnTo>
                  <a:lnTo>
                    <a:pt x="71" y="112"/>
                  </a:lnTo>
                  <a:lnTo>
                    <a:pt x="67" y="117"/>
                  </a:lnTo>
                  <a:lnTo>
                    <a:pt x="61" y="121"/>
                  </a:lnTo>
                  <a:lnTo>
                    <a:pt x="53" y="117"/>
                  </a:lnTo>
                  <a:lnTo>
                    <a:pt x="4" y="68"/>
                  </a:lnTo>
                  <a:lnTo>
                    <a:pt x="0" y="60"/>
                  </a:lnTo>
                  <a:lnTo>
                    <a:pt x="4" y="51"/>
                  </a:lnTo>
                  <a:lnTo>
                    <a:pt x="53" y="2"/>
                  </a:lnTo>
                  <a:lnTo>
                    <a:pt x="57" y="0"/>
                  </a:lnTo>
                  <a:lnTo>
                    <a:pt x="61"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grpSp>
          <p:nvGrpSpPr>
            <p:cNvPr id="47" name="组合 46"/>
            <p:cNvGrpSpPr/>
            <p:nvPr/>
          </p:nvGrpSpPr>
          <p:grpSpPr>
            <a:xfrm>
              <a:off x="5557301" y="1826181"/>
              <a:ext cx="444643" cy="438906"/>
              <a:chOff x="5557301" y="1829049"/>
              <a:chExt cx="444643" cy="438906"/>
            </a:xfrm>
          </p:grpSpPr>
          <p:sp>
            <p:nvSpPr>
              <p:cNvPr id="48" name="Freeform 208"/>
              <p:cNvSpPr>
                <a:spLocks noEditPoints="1"/>
              </p:cNvSpPr>
              <p:nvPr/>
            </p:nvSpPr>
            <p:spPr bwMode="auto">
              <a:xfrm>
                <a:off x="5557301" y="1829049"/>
                <a:ext cx="444643" cy="438906"/>
              </a:xfrm>
              <a:custGeom>
                <a:avLst/>
                <a:gdLst>
                  <a:gd name="T0" fmla="*/ 78 w 155"/>
                  <a:gd name="T1" fmla="*/ 8 h 153"/>
                  <a:gd name="T2" fmla="*/ 61 w 155"/>
                  <a:gd name="T3" fmla="*/ 10 h 153"/>
                  <a:gd name="T4" fmla="*/ 43 w 155"/>
                  <a:gd name="T5" fmla="*/ 16 h 153"/>
                  <a:gd name="T6" fmla="*/ 25 w 155"/>
                  <a:gd name="T7" fmla="*/ 33 h 153"/>
                  <a:gd name="T8" fmla="*/ 13 w 155"/>
                  <a:gd name="T9" fmla="*/ 53 h 153"/>
                  <a:gd name="T10" fmla="*/ 9 w 155"/>
                  <a:gd name="T11" fmla="*/ 77 h 153"/>
                  <a:gd name="T12" fmla="*/ 11 w 155"/>
                  <a:gd name="T13" fmla="*/ 94 h 153"/>
                  <a:gd name="T14" fmla="*/ 19 w 155"/>
                  <a:gd name="T15" fmla="*/ 110 h 153"/>
                  <a:gd name="T16" fmla="*/ 33 w 155"/>
                  <a:gd name="T17" fmla="*/ 128 h 153"/>
                  <a:gd name="T18" fmla="*/ 55 w 155"/>
                  <a:gd name="T19" fmla="*/ 141 h 153"/>
                  <a:gd name="T20" fmla="*/ 78 w 155"/>
                  <a:gd name="T21" fmla="*/ 145 h 153"/>
                  <a:gd name="T22" fmla="*/ 94 w 155"/>
                  <a:gd name="T23" fmla="*/ 143 h 153"/>
                  <a:gd name="T24" fmla="*/ 112 w 155"/>
                  <a:gd name="T25" fmla="*/ 137 h 153"/>
                  <a:gd name="T26" fmla="*/ 130 w 155"/>
                  <a:gd name="T27" fmla="*/ 120 h 153"/>
                  <a:gd name="T28" fmla="*/ 143 w 155"/>
                  <a:gd name="T29" fmla="*/ 100 h 153"/>
                  <a:gd name="T30" fmla="*/ 147 w 155"/>
                  <a:gd name="T31" fmla="*/ 77 h 153"/>
                  <a:gd name="T32" fmla="*/ 145 w 155"/>
                  <a:gd name="T33" fmla="*/ 59 h 153"/>
                  <a:gd name="T34" fmla="*/ 136 w 155"/>
                  <a:gd name="T35" fmla="*/ 43 h 153"/>
                  <a:gd name="T36" fmla="*/ 122 w 155"/>
                  <a:gd name="T37" fmla="*/ 24 h 153"/>
                  <a:gd name="T38" fmla="*/ 100 w 155"/>
                  <a:gd name="T39" fmla="*/ 12 h 153"/>
                  <a:gd name="T40" fmla="*/ 78 w 155"/>
                  <a:gd name="T41" fmla="*/ 8 h 153"/>
                  <a:gd name="T42" fmla="*/ 78 w 155"/>
                  <a:gd name="T43" fmla="*/ 0 h 153"/>
                  <a:gd name="T44" fmla="*/ 104 w 155"/>
                  <a:gd name="T45" fmla="*/ 4 h 153"/>
                  <a:gd name="T46" fmla="*/ 126 w 155"/>
                  <a:gd name="T47" fmla="*/ 18 h 153"/>
                  <a:gd name="T48" fmla="*/ 145 w 155"/>
                  <a:gd name="T49" fmla="*/ 39 h 153"/>
                  <a:gd name="T50" fmla="*/ 153 w 155"/>
                  <a:gd name="T51" fmla="*/ 57 h 153"/>
                  <a:gd name="T52" fmla="*/ 155 w 155"/>
                  <a:gd name="T53" fmla="*/ 77 h 153"/>
                  <a:gd name="T54" fmla="*/ 151 w 155"/>
                  <a:gd name="T55" fmla="*/ 102 h 153"/>
                  <a:gd name="T56" fmla="*/ 136 w 155"/>
                  <a:gd name="T57" fmla="*/ 126 h 153"/>
                  <a:gd name="T58" fmla="*/ 116 w 155"/>
                  <a:gd name="T59" fmla="*/ 145 h 153"/>
                  <a:gd name="T60" fmla="*/ 96 w 155"/>
                  <a:gd name="T61" fmla="*/ 151 h 153"/>
                  <a:gd name="T62" fmla="*/ 78 w 155"/>
                  <a:gd name="T63" fmla="*/ 153 h 153"/>
                  <a:gd name="T64" fmla="*/ 51 w 155"/>
                  <a:gd name="T65" fmla="*/ 149 h 153"/>
                  <a:gd name="T66" fmla="*/ 29 w 155"/>
                  <a:gd name="T67" fmla="*/ 137 h 153"/>
                  <a:gd name="T68" fmla="*/ 11 w 155"/>
                  <a:gd name="T69" fmla="*/ 114 h 153"/>
                  <a:gd name="T70" fmla="*/ 3 w 155"/>
                  <a:gd name="T71" fmla="*/ 96 h 153"/>
                  <a:gd name="T72" fmla="*/ 0 w 155"/>
                  <a:gd name="T73" fmla="*/ 77 h 153"/>
                  <a:gd name="T74" fmla="*/ 5 w 155"/>
                  <a:gd name="T75" fmla="*/ 51 h 153"/>
                  <a:gd name="T76" fmla="*/ 19 w 155"/>
                  <a:gd name="T77" fmla="*/ 27 h 153"/>
                  <a:gd name="T78" fmla="*/ 39 w 155"/>
                  <a:gd name="T79" fmla="*/ 10 h 153"/>
                  <a:gd name="T80" fmla="*/ 59 w 155"/>
                  <a:gd name="T81" fmla="*/ 2 h 153"/>
                  <a:gd name="T82" fmla="*/ 78 w 155"/>
                  <a:gd name="T83"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3">
                    <a:moveTo>
                      <a:pt x="78" y="8"/>
                    </a:moveTo>
                    <a:lnTo>
                      <a:pt x="61" y="10"/>
                    </a:lnTo>
                    <a:lnTo>
                      <a:pt x="43" y="16"/>
                    </a:lnTo>
                    <a:lnTo>
                      <a:pt x="25" y="33"/>
                    </a:lnTo>
                    <a:lnTo>
                      <a:pt x="13" y="53"/>
                    </a:lnTo>
                    <a:lnTo>
                      <a:pt x="9" y="77"/>
                    </a:lnTo>
                    <a:lnTo>
                      <a:pt x="11" y="94"/>
                    </a:lnTo>
                    <a:lnTo>
                      <a:pt x="19" y="110"/>
                    </a:lnTo>
                    <a:lnTo>
                      <a:pt x="33" y="128"/>
                    </a:lnTo>
                    <a:lnTo>
                      <a:pt x="55" y="141"/>
                    </a:lnTo>
                    <a:lnTo>
                      <a:pt x="78" y="145"/>
                    </a:lnTo>
                    <a:lnTo>
                      <a:pt x="94" y="143"/>
                    </a:lnTo>
                    <a:lnTo>
                      <a:pt x="112" y="137"/>
                    </a:lnTo>
                    <a:lnTo>
                      <a:pt x="130" y="120"/>
                    </a:lnTo>
                    <a:lnTo>
                      <a:pt x="143" y="100"/>
                    </a:lnTo>
                    <a:lnTo>
                      <a:pt x="147" y="77"/>
                    </a:lnTo>
                    <a:lnTo>
                      <a:pt x="145" y="59"/>
                    </a:lnTo>
                    <a:lnTo>
                      <a:pt x="136" y="43"/>
                    </a:lnTo>
                    <a:lnTo>
                      <a:pt x="122" y="24"/>
                    </a:lnTo>
                    <a:lnTo>
                      <a:pt x="100" y="12"/>
                    </a:lnTo>
                    <a:lnTo>
                      <a:pt x="78" y="8"/>
                    </a:lnTo>
                    <a:close/>
                    <a:moveTo>
                      <a:pt x="78" y="0"/>
                    </a:moveTo>
                    <a:lnTo>
                      <a:pt x="104" y="4"/>
                    </a:lnTo>
                    <a:lnTo>
                      <a:pt x="126" y="18"/>
                    </a:lnTo>
                    <a:lnTo>
                      <a:pt x="145" y="39"/>
                    </a:lnTo>
                    <a:lnTo>
                      <a:pt x="153" y="57"/>
                    </a:lnTo>
                    <a:lnTo>
                      <a:pt x="155" y="77"/>
                    </a:lnTo>
                    <a:lnTo>
                      <a:pt x="151" y="102"/>
                    </a:lnTo>
                    <a:lnTo>
                      <a:pt x="136" y="126"/>
                    </a:lnTo>
                    <a:lnTo>
                      <a:pt x="116" y="145"/>
                    </a:lnTo>
                    <a:lnTo>
                      <a:pt x="96" y="151"/>
                    </a:lnTo>
                    <a:lnTo>
                      <a:pt x="78" y="153"/>
                    </a:lnTo>
                    <a:lnTo>
                      <a:pt x="51" y="149"/>
                    </a:lnTo>
                    <a:lnTo>
                      <a:pt x="29" y="137"/>
                    </a:lnTo>
                    <a:lnTo>
                      <a:pt x="11" y="114"/>
                    </a:lnTo>
                    <a:lnTo>
                      <a:pt x="3" y="96"/>
                    </a:lnTo>
                    <a:lnTo>
                      <a:pt x="0" y="77"/>
                    </a:lnTo>
                    <a:lnTo>
                      <a:pt x="5" y="51"/>
                    </a:lnTo>
                    <a:lnTo>
                      <a:pt x="19" y="27"/>
                    </a:lnTo>
                    <a:lnTo>
                      <a:pt x="39" y="10"/>
                    </a:lnTo>
                    <a:lnTo>
                      <a:pt x="59" y="2"/>
                    </a:lnTo>
                    <a:lnTo>
                      <a:pt x="78"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49" name="Freeform 209"/>
              <p:cNvSpPr>
                <a:spLocks noEditPoints="1"/>
              </p:cNvSpPr>
              <p:nvPr/>
            </p:nvSpPr>
            <p:spPr bwMode="auto">
              <a:xfrm>
                <a:off x="5640494" y="1906504"/>
                <a:ext cx="278261" cy="283998"/>
              </a:xfrm>
              <a:custGeom>
                <a:avLst/>
                <a:gdLst>
                  <a:gd name="T0" fmla="*/ 65 w 97"/>
                  <a:gd name="T1" fmla="*/ 79 h 99"/>
                  <a:gd name="T2" fmla="*/ 59 w 97"/>
                  <a:gd name="T3" fmla="*/ 89 h 99"/>
                  <a:gd name="T4" fmla="*/ 73 w 97"/>
                  <a:gd name="T5" fmla="*/ 81 h 99"/>
                  <a:gd name="T6" fmla="*/ 69 w 97"/>
                  <a:gd name="T7" fmla="*/ 73 h 99"/>
                  <a:gd name="T8" fmla="*/ 18 w 97"/>
                  <a:gd name="T9" fmla="*/ 75 h 99"/>
                  <a:gd name="T10" fmla="*/ 30 w 97"/>
                  <a:gd name="T11" fmla="*/ 85 h 99"/>
                  <a:gd name="T12" fmla="*/ 34 w 97"/>
                  <a:gd name="T13" fmla="*/ 85 h 99"/>
                  <a:gd name="T14" fmla="*/ 28 w 97"/>
                  <a:gd name="T15" fmla="*/ 73 h 99"/>
                  <a:gd name="T16" fmla="*/ 51 w 97"/>
                  <a:gd name="T17" fmla="*/ 87 h 99"/>
                  <a:gd name="T18" fmla="*/ 61 w 97"/>
                  <a:gd name="T19" fmla="*/ 77 h 99"/>
                  <a:gd name="T20" fmla="*/ 51 w 97"/>
                  <a:gd name="T21" fmla="*/ 71 h 99"/>
                  <a:gd name="T22" fmla="*/ 34 w 97"/>
                  <a:gd name="T23" fmla="*/ 73 h 99"/>
                  <a:gd name="T24" fmla="*/ 42 w 97"/>
                  <a:gd name="T25" fmla="*/ 85 h 99"/>
                  <a:gd name="T26" fmla="*/ 47 w 97"/>
                  <a:gd name="T27" fmla="*/ 71 h 99"/>
                  <a:gd name="T28" fmla="*/ 71 w 97"/>
                  <a:gd name="T29" fmla="*/ 61 h 99"/>
                  <a:gd name="T30" fmla="*/ 83 w 97"/>
                  <a:gd name="T31" fmla="*/ 71 h 99"/>
                  <a:gd name="T32" fmla="*/ 89 w 97"/>
                  <a:gd name="T33" fmla="*/ 53 h 99"/>
                  <a:gd name="T34" fmla="*/ 51 w 97"/>
                  <a:gd name="T35" fmla="*/ 53 h 99"/>
                  <a:gd name="T36" fmla="*/ 65 w 97"/>
                  <a:gd name="T37" fmla="*/ 67 h 99"/>
                  <a:gd name="T38" fmla="*/ 67 w 97"/>
                  <a:gd name="T39" fmla="*/ 53 h 99"/>
                  <a:gd name="T40" fmla="*/ 30 w 97"/>
                  <a:gd name="T41" fmla="*/ 53 h 99"/>
                  <a:gd name="T42" fmla="*/ 32 w 97"/>
                  <a:gd name="T43" fmla="*/ 67 h 99"/>
                  <a:gd name="T44" fmla="*/ 47 w 97"/>
                  <a:gd name="T45" fmla="*/ 53 h 99"/>
                  <a:gd name="T46" fmla="*/ 8 w 97"/>
                  <a:gd name="T47" fmla="*/ 53 h 99"/>
                  <a:gd name="T48" fmla="*/ 14 w 97"/>
                  <a:gd name="T49" fmla="*/ 71 h 99"/>
                  <a:gd name="T50" fmla="*/ 26 w 97"/>
                  <a:gd name="T51" fmla="*/ 61 h 99"/>
                  <a:gd name="T52" fmla="*/ 8 w 97"/>
                  <a:gd name="T53" fmla="*/ 53 h 99"/>
                  <a:gd name="T54" fmla="*/ 30 w 97"/>
                  <a:gd name="T55" fmla="*/ 38 h 99"/>
                  <a:gd name="T56" fmla="*/ 47 w 97"/>
                  <a:gd name="T57" fmla="*/ 46 h 99"/>
                  <a:gd name="T58" fmla="*/ 32 w 97"/>
                  <a:gd name="T59" fmla="*/ 32 h 99"/>
                  <a:gd name="T60" fmla="*/ 51 w 97"/>
                  <a:gd name="T61" fmla="*/ 32 h 99"/>
                  <a:gd name="T62" fmla="*/ 67 w 97"/>
                  <a:gd name="T63" fmla="*/ 46 h 99"/>
                  <a:gd name="T64" fmla="*/ 65 w 97"/>
                  <a:gd name="T65" fmla="*/ 32 h 99"/>
                  <a:gd name="T66" fmla="*/ 10 w 97"/>
                  <a:gd name="T67" fmla="*/ 36 h 99"/>
                  <a:gd name="T68" fmla="*/ 26 w 97"/>
                  <a:gd name="T69" fmla="*/ 46 h 99"/>
                  <a:gd name="T70" fmla="*/ 28 w 97"/>
                  <a:gd name="T71" fmla="*/ 30 h 99"/>
                  <a:gd name="T72" fmla="*/ 83 w 97"/>
                  <a:gd name="T73" fmla="*/ 28 h 99"/>
                  <a:gd name="T74" fmla="*/ 71 w 97"/>
                  <a:gd name="T75" fmla="*/ 38 h 99"/>
                  <a:gd name="T76" fmla="*/ 89 w 97"/>
                  <a:gd name="T77" fmla="*/ 46 h 99"/>
                  <a:gd name="T78" fmla="*/ 83 w 97"/>
                  <a:gd name="T79" fmla="*/ 28 h 99"/>
                  <a:gd name="T80" fmla="*/ 51 w 97"/>
                  <a:gd name="T81" fmla="*/ 28 h 99"/>
                  <a:gd name="T82" fmla="*/ 59 w 97"/>
                  <a:gd name="T83" fmla="*/ 20 h 99"/>
                  <a:gd name="T84" fmla="*/ 51 w 97"/>
                  <a:gd name="T85" fmla="*/ 12 h 99"/>
                  <a:gd name="T86" fmla="*/ 42 w 97"/>
                  <a:gd name="T87" fmla="*/ 14 h 99"/>
                  <a:gd name="T88" fmla="*/ 34 w 97"/>
                  <a:gd name="T89" fmla="*/ 28 h 99"/>
                  <a:gd name="T90" fmla="*/ 47 w 97"/>
                  <a:gd name="T91" fmla="*/ 12 h 99"/>
                  <a:gd name="T92" fmla="*/ 63 w 97"/>
                  <a:gd name="T93" fmla="*/ 14 h 99"/>
                  <a:gd name="T94" fmla="*/ 69 w 97"/>
                  <a:gd name="T95" fmla="*/ 26 h 99"/>
                  <a:gd name="T96" fmla="*/ 73 w 97"/>
                  <a:gd name="T97" fmla="*/ 18 h 99"/>
                  <a:gd name="T98" fmla="*/ 59 w 97"/>
                  <a:gd name="T99" fmla="*/ 10 h 99"/>
                  <a:gd name="T100" fmla="*/ 30 w 97"/>
                  <a:gd name="T101" fmla="*/ 14 h 99"/>
                  <a:gd name="T102" fmla="*/ 18 w 97"/>
                  <a:gd name="T103" fmla="*/ 24 h 99"/>
                  <a:gd name="T104" fmla="*/ 32 w 97"/>
                  <a:gd name="T105" fmla="*/ 20 h 99"/>
                  <a:gd name="T106" fmla="*/ 38 w 97"/>
                  <a:gd name="T107" fmla="*/ 10 h 99"/>
                  <a:gd name="T108" fmla="*/ 67 w 97"/>
                  <a:gd name="T109" fmla="*/ 4 h 99"/>
                  <a:gd name="T110" fmla="*/ 93 w 97"/>
                  <a:gd name="T111" fmla="*/ 30 h 99"/>
                  <a:gd name="T112" fmla="*/ 93 w 97"/>
                  <a:gd name="T113" fmla="*/ 69 h 99"/>
                  <a:gd name="T114" fmla="*/ 67 w 97"/>
                  <a:gd name="T115" fmla="*/ 95 h 99"/>
                  <a:gd name="T116" fmla="*/ 30 w 97"/>
                  <a:gd name="T117" fmla="*/ 95 h 99"/>
                  <a:gd name="T118" fmla="*/ 4 w 97"/>
                  <a:gd name="T119" fmla="*/ 69 h 99"/>
                  <a:gd name="T120" fmla="*/ 4 w 97"/>
                  <a:gd name="T121" fmla="*/ 30 h 99"/>
                  <a:gd name="T122" fmla="*/ 30 w 97"/>
                  <a:gd name="T123" fmla="*/ 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99">
                    <a:moveTo>
                      <a:pt x="69" y="73"/>
                    </a:moveTo>
                    <a:lnTo>
                      <a:pt x="65" y="79"/>
                    </a:lnTo>
                    <a:lnTo>
                      <a:pt x="63" y="85"/>
                    </a:lnTo>
                    <a:lnTo>
                      <a:pt x="59" y="89"/>
                    </a:lnTo>
                    <a:lnTo>
                      <a:pt x="67" y="85"/>
                    </a:lnTo>
                    <a:lnTo>
                      <a:pt x="73" y="81"/>
                    </a:lnTo>
                    <a:lnTo>
                      <a:pt x="79" y="75"/>
                    </a:lnTo>
                    <a:lnTo>
                      <a:pt x="69" y="73"/>
                    </a:lnTo>
                    <a:close/>
                    <a:moveTo>
                      <a:pt x="28" y="73"/>
                    </a:moveTo>
                    <a:lnTo>
                      <a:pt x="18" y="75"/>
                    </a:lnTo>
                    <a:lnTo>
                      <a:pt x="24" y="81"/>
                    </a:lnTo>
                    <a:lnTo>
                      <a:pt x="30" y="85"/>
                    </a:lnTo>
                    <a:lnTo>
                      <a:pt x="38" y="89"/>
                    </a:lnTo>
                    <a:lnTo>
                      <a:pt x="34" y="85"/>
                    </a:lnTo>
                    <a:lnTo>
                      <a:pt x="32" y="79"/>
                    </a:lnTo>
                    <a:lnTo>
                      <a:pt x="28" y="73"/>
                    </a:lnTo>
                    <a:close/>
                    <a:moveTo>
                      <a:pt x="51" y="71"/>
                    </a:moveTo>
                    <a:lnTo>
                      <a:pt x="51" y="87"/>
                    </a:lnTo>
                    <a:lnTo>
                      <a:pt x="55" y="85"/>
                    </a:lnTo>
                    <a:lnTo>
                      <a:pt x="61" y="77"/>
                    </a:lnTo>
                    <a:lnTo>
                      <a:pt x="63" y="73"/>
                    </a:lnTo>
                    <a:lnTo>
                      <a:pt x="51" y="71"/>
                    </a:lnTo>
                    <a:close/>
                    <a:moveTo>
                      <a:pt x="47" y="71"/>
                    </a:moveTo>
                    <a:lnTo>
                      <a:pt x="34" y="73"/>
                    </a:lnTo>
                    <a:lnTo>
                      <a:pt x="38" y="79"/>
                    </a:lnTo>
                    <a:lnTo>
                      <a:pt x="42" y="85"/>
                    </a:lnTo>
                    <a:lnTo>
                      <a:pt x="47" y="87"/>
                    </a:lnTo>
                    <a:lnTo>
                      <a:pt x="47" y="71"/>
                    </a:lnTo>
                    <a:close/>
                    <a:moveTo>
                      <a:pt x="71" y="53"/>
                    </a:moveTo>
                    <a:lnTo>
                      <a:pt x="71" y="61"/>
                    </a:lnTo>
                    <a:lnTo>
                      <a:pt x="69" y="69"/>
                    </a:lnTo>
                    <a:lnTo>
                      <a:pt x="83" y="71"/>
                    </a:lnTo>
                    <a:lnTo>
                      <a:pt x="87" y="63"/>
                    </a:lnTo>
                    <a:lnTo>
                      <a:pt x="89" y="53"/>
                    </a:lnTo>
                    <a:lnTo>
                      <a:pt x="71" y="53"/>
                    </a:lnTo>
                    <a:close/>
                    <a:moveTo>
                      <a:pt x="51" y="53"/>
                    </a:moveTo>
                    <a:lnTo>
                      <a:pt x="51" y="67"/>
                    </a:lnTo>
                    <a:lnTo>
                      <a:pt x="65" y="67"/>
                    </a:lnTo>
                    <a:lnTo>
                      <a:pt x="67" y="61"/>
                    </a:lnTo>
                    <a:lnTo>
                      <a:pt x="67" y="53"/>
                    </a:lnTo>
                    <a:lnTo>
                      <a:pt x="51" y="53"/>
                    </a:lnTo>
                    <a:close/>
                    <a:moveTo>
                      <a:pt x="30" y="53"/>
                    </a:moveTo>
                    <a:lnTo>
                      <a:pt x="30" y="61"/>
                    </a:lnTo>
                    <a:lnTo>
                      <a:pt x="32" y="67"/>
                    </a:lnTo>
                    <a:lnTo>
                      <a:pt x="47" y="67"/>
                    </a:lnTo>
                    <a:lnTo>
                      <a:pt x="47" y="53"/>
                    </a:lnTo>
                    <a:lnTo>
                      <a:pt x="30" y="53"/>
                    </a:lnTo>
                    <a:close/>
                    <a:moveTo>
                      <a:pt x="8" y="53"/>
                    </a:moveTo>
                    <a:lnTo>
                      <a:pt x="10" y="63"/>
                    </a:lnTo>
                    <a:lnTo>
                      <a:pt x="14" y="71"/>
                    </a:lnTo>
                    <a:lnTo>
                      <a:pt x="28" y="69"/>
                    </a:lnTo>
                    <a:lnTo>
                      <a:pt x="26" y="61"/>
                    </a:lnTo>
                    <a:lnTo>
                      <a:pt x="26" y="53"/>
                    </a:lnTo>
                    <a:lnTo>
                      <a:pt x="8" y="53"/>
                    </a:lnTo>
                    <a:close/>
                    <a:moveTo>
                      <a:pt x="32" y="32"/>
                    </a:moveTo>
                    <a:lnTo>
                      <a:pt x="30" y="38"/>
                    </a:lnTo>
                    <a:lnTo>
                      <a:pt x="30" y="46"/>
                    </a:lnTo>
                    <a:lnTo>
                      <a:pt x="47" y="46"/>
                    </a:lnTo>
                    <a:lnTo>
                      <a:pt x="47" y="32"/>
                    </a:lnTo>
                    <a:lnTo>
                      <a:pt x="32" y="32"/>
                    </a:lnTo>
                    <a:close/>
                    <a:moveTo>
                      <a:pt x="65" y="32"/>
                    </a:moveTo>
                    <a:lnTo>
                      <a:pt x="51" y="32"/>
                    </a:lnTo>
                    <a:lnTo>
                      <a:pt x="51" y="46"/>
                    </a:lnTo>
                    <a:lnTo>
                      <a:pt x="67" y="46"/>
                    </a:lnTo>
                    <a:lnTo>
                      <a:pt x="67" y="38"/>
                    </a:lnTo>
                    <a:lnTo>
                      <a:pt x="65" y="32"/>
                    </a:lnTo>
                    <a:close/>
                    <a:moveTo>
                      <a:pt x="14" y="28"/>
                    </a:moveTo>
                    <a:lnTo>
                      <a:pt x="10" y="36"/>
                    </a:lnTo>
                    <a:lnTo>
                      <a:pt x="8" y="46"/>
                    </a:lnTo>
                    <a:lnTo>
                      <a:pt x="26" y="46"/>
                    </a:lnTo>
                    <a:lnTo>
                      <a:pt x="26" y="38"/>
                    </a:lnTo>
                    <a:lnTo>
                      <a:pt x="28" y="30"/>
                    </a:lnTo>
                    <a:lnTo>
                      <a:pt x="14" y="28"/>
                    </a:lnTo>
                    <a:close/>
                    <a:moveTo>
                      <a:pt x="83" y="28"/>
                    </a:moveTo>
                    <a:lnTo>
                      <a:pt x="69" y="30"/>
                    </a:lnTo>
                    <a:lnTo>
                      <a:pt x="71" y="38"/>
                    </a:lnTo>
                    <a:lnTo>
                      <a:pt x="71" y="46"/>
                    </a:lnTo>
                    <a:lnTo>
                      <a:pt x="89" y="46"/>
                    </a:lnTo>
                    <a:lnTo>
                      <a:pt x="87" y="36"/>
                    </a:lnTo>
                    <a:lnTo>
                      <a:pt x="83" y="28"/>
                    </a:lnTo>
                    <a:close/>
                    <a:moveTo>
                      <a:pt x="51" y="12"/>
                    </a:moveTo>
                    <a:lnTo>
                      <a:pt x="51" y="28"/>
                    </a:lnTo>
                    <a:lnTo>
                      <a:pt x="63" y="28"/>
                    </a:lnTo>
                    <a:lnTo>
                      <a:pt x="59" y="20"/>
                    </a:lnTo>
                    <a:lnTo>
                      <a:pt x="55" y="14"/>
                    </a:lnTo>
                    <a:lnTo>
                      <a:pt x="51" y="12"/>
                    </a:lnTo>
                    <a:close/>
                    <a:moveTo>
                      <a:pt x="47" y="12"/>
                    </a:moveTo>
                    <a:lnTo>
                      <a:pt x="42" y="14"/>
                    </a:lnTo>
                    <a:lnTo>
                      <a:pt x="36" y="22"/>
                    </a:lnTo>
                    <a:lnTo>
                      <a:pt x="34" y="28"/>
                    </a:lnTo>
                    <a:lnTo>
                      <a:pt x="47" y="28"/>
                    </a:lnTo>
                    <a:lnTo>
                      <a:pt x="47" y="12"/>
                    </a:lnTo>
                    <a:close/>
                    <a:moveTo>
                      <a:pt x="59" y="10"/>
                    </a:moveTo>
                    <a:lnTo>
                      <a:pt x="63" y="14"/>
                    </a:lnTo>
                    <a:lnTo>
                      <a:pt x="65" y="20"/>
                    </a:lnTo>
                    <a:lnTo>
                      <a:pt x="69" y="26"/>
                    </a:lnTo>
                    <a:lnTo>
                      <a:pt x="79" y="24"/>
                    </a:lnTo>
                    <a:lnTo>
                      <a:pt x="73" y="18"/>
                    </a:lnTo>
                    <a:lnTo>
                      <a:pt x="67" y="14"/>
                    </a:lnTo>
                    <a:lnTo>
                      <a:pt x="59" y="10"/>
                    </a:lnTo>
                    <a:close/>
                    <a:moveTo>
                      <a:pt x="38" y="10"/>
                    </a:moveTo>
                    <a:lnTo>
                      <a:pt x="30" y="14"/>
                    </a:lnTo>
                    <a:lnTo>
                      <a:pt x="24" y="18"/>
                    </a:lnTo>
                    <a:lnTo>
                      <a:pt x="18" y="24"/>
                    </a:lnTo>
                    <a:lnTo>
                      <a:pt x="28" y="26"/>
                    </a:lnTo>
                    <a:lnTo>
                      <a:pt x="32" y="20"/>
                    </a:lnTo>
                    <a:lnTo>
                      <a:pt x="34" y="14"/>
                    </a:lnTo>
                    <a:lnTo>
                      <a:pt x="38" y="10"/>
                    </a:lnTo>
                    <a:close/>
                    <a:moveTo>
                      <a:pt x="49" y="0"/>
                    </a:moveTo>
                    <a:lnTo>
                      <a:pt x="67" y="4"/>
                    </a:lnTo>
                    <a:lnTo>
                      <a:pt x="83" y="14"/>
                    </a:lnTo>
                    <a:lnTo>
                      <a:pt x="93" y="30"/>
                    </a:lnTo>
                    <a:lnTo>
                      <a:pt x="97" y="50"/>
                    </a:lnTo>
                    <a:lnTo>
                      <a:pt x="93" y="69"/>
                    </a:lnTo>
                    <a:lnTo>
                      <a:pt x="83" y="85"/>
                    </a:lnTo>
                    <a:lnTo>
                      <a:pt x="67" y="95"/>
                    </a:lnTo>
                    <a:lnTo>
                      <a:pt x="49" y="99"/>
                    </a:lnTo>
                    <a:lnTo>
                      <a:pt x="30" y="95"/>
                    </a:lnTo>
                    <a:lnTo>
                      <a:pt x="14" y="85"/>
                    </a:lnTo>
                    <a:lnTo>
                      <a:pt x="4" y="69"/>
                    </a:lnTo>
                    <a:lnTo>
                      <a:pt x="0" y="50"/>
                    </a:lnTo>
                    <a:lnTo>
                      <a:pt x="4" y="30"/>
                    </a:lnTo>
                    <a:lnTo>
                      <a:pt x="14" y="14"/>
                    </a:lnTo>
                    <a:lnTo>
                      <a:pt x="30" y="4"/>
                    </a:lnTo>
                    <a:lnTo>
                      <a:pt x="49"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grpSp>
      </p:grpSp>
      <p:grpSp>
        <p:nvGrpSpPr>
          <p:cNvPr id="50" name="组合 49"/>
          <p:cNvGrpSpPr/>
          <p:nvPr/>
        </p:nvGrpSpPr>
        <p:grpSpPr>
          <a:xfrm>
            <a:off x="4944086" y="3352897"/>
            <a:ext cx="723497" cy="421587"/>
            <a:chOff x="5238881" y="3710891"/>
            <a:chExt cx="763063" cy="444643"/>
          </a:xfrm>
        </p:grpSpPr>
        <p:sp>
          <p:nvSpPr>
            <p:cNvPr id="51" name="Freeform 82"/>
            <p:cNvSpPr>
              <a:spLocks/>
            </p:cNvSpPr>
            <p:nvPr/>
          </p:nvSpPr>
          <p:spPr bwMode="auto">
            <a:xfrm>
              <a:off x="5238881" y="3759658"/>
              <a:ext cx="203676" cy="347109"/>
            </a:xfrm>
            <a:custGeom>
              <a:avLst/>
              <a:gdLst>
                <a:gd name="T0" fmla="*/ 61 w 71"/>
                <a:gd name="T1" fmla="*/ 0 h 121"/>
                <a:gd name="T2" fmla="*/ 65 w 71"/>
                <a:gd name="T3" fmla="*/ 0 h 121"/>
                <a:gd name="T4" fmla="*/ 67 w 71"/>
                <a:gd name="T5" fmla="*/ 3 h 121"/>
                <a:gd name="T6" fmla="*/ 71 w 71"/>
                <a:gd name="T7" fmla="*/ 7 h 121"/>
                <a:gd name="T8" fmla="*/ 71 w 71"/>
                <a:gd name="T9" fmla="*/ 11 h 121"/>
                <a:gd name="T10" fmla="*/ 71 w 71"/>
                <a:gd name="T11" fmla="*/ 15 h 121"/>
                <a:gd name="T12" fmla="*/ 67 w 71"/>
                <a:gd name="T13" fmla="*/ 19 h 121"/>
                <a:gd name="T14" fmla="*/ 26 w 71"/>
                <a:gd name="T15" fmla="*/ 60 h 121"/>
                <a:gd name="T16" fmla="*/ 67 w 71"/>
                <a:gd name="T17" fmla="*/ 102 h 121"/>
                <a:gd name="T18" fmla="*/ 71 w 71"/>
                <a:gd name="T19" fmla="*/ 106 h 121"/>
                <a:gd name="T20" fmla="*/ 71 w 71"/>
                <a:gd name="T21" fmla="*/ 111 h 121"/>
                <a:gd name="T22" fmla="*/ 71 w 71"/>
                <a:gd name="T23" fmla="*/ 115 h 121"/>
                <a:gd name="T24" fmla="*/ 67 w 71"/>
                <a:gd name="T25" fmla="*/ 117 h 121"/>
                <a:gd name="T26" fmla="*/ 61 w 71"/>
                <a:gd name="T27" fmla="*/ 121 h 121"/>
                <a:gd name="T28" fmla="*/ 53 w 71"/>
                <a:gd name="T29" fmla="*/ 117 h 121"/>
                <a:gd name="T30" fmla="*/ 4 w 71"/>
                <a:gd name="T31" fmla="*/ 68 h 121"/>
                <a:gd name="T32" fmla="*/ 0 w 71"/>
                <a:gd name="T33" fmla="*/ 60 h 121"/>
                <a:gd name="T34" fmla="*/ 4 w 71"/>
                <a:gd name="T35" fmla="*/ 53 h 121"/>
                <a:gd name="T36" fmla="*/ 53 w 71"/>
                <a:gd name="T37" fmla="*/ 3 h 121"/>
                <a:gd name="T38" fmla="*/ 57 w 71"/>
                <a:gd name="T39" fmla="*/ 0 h 121"/>
                <a:gd name="T40" fmla="*/ 61 w 71"/>
                <a:gd name="T4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1">
                  <a:moveTo>
                    <a:pt x="61" y="0"/>
                  </a:moveTo>
                  <a:lnTo>
                    <a:pt x="65" y="0"/>
                  </a:lnTo>
                  <a:lnTo>
                    <a:pt x="67" y="3"/>
                  </a:lnTo>
                  <a:lnTo>
                    <a:pt x="71" y="7"/>
                  </a:lnTo>
                  <a:lnTo>
                    <a:pt x="71" y="11"/>
                  </a:lnTo>
                  <a:lnTo>
                    <a:pt x="71" y="15"/>
                  </a:lnTo>
                  <a:lnTo>
                    <a:pt x="67" y="19"/>
                  </a:lnTo>
                  <a:lnTo>
                    <a:pt x="26" y="60"/>
                  </a:lnTo>
                  <a:lnTo>
                    <a:pt x="67" y="102"/>
                  </a:lnTo>
                  <a:lnTo>
                    <a:pt x="71" y="106"/>
                  </a:lnTo>
                  <a:lnTo>
                    <a:pt x="71" y="111"/>
                  </a:lnTo>
                  <a:lnTo>
                    <a:pt x="71" y="115"/>
                  </a:lnTo>
                  <a:lnTo>
                    <a:pt x="67" y="117"/>
                  </a:lnTo>
                  <a:lnTo>
                    <a:pt x="61" y="121"/>
                  </a:lnTo>
                  <a:lnTo>
                    <a:pt x="53" y="117"/>
                  </a:lnTo>
                  <a:lnTo>
                    <a:pt x="4" y="68"/>
                  </a:lnTo>
                  <a:lnTo>
                    <a:pt x="0" y="60"/>
                  </a:lnTo>
                  <a:lnTo>
                    <a:pt x="4" y="53"/>
                  </a:lnTo>
                  <a:lnTo>
                    <a:pt x="53" y="3"/>
                  </a:lnTo>
                  <a:lnTo>
                    <a:pt x="57" y="0"/>
                  </a:lnTo>
                  <a:lnTo>
                    <a:pt x="61"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grpSp>
          <p:nvGrpSpPr>
            <p:cNvPr id="52" name="组合 51"/>
            <p:cNvGrpSpPr/>
            <p:nvPr/>
          </p:nvGrpSpPr>
          <p:grpSpPr>
            <a:xfrm>
              <a:off x="5557301" y="3710891"/>
              <a:ext cx="444643" cy="444643"/>
              <a:chOff x="5557301" y="3705153"/>
              <a:chExt cx="444643" cy="444643"/>
            </a:xfrm>
          </p:grpSpPr>
          <p:sp>
            <p:nvSpPr>
              <p:cNvPr id="53" name="Freeform 210"/>
              <p:cNvSpPr>
                <a:spLocks noEditPoints="1"/>
              </p:cNvSpPr>
              <p:nvPr/>
            </p:nvSpPr>
            <p:spPr bwMode="auto">
              <a:xfrm>
                <a:off x="5557301" y="3705153"/>
                <a:ext cx="444643" cy="444643"/>
              </a:xfrm>
              <a:custGeom>
                <a:avLst/>
                <a:gdLst>
                  <a:gd name="T0" fmla="*/ 78 w 155"/>
                  <a:gd name="T1" fmla="*/ 8 h 155"/>
                  <a:gd name="T2" fmla="*/ 61 w 155"/>
                  <a:gd name="T3" fmla="*/ 10 h 155"/>
                  <a:gd name="T4" fmla="*/ 43 w 155"/>
                  <a:gd name="T5" fmla="*/ 19 h 155"/>
                  <a:gd name="T6" fmla="*/ 25 w 155"/>
                  <a:gd name="T7" fmla="*/ 35 h 155"/>
                  <a:gd name="T8" fmla="*/ 13 w 155"/>
                  <a:gd name="T9" fmla="*/ 55 h 155"/>
                  <a:gd name="T10" fmla="*/ 9 w 155"/>
                  <a:gd name="T11" fmla="*/ 78 h 155"/>
                  <a:gd name="T12" fmla="*/ 11 w 155"/>
                  <a:gd name="T13" fmla="*/ 96 h 155"/>
                  <a:gd name="T14" fmla="*/ 19 w 155"/>
                  <a:gd name="T15" fmla="*/ 112 h 155"/>
                  <a:gd name="T16" fmla="*/ 33 w 155"/>
                  <a:gd name="T17" fmla="*/ 131 h 155"/>
                  <a:gd name="T18" fmla="*/ 55 w 155"/>
                  <a:gd name="T19" fmla="*/ 143 h 155"/>
                  <a:gd name="T20" fmla="*/ 78 w 155"/>
                  <a:gd name="T21" fmla="*/ 147 h 155"/>
                  <a:gd name="T22" fmla="*/ 94 w 155"/>
                  <a:gd name="T23" fmla="*/ 145 h 155"/>
                  <a:gd name="T24" fmla="*/ 112 w 155"/>
                  <a:gd name="T25" fmla="*/ 139 h 155"/>
                  <a:gd name="T26" fmla="*/ 130 w 155"/>
                  <a:gd name="T27" fmla="*/ 123 h 155"/>
                  <a:gd name="T28" fmla="*/ 143 w 155"/>
                  <a:gd name="T29" fmla="*/ 102 h 155"/>
                  <a:gd name="T30" fmla="*/ 147 w 155"/>
                  <a:gd name="T31" fmla="*/ 78 h 155"/>
                  <a:gd name="T32" fmla="*/ 145 w 155"/>
                  <a:gd name="T33" fmla="*/ 61 h 155"/>
                  <a:gd name="T34" fmla="*/ 136 w 155"/>
                  <a:gd name="T35" fmla="*/ 45 h 155"/>
                  <a:gd name="T36" fmla="*/ 122 w 155"/>
                  <a:gd name="T37" fmla="*/ 25 h 155"/>
                  <a:gd name="T38" fmla="*/ 100 w 155"/>
                  <a:gd name="T39" fmla="*/ 12 h 155"/>
                  <a:gd name="T40" fmla="*/ 78 w 155"/>
                  <a:gd name="T41" fmla="*/ 8 h 155"/>
                  <a:gd name="T42" fmla="*/ 78 w 155"/>
                  <a:gd name="T43" fmla="*/ 0 h 155"/>
                  <a:gd name="T44" fmla="*/ 104 w 155"/>
                  <a:gd name="T45" fmla="*/ 6 h 155"/>
                  <a:gd name="T46" fmla="*/ 126 w 155"/>
                  <a:gd name="T47" fmla="*/ 19 h 155"/>
                  <a:gd name="T48" fmla="*/ 145 w 155"/>
                  <a:gd name="T49" fmla="*/ 41 h 155"/>
                  <a:gd name="T50" fmla="*/ 153 w 155"/>
                  <a:gd name="T51" fmla="*/ 59 h 155"/>
                  <a:gd name="T52" fmla="*/ 155 w 155"/>
                  <a:gd name="T53" fmla="*/ 78 h 155"/>
                  <a:gd name="T54" fmla="*/ 151 w 155"/>
                  <a:gd name="T55" fmla="*/ 104 h 155"/>
                  <a:gd name="T56" fmla="*/ 136 w 155"/>
                  <a:gd name="T57" fmla="*/ 127 h 155"/>
                  <a:gd name="T58" fmla="*/ 116 w 155"/>
                  <a:gd name="T59" fmla="*/ 145 h 155"/>
                  <a:gd name="T60" fmla="*/ 96 w 155"/>
                  <a:gd name="T61" fmla="*/ 153 h 155"/>
                  <a:gd name="T62" fmla="*/ 78 w 155"/>
                  <a:gd name="T63" fmla="*/ 155 h 155"/>
                  <a:gd name="T64" fmla="*/ 51 w 155"/>
                  <a:gd name="T65" fmla="*/ 151 h 155"/>
                  <a:gd name="T66" fmla="*/ 29 w 155"/>
                  <a:gd name="T67" fmla="*/ 137 h 155"/>
                  <a:gd name="T68" fmla="*/ 11 w 155"/>
                  <a:gd name="T69" fmla="*/ 116 h 155"/>
                  <a:gd name="T70" fmla="*/ 3 w 155"/>
                  <a:gd name="T71" fmla="*/ 98 h 155"/>
                  <a:gd name="T72" fmla="*/ 0 w 155"/>
                  <a:gd name="T73" fmla="*/ 78 h 155"/>
                  <a:gd name="T74" fmla="*/ 5 w 155"/>
                  <a:gd name="T75" fmla="*/ 51 h 155"/>
                  <a:gd name="T76" fmla="*/ 19 w 155"/>
                  <a:gd name="T77" fmla="*/ 29 h 155"/>
                  <a:gd name="T78" fmla="*/ 39 w 155"/>
                  <a:gd name="T79" fmla="*/ 10 h 155"/>
                  <a:gd name="T80" fmla="*/ 59 w 155"/>
                  <a:gd name="T81" fmla="*/ 2 h 155"/>
                  <a:gd name="T82" fmla="*/ 78 w 155"/>
                  <a:gd name="T83"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5">
                    <a:moveTo>
                      <a:pt x="78" y="8"/>
                    </a:moveTo>
                    <a:lnTo>
                      <a:pt x="61" y="10"/>
                    </a:lnTo>
                    <a:lnTo>
                      <a:pt x="43" y="19"/>
                    </a:lnTo>
                    <a:lnTo>
                      <a:pt x="25" y="35"/>
                    </a:lnTo>
                    <a:lnTo>
                      <a:pt x="13" y="55"/>
                    </a:lnTo>
                    <a:lnTo>
                      <a:pt x="9" y="78"/>
                    </a:lnTo>
                    <a:lnTo>
                      <a:pt x="11" y="96"/>
                    </a:lnTo>
                    <a:lnTo>
                      <a:pt x="19" y="112"/>
                    </a:lnTo>
                    <a:lnTo>
                      <a:pt x="33" y="131"/>
                    </a:lnTo>
                    <a:lnTo>
                      <a:pt x="55" y="143"/>
                    </a:lnTo>
                    <a:lnTo>
                      <a:pt x="78" y="147"/>
                    </a:lnTo>
                    <a:lnTo>
                      <a:pt x="94" y="145"/>
                    </a:lnTo>
                    <a:lnTo>
                      <a:pt x="112" y="139"/>
                    </a:lnTo>
                    <a:lnTo>
                      <a:pt x="130" y="123"/>
                    </a:lnTo>
                    <a:lnTo>
                      <a:pt x="143" y="102"/>
                    </a:lnTo>
                    <a:lnTo>
                      <a:pt x="147" y="78"/>
                    </a:lnTo>
                    <a:lnTo>
                      <a:pt x="145" y="61"/>
                    </a:lnTo>
                    <a:lnTo>
                      <a:pt x="136" y="45"/>
                    </a:lnTo>
                    <a:lnTo>
                      <a:pt x="122" y="25"/>
                    </a:lnTo>
                    <a:lnTo>
                      <a:pt x="100" y="12"/>
                    </a:lnTo>
                    <a:lnTo>
                      <a:pt x="78" y="8"/>
                    </a:lnTo>
                    <a:close/>
                    <a:moveTo>
                      <a:pt x="78" y="0"/>
                    </a:moveTo>
                    <a:lnTo>
                      <a:pt x="104" y="6"/>
                    </a:lnTo>
                    <a:lnTo>
                      <a:pt x="126" y="19"/>
                    </a:lnTo>
                    <a:lnTo>
                      <a:pt x="145" y="41"/>
                    </a:lnTo>
                    <a:lnTo>
                      <a:pt x="153" y="59"/>
                    </a:lnTo>
                    <a:lnTo>
                      <a:pt x="155" y="78"/>
                    </a:lnTo>
                    <a:lnTo>
                      <a:pt x="151" y="104"/>
                    </a:lnTo>
                    <a:lnTo>
                      <a:pt x="136" y="127"/>
                    </a:lnTo>
                    <a:lnTo>
                      <a:pt x="116" y="145"/>
                    </a:lnTo>
                    <a:lnTo>
                      <a:pt x="96" y="153"/>
                    </a:lnTo>
                    <a:lnTo>
                      <a:pt x="78" y="155"/>
                    </a:lnTo>
                    <a:lnTo>
                      <a:pt x="51" y="151"/>
                    </a:lnTo>
                    <a:lnTo>
                      <a:pt x="29" y="137"/>
                    </a:lnTo>
                    <a:lnTo>
                      <a:pt x="11" y="116"/>
                    </a:lnTo>
                    <a:lnTo>
                      <a:pt x="3" y="98"/>
                    </a:lnTo>
                    <a:lnTo>
                      <a:pt x="0" y="78"/>
                    </a:lnTo>
                    <a:lnTo>
                      <a:pt x="5" y="51"/>
                    </a:lnTo>
                    <a:lnTo>
                      <a:pt x="19" y="29"/>
                    </a:lnTo>
                    <a:lnTo>
                      <a:pt x="39" y="10"/>
                    </a:lnTo>
                    <a:lnTo>
                      <a:pt x="59" y="2"/>
                    </a:lnTo>
                    <a:lnTo>
                      <a:pt x="78" y="0"/>
                    </a:lnTo>
                    <a:close/>
                  </a:path>
                </a:pathLst>
              </a:custGeom>
              <a:solidFill>
                <a:srgbClr val="FFFFFF"/>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54" name="Freeform 211"/>
              <p:cNvSpPr>
                <a:spLocks/>
              </p:cNvSpPr>
              <p:nvPr/>
            </p:nvSpPr>
            <p:spPr bwMode="auto">
              <a:xfrm>
                <a:off x="5651968" y="3817031"/>
                <a:ext cx="255312" cy="226625"/>
              </a:xfrm>
              <a:custGeom>
                <a:avLst/>
                <a:gdLst>
                  <a:gd name="T0" fmla="*/ 2 w 89"/>
                  <a:gd name="T1" fmla="*/ 0 h 79"/>
                  <a:gd name="T2" fmla="*/ 6 w 89"/>
                  <a:gd name="T3" fmla="*/ 4 h 79"/>
                  <a:gd name="T4" fmla="*/ 6 w 89"/>
                  <a:gd name="T5" fmla="*/ 71 h 79"/>
                  <a:gd name="T6" fmla="*/ 87 w 89"/>
                  <a:gd name="T7" fmla="*/ 71 h 79"/>
                  <a:gd name="T8" fmla="*/ 89 w 89"/>
                  <a:gd name="T9" fmla="*/ 75 h 79"/>
                  <a:gd name="T10" fmla="*/ 87 w 89"/>
                  <a:gd name="T11" fmla="*/ 79 h 79"/>
                  <a:gd name="T12" fmla="*/ 6 w 89"/>
                  <a:gd name="T13" fmla="*/ 79 h 79"/>
                  <a:gd name="T14" fmla="*/ 2 w 89"/>
                  <a:gd name="T15" fmla="*/ 77 h 79"/>
                  <a:gd name="T16" fmla="*/ 0 w 89"/>
                  <a:gd name="T17" fmla="*/ 75 h 79"/>
                  <a:gd name="T18" fmla="*/ 0 w 89"/>
                  <a:gd name="T19" fmla="*/ 71 h 79"/>
                  <a:gd name="T20" fmla="*/ 0 w 89"/>
                  <a:gd name="T21" fmla="*/ 4 h 79"/>
                  <a:gd name="T22" fmla="*/ 2 w 89"/>
                  <a:gd name="T2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79">
                    <a:moveTo>
                      <a:pt x="2" y="0"/>
                    </a:moveTo>
                    <a:lnTo>
                      <a:pt x="6" y="4"/>
                    </a:lnTo>
                    <a:lnTo>
                      <a:pt x="6" y="71"/>
                    </a:lnTo>
                    <a:lnTo>
                      <a:pt x="87" y="71"/>
                    </a:lnTo>
                    <a:lnTo>
                      <a:pt x="89" y="75"/>
                    </a:lnTo>
                    <a:lnTo>
                      <a:pt x="87" y="79"/>
                    </a:lnTo>
                    <a:lnTo>
                      <a:pt x="6" y="79"/>
                    </a:lnTo>
                    <a:lnTo>
                      <a:pt x="2" y="77"/>
                    </a:lnTo>
                    <a:lnTo>
                      <a:pt x="0" y="75"/>
                    </a:lnTo>
                    <a:lnTo>
                      <a:pt x="0" y="71"/>
                    </a:lnTo>
                    <a:lnTo>
                      <a:pt x="0" y="4"/>
                    </a:lnTo>
                    <a:lnTo>
                      <a:pt x="2" y="0"/>
                    </a:lnTo>
                    <a:close/>
                  </a:path>
                </a:pathLst>
              </a:custGeom>
              <a:solidFill>
                <a:srgbClr val="E4F3F0"/>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55" name="Freeform 212"/>
              <p:cNvSpPr>
                <a:spLocks/>
              </p:cNvSpPr>
              <p:nvPr/>
            </p:nvSpPr>
            <p:spPr bwMode="auto">
              <a:xfrm>
                <a:off x="5692129" y="3822769"/>
                <a:ext cx="209413" cy="180726"/>
              </a:xfrm>
              <a:custGeom>
                <a:avLst/>
                <a:gdLst>
                  <a:gd name="T0" fmla="*/ 69 w 73"/>
                  <a:gd name="T1" fmla="*/ 0 h 63"/>
                  <a:gd name="T2" fmla="*/ 71 w 73"/>
                  <a:gd name="T3" fmla="*/ 2 h 63"/>
                  <a:gd name="T4" fmla="*/ 73 w 73"/>
                  <a:gd name="T5" fmla="*/ 4 h 63"/>
                  <a:gd name="T6" fmla="*/ 69 w 73"/>
                  <a:gd name="T7" fmla="*/ 27 h 63"/>
                  <a:gd name="T8" fmla="*/ 65 w 73"/>
                  <a:gd name="T9" fmla="*/ 31 h 63"/>
                  <a:gd name="T10" fmla="*/ 63 w 73"/>
                  <a:gd name="T11" fmla="*/ 27 h 63"/>
                  <a:gd name="T12" fmla="*/ 65 w 73"/>
                  <a:gd name="T13" fmla="*/ 16 h 63"/>
                  <a:gd name="T14" fmla="*/ 45 w 73"/>
                  <a:gd name="T15" fmla="*/ 43 h 63"/>
                  <a:gd name="T16" fmla="*/ 43 w 73"/>
                  <a:gd name="T17" fmla="*/ 45 h 63"/>
                  <a:gd name="T18" fmla="*/ 39 w 73"/>
                  <a:gd name="T19" fmla="*/ 45 h 63"/>
                  <a:gd name="T20" fmla="*/ 27 w 73"/>
                  <a:gd name="T21" fmla="*/ 35 h 63"/>
                  <a:gd name="T22" fmla="*/ 6 w 73"/>
                  <a:gd name="T23" fmla="*/ 61 h 63"/>
                  <a:gd name="T24" fmla="*/ 4 w 73"/>
                  <a:gd name="T25" fmla="*/ 63 h 63"/>
                  <a:gd name="T26" fmla="*/ 0 w 73"/>
                  <a:gd name="T27" fmla="*/ 63 h 63"/>
                  <a:gd name="T28" fmla="*/ 0 w 73"/>
                  <a:gd name="T29" fmla="*/ 57 h 63"/>
                  <a:gd name="T30" fmla="*/ 20 w 73"/>
                  <a:gd name="T31" fmla="*/ 27 h 63"/>
                  <a:gd name="T32" fmla="*/ 24 w 73"/>
                  <a:gd name="T33" fmla="*/ 24 h 63"/>
                  <a:gd name="T34" fmla="*/ 27 w 73"/>
                  <a:gd name="T35" fmla="*/ 24 h 63"/>
                  <a:gd name="T36" fmla="*/ 41 w 73"/>
                  <a:gd name="T37" fmla="*/ 35 h 63"/>
                  <a:gd name="T38" fmla="*/ 57 w 73"/>
                  <a:gd name="T39" fmla="*/ 10 h 63"/>
                  <a:gd name="T40" fmla="*/ 49 w 73"/>
                  <a:gd name="T41" fmla="*/ 10 h 63"/>
                  <a:gd name="T42" fmla="*/ 45 w 73"/>
                  <a:gd name="T43" fmla="*/ 8 h 63"/>
                  <a:gd name="T44" fmla="*/ 47 w 73"/>
                  <a:gd name="T45" fmla="*/ 4 h 63"/>
                  <a:gd name="T46" fmla="*/ 69 w 73"/>
                  <a:gd name="T4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3" h="63">
                    <a:moveTo>
                      <a:pt x="69" y="0"/>
                    </a:moveTo>
                    <a:lnTo>
                      <a:pt x="71" y="2"/>
                    </a:lnTo>
                    <a:lnTo>
                      <a:pt x="73" y="4"/>
                    </a:lnTo>
                    <a:lnTo>
                      <a:pt x="69" y="27"/>
                    </a:lnTo>
                    <a:lnTo>
                      <a:pt x="65" y="31"/>
                    </a:lnTo>
                    <a:lnTo>
                      <a:pt x="63" y="27"/>
                    </a:lnTo>
                    <a:lnTo>
                      <a:pt x="65" y="16"/>
                    </a:lnTo>
                    <a:lnTo>
                      <a:pt x="45" y="43"/>
                    </a:lnTo>
                    <a:lnTo>
                      <a:pt x="43" y="45"/>
                    </a:lnTo>
                    <a:lnTo>
                      <a:pt x="39" y="45"/>
                    </a:lnTo>
                    <a:lnTo>
                      <a:pt x="27" y="35"/>
                    </a:lnTo>
                    <a:lnTo>
                      <a:pt x="6" y="61"/>
                    </a:lnTo>
                    <a:lnTo>
                      <a:pt x="4" y="63"/>
                    </a:lnTo>
                    <a:lnTo>
                      <a:pt x="0" y="63"/>
                    </a:lnTo>
                    <a:lnTo>
                      <a:pt x="0" y="57"/>
                    </a:lnTo>
                    <a:lnTo>
                      <a:pt x="20" y="27"/>
                    </a:lnTo>
                    <a:lnTo>
                      <a:pt x="24" y="24"/>
                    </a:lnTo>
                    <a:lnTo>
                      <a:pt x="27" y="24"/>
                    </a:lnTo>
                    <a:lnTo>
                      <a:pt x="41" y="35"/>
                    </a:lnTo>
                    <a:lnTo>
                      <a:pt x="57" y="10"/>
                    </a:lnTo>
                    <a:lnTo>
                      <a:pt x="49" y="10"/>
                    </a:lnTo>
                    <a:lnTo>
                      <a:pt x="45" y="8"/>
                    </a:lnTo>
                    <a:lnTo>
                      <a:pt x="47" y="4"/>
                    </a:lnTo>
                    <a:lnTo>
                      <a:pt x="69" y="0"/>
                    </a:lnTo>
                    <a:close/>
                  </a:path>
                </a:pathLst>
              </a:custGeom>
              <a:solidFill>
                <a:srgbClr val="E4F3F0"/>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grpSp>
      </p:grpSp>
      <p:sp>
        <p:nvSpPr>
          <p:cNvPr id="57" name="Text Placeholder 2"/>
          <p:cNvSpPr txBox="1">
            <a:spLocks/>
          </p:cNvSpPr>
          <p:nvPr/>
        </p:nvSpPr>
        <p:spPr>
          <a:xfrm>
            <a:off x="1761401" y="1424329"/>
            <a:ext cx="2173379"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200" b="1" dirty="0">
                <a:solidFill>
                  <a:prstClr val="black"/>
                </a:solidFill>
                <a:latin typeface="微软雅黑" panose="020B0503020204020204" pitchFamily="34" charset="-122"/>
                <a:ea typeface="微软雅黑" panose="020B0503020204020204" pitchFamily="34" charset="-122"/>
              </a:rPr>
              <a:t>双击输入替换内容双击输入替换内容</a:t>
            </a:r>
            <a:endParaRPr lang="en-AU" altLang="zh-CN" sz="1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a:p>
            <a:endParaRPr lang="en-AU" altLang="zh-CN" sz="1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9" name="Text Placeholder 2"/>
          <p:cNvSpPr txBox="1">
            <a:spLocks/>
          </p:cNvSpPr>
          <p:nvPr/>
        </p:nvSpPr>
        <p:spPr>
          <a:xfrm>
            <a:off x="1779165" y="2781714"/>
            <a:ext cx="2173379"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lvl="0" algn="l" eaLnBrk="1" fontAlgn="auto" hangingPunct="1">
              <a:spcAft>
                <a:spcPts val="0"/>
              </a:spcAft>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eaLnBrk="1" fontAlgn="auto" hangingPunct="1">
              <a:spcAft>
                <a:spcPts val="0"/>
              </a:spcAft>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1" name="Text Placeholder 2"/>
          <p:cNvSpPr txBox="1">
            <a:spLocks/>
          </p:cNvSpPr>
          <p:nvPr/>
        </p:nvSpPr>
        <p:spPr>
          <a:xfrm>
            <a:off x="1779165" y="4129056"/>
            <a:ext cx="2173379"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lvl="0" algn="l" eaLnBrk="1" fontAlgn="auto" hangingPunct="1">
              <a:spcAft>
                <a:spcPts val="0"/>
              </a:spcAft>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eaLnBrk="1" fontAlgn="auto" hangingPunct="1">
              <a:spcAft>
                <a:spcPts val="0"/>
              </a:spcAft>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3" name="Text Placeholder 2"/>
          <p:cNvSpPr txBox="1">
            <a:spLocks/>
          </p:cNvSpPr>
          <p:nvPr/>
        </p:nvSpPr>
        <p:spPr>
          <a:xfrm>
            <a:off x="8417683" y="1806251"/>
            <a:ext cx="2173379"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lvl="0" algn="l" eaLnBrk="1" fontAlgn="auto" hangingPunct="1">
              <a:spcAft>
                <a:spcPts val="0"/>
              </a:spcAft>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eaLnBrk="1" fontAlgn="auto" hangingPunct="1">
              <a:spcAft>
                <a:spcPts val="0"/>
              </a:spcAft>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5" name="Text Placeholder 2"/>
          <p:cNvSpPr txBox="1">
            <a:spLocks/>
          </p:cNvSpPr>
          <p:nvPr/>
        </p:nvSpPr>
        <p:spPr>
          <a:xfrm>
            <a:off x="8417683" y="3348442"/>
            <a:ext cx="2173379"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lvl="0" algn="l" eaLnBrk="1" fontAlgn="auto" hangingPunct="1">
              <a:spcAft>
                <a:spcPts val="0"/>
              </a:spcAft>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eaLnBrk="1" fontAlgn="auto" hangingPunct="1">
              <a:spcAft>
                <a:spcPts val="0"/>
              </a:spcAft>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7" name="Text Placeholder 2"/>
          <p:cNvSpPr txBox="1">
            <a:spLocks/>
          </p:cNvSpPr>
          <p:nvPr/>
        </p:nvSpPr>
        <p:spPr>
          <a:xfrm>
            <a:off x="8417683" y="4787540"/>
            <a:ext cx="2173379"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lvl="0" algn="l" eaLnBrk="1" fontAlgn="auto" hangingPunct="1">
              <a:spcAft>
                <a:spcPts val="0"/>
              </a:spcAft>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eaLnBrk="1" fontAlgn="auto" hangingPunct="1">
              <a:spcAft>
                <a:spcPts val="0"/>
              </a:spcAft>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ustDataLst>
      <p:tags r:id="rId1"/>
    </p:custDataLst>
    <p:extLst>
      <p:ext uri="{BB962C8B-B14F-4D97-AF65-F5344CB8AC3E}">
        <p14:creationId xmlns:p14="http://schemas.microsoft.com/office/powerpoint/2010/main" val="2315763493"/>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right)">
                                      <p:cBhvr>
                                        <p:cTn id="31" dur="500"/>
                                        <p:tgtEl>
                                          <p:spTgt spid="17"/>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right)">
                                      <p:cBhvr>
                                        <p:cTn id="43" dur="500"/>
                                        <p:tgtEl>
                                          <p:spTgt spid="45"/>
                                        </p:tgtEl>
                                      </p:cBhvr>
                                    </p:animEffect>
                                  </p:childTnLst>
                                </p:cTn>
                              </p:par>
                              <p:par>
                                <p:cTn id="44" presetID="22" presetClass="entr" presetSubtype="2" fill="hold"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right)">
                                      <p:cBhvr>
                                        <p:cTn id="46" dur="500"/>
                                        <p:tgtEl>
                                          <p:spTgt spid="50"/>
                                        </p:tgtEl>
                                      </p:cBhvr>
                                    </p:animEffect>
                                  </p:childTnLst>
                                </p:cTn>
                              </p:par>
                              <p:par>
                                <p:cTn id="47" presetID="22" presetClass="entr" presetSubtype="8"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wipe(left)">
                                      <p:cBhvr>
                                        <p:cTn id="49" dur="500"/>
                                        <p:tgtEl>
                                          <p:spTgt spid="35"/>
                                        </p:tgtEl>
                                      </p:cBhvr>
                                    </p:animEffect>
                                  </p:childTnLst>
                                </p:cTn>
                              </p:par>
                              <p:par>
                                <p:cTn id="50" presetID="22" presetClass="entr" presetSubtype="8"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par>
                                <p:cTn id="53" presetID="22" presetClass="entr" presetSubtype="2"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right)">
                                      <p:cBhvr>
                                        <p:cTn id="55" dur="500"/>
                                        <p:tgtEl>
                                          <p:spTgt spid="18"/>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57">
                                            <p:txEl>
                                              <p:pRg st="0" end="0"/>
                                            </p:txEl>
                                          </p:spTgt>
                                        </p:tgtEl>
                                        <p:attrNameLst>
                                          <p:attrName>style.visibility</p:attrName>
                                        </p:attrNameLst>
                                      </p:cBhvr>
                                      <p:to>
                                        <p:strVal val="visible"/>
                                      </p:to>
                                    </p:set>
                                    <p:anim calcmode="lin" valueType="num">
                                      <p:cBhvr>
                                        <p:cTn id="59" dur="4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60" dur="4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61" dur="400"/>
                                        <p:tgtEl>
                                          <p:spTgt spid="57">
                                            <p:txEl>
                                              <p:pRg st="0" end="0"/>
                                            </p:txEl>
                                          </p:spTgt>
                                        </p:tgtEl>
                                      </p:cBhvr>
                                    </p:animEffect>
                                  </p:childTnLst>
                                </p:cTn>
                              </p:par>
                            </p:childTnLst>
                          </p:cTn>
                        </p:par>
                        <p:par>
                          <p:cTn id="62" fill="hold">
                            <p:stCondLst>
                              <p:cond delay="5400"/>
                            </p:stCondLst>
                            <p:childTnLst>
                              <p:par>
                                <p:cTn id="63" presetID="53" presetClass="entr" presetSubtype="16" fill="hold" grpId="0" nodeType="afterEffect">
                                  <p:stCondLst>
                                    <p:cond delay="0"/>
                                  </p:stCondLst>
                                  <p:childTnLst>
                                    <p:set>
                                      <p:cBhvr>
                                        <p:cTn id="64" dur="1" fill="hold">
                                          <p:stCondLst>
                                            <p:cond delay="0"/>
                                          </p:stCondLst>
                                        </p:cTn>
                                        <p:tgtEl>
                                          <p:spTgt spid="59">
                                            <p:txEl>
                                              <p:pRg st="0" end="0"/>
                                            </p:txEl>
                                          </p:spTgt>
                                        </p:tgtEl>
                                        <p:attrNameLst>
                                          <p:attrName>style.visibility</p:attrName>
                                        </p:attrNameLst>
                                      </p:cBhvr>
                                      <p:to>
                                        <p:strVal val="visible"/>
                                      </p:to>
                                    </p:set>
                                    <p:anim calcmode="lin" valueType="num">
                                      <p:cBhvr>
                                        <p:cTn id="65" dur="4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66" dur="4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67" dur="400"/>
                                        <p:tgtEl>
                                          <p:spTgt spid="59">
                                            <p:txEl>
                                              <p:pRg st="0" end="0"/>
                                            </p:txEl>
                                          </p:spTgt>
                                        </p:tgtEl>
                                      </p:cBhvr>
                                    </p:animEffect>
                                  </p:childTnLst>
                                </p:cTn>
                              </p:par>
                            </p:childTnLst>
                          </p:cTn>
                        </p:par>
                        <p:par>
                          <p:cTn id="68" fill="hold">
                            <p:stCondLst>
                              <p:cond delay="5800"/>
                            </p:stCondLst>
                            <p:childTnLst>
                              <p:par>
                                <p:cTn id="69" presetID="53" presetClass="entr" presetSubtype="16" fill="hold" grpId="0" nodeType="afterEffect">
                                  <p:stCondLst>
                                    <p:cond delay="0"/>
                                  </p:stCondLst>
                                  <p:childTnLst>
                                    <p:set>
                                      <p:cBhvr>
                                        <p:cTn id="70" dur="1" fill="hold">
                                          <p:stCondLst>
                                            <p:cond delay="0"/>
                                          </p:stCondLst>
                                        </p:cTn>
                                        <p:tgtEl>
                                          <p:spTgt spid="61">
                                            <p:txEl>
                                              <p:pRg st="0" end="0"/>
                                            </p:txEl>
                                          </p:spTgt>
                                        </p:tgtEl>
                                        <p:attrNameLst>
                                          <p:attrName>style.visibility</p:attrName>
                                        </p:attrNameLst>
                                      </p:cBhvr>
                                      <p:to>
                                        <p:strVal val="visible"/>
                                      </p:to>
                                    </p:set>
                                    <p:anim calcmode="lin" valueType="num">
                                      <p:cBhvr>
                                        <p:cTn id="71" dur="400" fill="hold"/>
                                        <p:tgtEl>
                                          <p:spTgt spid="61">
                                            <p:txEl>
                                              <p:pRg st="0" end="0"/>
                                            </p:txEl>
                                          </p:spTgt>
                                        </p:tgtEl>
                                        <p:attrNameLst>
                                          <p:attrName>ppt_w</p:attrName>
                                        </p:attrNameLst>
                                      </p:cBhvr>
                                      <p:tavLst>
                                        <p:tav tm="0">
                                          <p:val>
                                            <p:fltVal val="0"/>
                                          </p:val>
                                        </p:tav>
                                        <p:tav tm="100000">
                                          <p:val>
                                            <p:strVal val="#ppt_w"/>
                                          </p:val>
                                        </p:tav>
                                      </p:tavLst>
                                    </p:anim>
                                    <p:anim calcmode="lin" valueType="num">
                                      <p:cBhvr>
                                        <p:cTn id="72" dur="400" fill="hold"/>
                                        <p:tgtEl>
                                          <p:spTgt spid="61">
                                            <p:txEl>
                                              <p:pRg st="0" end="0"/>
                                            </p:txEl>
                                          </p:spTgt>
                                        </p:tgtEl>
                                        <p:attrNameLst>
                                          <p:attrName>ppt_h</p:attrName>
                                        </p:attrNameLst>
                                      </p:cBhvr>
                                      <p:tavLst>
                                        <p:tav tm="0">
                                          <p:val>
                                            <p:fltVal val="0"/>
                                          </p:val>
                                        </p:tav>
                                        <p:tav tm="100000">
                                          <p:val>
                                            <p:strVal val="#ppt_h"/>
                                          </p:val>
                                        </p:tav>
                                      </p:tavLst>
                                    </p:anim>
                                    <p:animEffect transition="in" filter="fade">
                                      <p:cBhvr>
                                        <p:cTn id="73" dur="400"/>
                                        <p:tgtEl>
                                          <p:spTgt spid="61">
                                            <p:txEl>
                                              <p:pRg st="0" end="0"/>
                                            </p:txEl>
                                          </p:spTgt>
                                        </p:tgtEl>
                                      </p:cBhvr>
                                    </p:animEffect>
                                  </p:childTnLst>
                                </p:cTn>
                              </p:par>
                            </p:childTnLst>
                          </p:cTn>
                        </p:par>
                        <p:par>
                          <p:cTn id="74" fill="hold">
                            <p:stCondLst>
                              <p:cond delay="6200"/>
                            </p:stCondLst>
                            <p:childTnLst>
                              <p:par>
                                <p:cTn id="75" presetID="53" presetClass="entr" presetSubtype="16" fill="hold" grpId="0" nodeType="afterEffect">
                                  <p:stCondLst>
                                    <p:cond delay="0"/>
                                  </p:stCondLst>
                                  <p:childTnLst>
                                    <p:set>
                                      <p:cBhvr>
                                        <p:cTn id="76" dur="1" fill="hold">
                                          <p:stCondLst>
                                            <p:cond delay="0"/>
                                          </p:stCondLst>
                                        </p:cTn>
                                        <p:tgtEl>
                                          <p:spTgt spid="63">
                                            <p:txEl>
                                              <p:pRg st="0" end="0"/>
                                            </p:txEl>
                                          </p:spTgt>
                                        </p:tgtEl>
                                        <p:attrNameLst>
                                          <p:attrName>style.visibility</p:attrName>
                                        </p:attrNameLst>
                                      </p:cBhvr>
                                      <p:to>
                                        <p:strVal val="visible"/>
                                      </p:to>
                                    </p:set>
                                    <p:anim calcmode="lin" valueType="num">
                                      <p:cBhvr>
                                        <p:cTn id="77" dur="400" fill="hold"/>
                                        <p:tgtEl>
                                          <p:spTgt spid="63">
                                            <p:txEl>
                                              <p:pRg st="0" end="0"/>
                                            </p:txEl>
                                          </p:spTgt>
                                        </p:tgtEl>
                                        <p:attrNameLst>
                                          <p:attrName>ppt_w</p:attrName>
                                        </p:attrNameLst>
                                      </p:cBhvr>
                                      <p:tavLst>
                                        <p:tav tm="0">
                                          <p:val>
                                            <p:fltVal val="0"/>
                                          </p:val>
                                        </p:tav>
                                        <p:tav tm="100000">
                                          <p:val>
                                            <p:strVal val="#ppt_w"/>
                                          </p:val>
                                        </p:tav>
                                      </p:tavLst>
                                    </p:anim>
                                    <p:anim calcmode="lin" valueType="num">
                                      <p:cBhvr>
                                        <p:cTn id="78" dur="400" fill="hold"/>
                                        <p:tgtEl>
                                          <p:spTgt spid="63">
                                            <p:txEl>
                                              <p:pRg st="0" end="0"/>
                                            </p:txEl>
                                          </p:spTgt>
                                        </p:tgtEl>
                                        <p:attrNameLst>
                                          <p:attrName>ppt_h</p:attrName>
                                        </p:attrNameLst>
                                      </p:cBhvr>
                                      <p:tavLst>
                                        <p:tav tm="0">
                                          <p:val>
                                            <p:fltVal val="0"/>
                                          </p:val>
                                        </p:tav>
                                        <p:tav tm="100000">
                                          <p:val>
                                            <p:strVal val="#ppt_h"/>
                                          </p:val>
                                        </p:tav>
                                      </p:tavLst>
                                    </p:anim>
                                    <p:animEffect transition="in" filter="fade">
                                      <p:cBhvr>
                                        <p:cTn id="79" dur="400"/>
                                        <p:tgtEl>
                                          <p:spTgt spid="63">
                                            <p:txEl>
                                              <p:pRg st="0" end="0"/>
                                            </p:txEl>
                                          </p:spTgt>
                                        </p:tgtEl>
                                      </p:cBhvr>
                                    </p:animEffect>
                                  </p:childTnLst>
                                </p:cTn>
                              </p:par>
                            </p:childTnLst>
                          </p:cTn>
                        </p:par>
                        <p:par>
                          <p:cTn id="80" fill="hold">
                            <p:stCondLst>
                              <p:cond delay="6600"/>
                            </p:stCondLst>
                            <p:childTnLst>
                              <p:par>
                                <p:cTn id="81" presetID="53" presetClass="entr" presetSubtype="16" fill="hold" grpId="0" nodeType="afterEffect">
                                  <p:stCondLst>
                                    <p:cond delay="0"/>
                                  </p:stCondLst>
                                  <p:childTnLst>
                                    <p:set>
                                      <p:cBhvr>
                                        <p:cTn id="82" dur="1" fill="hold">
                                          <p:stCondLst>
                                            <p:cond delay="0"/>
                                          </p:stCondLst>
                                        </p:cTn>
                                        <p:tgtEl>
                                          <p:spTgt spid="65">
                                            <p:txEl>
                                              <p:pRg st="0" end="0"/>
                                            </p:txEl>
                                          </p:spTgt>
                                        </p:tgtEl>
                                        <p:attrNameLst>
                                          <p:attrName>style.visibility</p:attrName>
                                        </p:attrNameLst>
                                      </p:cBhvr>
                                      <p:to>
                                        <p:strVal val="visible"/>
                                      </p:to>
                                    </p:set>
                                    <p:anim calcmode="lin" valueType="num">
                                      <p:cBhvr>
                                        <p:cTn id="83" dur="400" fill="hold"/>
                                        <p:tgtEl>
                                          <p:spTgt spid="65">
                                            <p:txEl>
                                              <p:pRg st="0" end="0"/>
                                            </p:txEl>
                                          </p:spTgt>
                                        </p:tgtEl>
                                        <p:attrNameLst>
                                          <p:attrName>ppt_w</p:attrName>
                                        </p:attrNameLst>
                                      </p:cBhvr>
                                      <p:tavLst>
                                        <p:tav tm="0">
                                          <p:val>
                                            <p:fltVal val="0"/>
                                          </p:val>
                                        </p:tav>
                                        <p:tav tm="100000">
                                          <p:val>
                                            <p:strVal val="#ppt_w"/>
                                          </p:val>
                                        </p:tav>
                                      </p:tavLst>
                                    </p:anim>
                                    <p:anim calcmode="lin" valueType="num">
                                      <p:cBhvr>
                                        <p:cTn id="84" dur="400" fill="hold"/>
                                        <p:tgtEl>
                                          <p:spTgt spid="65">
                                            <p:txEl>
                                              <p:pRg st="0" end="0"/>
                                            </p:txEl>
                                          </p:spTgt>
                                        </p:tgtEl>
                                        <p:attrNameLst>
                                          <p:attrName>ppt_h</p:attrName>
                                        </p:attrNameLst>
                                      </p:cBhvr>
                                      <p:tavLst>
                                        <p:tav tm="0">
                                          <p:val>
                                            <p:fltVal val="0"/>
                                          </p:val>
                                        </p:tav>
                                        <p:tav tm="100000">
                                          <p:val>
                                            <p:strVal val="#ppt_h"/>
                                          </p:val>
                                        </p:tav>
                                      </p:tavLst>
                                    </p:anim>
                                    <p:animEffect transition="in" filter="fade">
                                      <p:cBhvr>
                                        <p:cTn id="85" dur="400"/>
                                        <p:tgtEl>
                                          <p:spTgt spid="65">
                                            <p:txEl>
                                              <p:pRg st="0" end="0"/>
                                            </p:txEl>
                                          </p:spTgt>
                                        </p:tgtEl>
                                      </p:cBhvr>
                                    </p:animEffect>
                                  </p:childTnLst>
                                </p:cTn>
                              </p:par>
                            </p:childTnLst>
                          </p:cTn>
                        </p:par>
                        <p:par>
                          <p:cTn id="86" fill="hold">
                            <p:stCondLst>
                              <p:cond delay="7000"/>
                            </p:stCondLst>
                            <p:childTnLst>
                              <p:par>
                                <p:cTn id="87" presetID="53" presetClass="entr" presetSubtype="16" fill="hold" grpId="0" nodeType="afterEffect">
                                  <p:stCondLst>
                                    <p:cond delay="0"/>
                                  </p:stCondLst>
                                  <p:childTnLst>
                                    <p:set>
                                      <p:cBhvr>
                                        <p:cTn id="88" dur="1" fill="hold">
                                          <p:stCondLst>
                                            <p:cond delay="0"/>
                                          </p:stCondLst>
                                        </p:cTn>
                                        <p:tgtEl>
                                          <p:spTgt spid="67">
                                            <p:txEl>
                                              <p:pRg st="0" end="0"/>
                                            </p:txEl>
                                          </p:spTgt>
                                        </p:tgtEl>
                                        <p:attrNameLst>
                                          <p:attrName>style.visibility</p:attrName>
                                        </p:attrNameLst>
                                      </p:cBhvr>
                                      <p:to>
                                        <p:strVal val="visible"/>
                                      </p:to>
                                    </p:set>
                                    <p:anim calcmode="lin" valueType="num">
                                      <p:cBhvr>
                                        <p:cTn id="89" dur="4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90" dur="4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91" dur="400"/>
                                        <p:tgtEl>
                                          <p:spTgt spid="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400" fill="hold"/>
                        <p:tgtEl>
                          <p:spTgt spid="57"/>
                        </p:tgtEl>
                        <p:attrNameLst>
                          <p:attrName>ppt_w</p:attrName>
                        </p:attrNameLst>
                      </p:cBhvr>
                      <p:tavLst>
                        <p:tav tm="0">
                          <p:val>
                            <p:fltVal val="0"/>
                          </p:val>
                        </p:tav>
                        <p:tav tm="100000">
                          <p:val>
                            <p:strVal val="#ppt_w"/>
                          </p:val>
                        </p:tav>
                      </p:tavLst>
                    </p:anim>
                    <p:anim calcmode="lin" valueType="num">
                      <p:cBhvr>
                        <p:cTn dur="400" fill="hold"/>
                        <p:tgtEl>
                          <p:spTgt spid="57"/>
                        </p:tgtEl>
                        <p:attrNameLst>
                          <p:attrName>ppt_h</p:attrName>
                        </p:attrNameLst>
                      </p:cBhvr>
                      <p:tavLst>
                        <p:tav tm="0">
                          <p:val>
                            <p:fltVal val="0"/>
                          </p:val>
                        </p:tav>
                        <p:tav tm="100000">
                          <p:val>
                            <p:strVal val="#ppt_h"/>
                          </p:val>
                        </p:tav>
                      </p:tavLst>
                    </p:anim>
                    <p:animEffect transition="in" filter="fade">
                      <p:cBhvr>
                        <p:cTn dur="400"/>
                        <p:tgtEl>
                          <p:spTgt spid="57"/>
                        </p:tgtEl>
                      </p:cBhvr>
                    </p:animEffect>
                  </p:childTnLst>
                </p:cTn>
              </p:par>
            </p:tnLst>
          </p:tmpl>
        </p:tmplLst>
      </p:bldP>
      <p:bldP spid="59" grpId="0" build="p">
        <p:tmplLst>
          <p:tmpl lvl="1">
            <p:tnLst>
              <p:par>
                <p:cTn presetID="53" presetClass="entr" presetSubtype="16"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p:cTn dur="400" fill="hold"/>
                        <p:tgtEl>
                          <p:spTgt spid="59"/>
                        </p:tgtEl>
                        <p:attrNameLst>
                          <p:attrName>ppt_w</p:attrName>
                        </p:attrNameLst>
                      </p:cBhvr>
                      <p:tavLst>
                        <p:tav tm="0">
                          <p:val>
                            <p:fltVal val="0"/>
                          </p:val>
                        </p:tav>
                        <p:tav tm="100000">
                          <p:val>
                            <p:strVal val="#ppt_w"/>
                          </p:val>
                        </p:tav>
                      </p:tavLst>
                    </p:anim>
                    <p:anim calcmode="lin" valueType="num">
                      <p:cBhvr>
                        <p:cTn dur="400" fill="hold"/>
                        <p:tgtEl>
                          <p:spTgt spid="59"/>
                        </p:tgtEl>
                        <p:attrNameLst>
                          <p:attrName>ppt_h</p:attrName>
                        </p:attrNameLst>
                      </p:cBhvr>
                      <p:tavLst>
                        <p:tav tm="0">
                          <p:val>
                            <p:fltVal val="0"/>
                          </p:val>
                        </p:tav>
                        <p:tav tm="100000">
                          <p:val>
                            <p:strVal val="#ppt_h"/>
                          </p:val>
                        </p:tav>
                      </p:tavLst>
                    </p:anim>
                    <p:animEffect transition="in" filter="fade">
                      <p:cBhvr>
                        <p:cTn dur="400"/>
                        <p:tgtEl>
                          <p:spTgt spid="59"/>
                        </p:tgtEl>
                      </p:cBhvr>
                    </p:animEffect>
                  </p:childTnLst>
                </p:cTn>
              </p:par>
            </p:tnLst>
          </p:tmpl>
        </p:tmplLst>
      </p:bldP>
      <p:bldP spid="61" grpId="0" build="p">
        <p:tmplLst>
          <p:tmpl lvl="1">
            <p:tnLst>
              <p:par>
                <p:cTn presetID="53" presetClass="entr" presetSubtype="16"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p:cTn dur="400" fill="hold"/>
                        <p:tgtEl>
                          <p:spTgt spid="61"/>
                        </p:tgtEl>
                        <p:attrNameLst>
                          <p:attrName>ppt_w</p:attrName>
                        </p:attrNameLst>
                      </p:cBhvr>
                      <p:tavLst>
                        <p:tav tm="0">
                          <p:val>
                            <p:fltVal val="0"/>
                          </p:val>
                        </p:tav>
                        <p:tav tm="100000">
                          <p:val>
                            <p:strVal val="#ppt_w"/>
                          </p:val>
                        </p:tav>
                      </p:tavLst>
                    </p:anim>
                    <p:anim calcmode="lin" valueType="num">
                      <p:cBhvr>
                        <p:cTn dur="400" fill="hold"/>
                        <p:tgtEl>
                          <p:spTgt spid="61"/>
                        </p:tgtEl>
                        <p:attrNameLst>
                          <p:attrName>ppt_h</p:attrName>
                        </p:attrNameLst>
                      </p:cBhvr>
                      <p:tavLst>
                        <p:tav tm="0">
                          <p:val>
                            <p:fltVal val="0"/>
                          </p:val>
                        </p:tav>
                        <p:tav tm="100000">
                          <p:val>
                            <p:strVal val="#ppt_h"/>
                          </p:val>
                        </p:tav>
                      </p:tavLst>
                    </p:anim>
                    <p:animEffect transition="in" filter="fade">
                      <p:cBhvr>
                        <p:cTn dur="400"/>
                        <p:tgtEl>
                          <p:spTgt spid="61"/>
                        </p:tgtEl>
                      </p:cBhvr>
                    </p:animEffect>
                  </p:childTnLst>
                </p:cTn>
              </p:par>
            </p:tnLst>
          </p:tmpl>
        </p:tmplLst>
      </p:bldP>
      <p:bldP spid="63" grpId="0" build="p">
        <p:tmplLst>
          <p:tmpl lvl="1">
            <p:tnLst>
              <p:par>
                <p:cTn presetID="53" presetClass="entr" presetSubtype="16" fill="hold" nodeType="afterEffect">
                  <p:stCondLst>
                    <p:cond delay="0"/>
                  </p:stCondLst>
                  <p:childTnLst>
                    <p:set>
                      <p:cBhvr>
                        <p:cTn dur="1" fill="hold">
                          <p:stCondLst>
                            <p:cond delay="0"/>
                          </p:stCondLst>
                        </p:cTn>
                        <p:tgtEl>
                          <p:spTgt spid="63"/>
                        </p:tgtEl>
                        <p:attrNameLst>
                          <p:attrName>style.visibility</p:attrName>
                        </p:attrNameLst>
                      </p:cBhvr>
                      <p:to>
                        <p:strVal val="visible"/>
                      </p:to>
                    </p:set>
                    <p:anim calcmode="lin" valueType="num">
                      <p:cBhvr>
                        <p:cTn dur="400" fill="hold"/>
                        <p:tgtEl>
                          <p:spTgt spid="63"/>
                        </p:tgtEl>
                        <p:attrNameLst>
                          <p:attrName>ppt_w</p:attrName>
                        </p:attrNameLst>
                      </p:cBhvr>
                      <p:tavLst>
                        <p:tav tm="0">
                          <p:val>
                            <p:fltVal val="0"/>
                          </p:val>
                        </p:tav>
                        <p:tav tm="100000">
                          <p:val>
                            <p:strVal val="#ppt_w"/>
                          </p:val>
                        </p:tav>
                      </p:tavLst>
                    </p:anim>
                    <p:anim calcmode="lin" valueType="num">
                      <p:cBhvr>
                        <p:cTn dur="400" fill="hold"/>
                        <p:tgtEl>
                          <p:spTgt spid="63"/>
                        </p:tgtEl>
                        <p:attrNameLst>
                          <p:attrName>ppt_h</p:attrName>
                        </p:attrNameLst>
                      </p:cBhvr>
                      <p:tavLst>
                        <p:tav tm="0">
                          <p:val>
                            <p:fltVal val="0"/>
                          </p:val>
                        </p:tav>
                        <p:tav tm="100000">
                          <p:val>
                            <p:strVal val="#ppt_h"/>
                          </p:val>
                        </p:tav>
                      </p:tavLst>
                    </p:anim>
                    <p:animEffect transition="in" filter="fade">
                      <p:cBhvr>
                        <p:cTn dur="400"/>
                        <p:tgtEl>
                          <p:spTgt spid="63"/>
                        </p:tgtEl>
                      </p:cBhvr>
                    </p:animEffect>
                  </p:childTnLst>
                </p:cTn>
              </p:par>
            </p:tnLst>
          </p:tmpl>
        </p:tmplLst>
      </p:bldP>
      <p:bldP spid="65" grpId="0" build="p">
        <p:tmplLst>
          <p:tmpl lvl="1">
            <p:tnLst>
              <p:par>
                <p:cTn presetID="53" presetClass="entr" presetSubtype="16" fill="hold" nodeType="afterEffect">
                  <p:stCondLst>
                    <p:cond delay="0"/>
                  </p:stCondLst>
                  <p:childTnLst>
                    <p:set>
                      <p:cBhvr>
                        <p:cTn dur="1" fill="hold">
                          <p:stCondLst>
                            <p:cond delay="0"/>
                          </p:stCondLst>
                        </p:cTn>
                        <p:tgtEl>
                          <p:spTgt spid="65"/>
                        </p:tgtEl>
                        <p:attrNameLst>
                          <p:attrName>style.visibility</p:attrName>
                        </p:attrNameLst>
                      </p:cBhvr>
                      <p:to>
                        <p:strVal val="visible"/>
                      </p:to>
                    </p:set>
                    <p:anim calcmode="lin" valueType="num">
                      <p:cBhvr>
                        <p:cTn dur="400" fill="hold"/>
                        <p:tgtEl>
                          <p:spTgt spid="65"/>
                        </p:tgtEl>
                        <p:attrNameLst>
                          <p:attrName>ppt_w</p:attrName>
                        </p:attrNameLst>
                      </p:cBhvr>
                      <p:tavLst>
                        <p:tav tm="0">
                          <p:val>
                            <p:fltVal val="0"/>
                          </p:val>
                        </p:tav>
                        <p:tav tm="100000">
                          <p:val>
                            <p:strVal val="#ppt_w"/>
                          </p:val>
                        </p:tav>
                      </p:tavLst>
                    </p:anim>
                    <p:anim calcmode="lin" valueType="num">
                      <p:cBhvr>
                        <p:cTn dur="400" fill="hold"/>
                        <p:tgtEl>
                          <p:spTgt spid="65"/>
                        </p:tgtEl>
                        <p:attrNameLst>
                          <p:attrName>ppt_h</p:attrName>
                        </p:attrNameLst>
                      </p:cBhvr>
                      <p:tavLst>
                        <p:tav tm="0">
                          <p:val>
                            <p:fltVal val="0"/>
                          </p:val>
                        </p:tav>
                        <p:tav tm="100000">
                          <p:val>
                            <p:strVal val="#ppt_h"/>
                          </p:val>
                        </p:tav>
                      </p:tavLst>
                    </p:anim>
                    <p:animEffect transition="in" filter="fade">
                      <p:cBhvr>
                        <p:cTn dur="400"/>
                        <p:tgtEl>
                          <p:spTgt spid="65"/>
                        </p:tgtEl>
                      </p:cBhvr>
                    </p:animEffect>
                  </p:childTnLst>
                </p:cTn>
              </p:par>
            </p:tnLst>
          </p:tmpl>
        </p:tmplLst>
      </p:bldP>
      <p:bldP spid="67" grpId="0" build="p">
        <p:tmplLst>
          <p:tmpl lvl="1">
            <p:tnLst>
              <p:par>
                <p:cTn presetID="53" presetClass="entr" presetSubtype="16"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p:cTn dur="400" fill="hold"/>
                        <p:tgtEl>
                          <p:spTgt spid="67"/>
                        </p:tgtEl>
                        <p:attrNameLst>
                          <p:attrName>ppt_w</p:attrName>
                        </p:attrNameLst>
                      </p:cBhvr>
                      <p:tavLst>
                        <p:tav tm="0">
                          <p:val>
                            <p:fltVal val="0"/>
                          </p:val>
                        </p:tav>
                        <p:tav tm="100000">
                          <p:val>
                            <p:strVal val="#ppt_w"/>
                          </p:val>
                        </p:tav>
                      </p:tavLst>
                    </p:anim>
                    <p:anim calcmode="lin" valueType="num">
                      <p:cBhvr>
                        <p:cTn dur="400" fill="hold"/>
                        <p:tgtEl>
                          <p:spTgt spid="67"/>
                        </p:tgtEl>
                        <p:attrNameLst>
                          <p:attrName>ppt_h</p:attrName>
                        </p:attrNameLst>
                      </p:cBhvr>
                      <p:tavLst>
                        <p:tav tm="0">
                          <p:val>
                            <p:fltVal val="0"/>
                          </p:val>
                        </p:tav>
                        <p:tav tm="100000">
                          <p:val>
                            <p:strVal val="#ppt_h"/>
                          </p:val>
                        </p:tav>
                      </p:tavLst>
                    </p:anim>
                    <p:animEffect transition="in" filter="fade">
                      <p:cBhvr>
                        <p:cTn dur="400"/>
                        <p:tgtEl>
                          <p:spTgt spid="67"/>
                        </p:tgtEl>
                      </p:cBhvr>
                    </p:animEffect>
                  </p:childTnLst>
                </p:cTn>
              </p:par>
            </p:tnLst>
          </p:tmpl>
        </p:tmplLst>
      </p:b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687417" y="1590261"/>
            <a:ext cx="4810540" cy="4214191"/>
            <a:chOff x="3687417" y="1590261"/>
            <a:chExt cx="4810540" cy="4214191"/>
          </a:xfrm>
        </p:grpSpPr>
        <p:sp>
          <p:nvSpPr>
            <p:cNvPr id="6" name="六边形 5"/>
            <p:cNvSpPr/>
            <p:nvPr/>
          </p:nvSpPr>
          <p:spPr>
            <a:xfrm>
              <a:off x="3687417" y="1590261"/>
              <a:ext cx="4810540" cy="4214191"/>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文本框 6"/>
            <p:cNvSpPr txBox="1"/>
            <p:nvPr/>
          </p:nvSpPr>
          <p:spPr>
            <a:xfrm>
              <a:off x="5621899" y="1918253"/>
              <a:ext cx="1311965"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03</a:t>
              </a:r>
              <a:endParaRPr kumimoji="0" lang="zh-CN" altLang="en-US" sz="66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9" name="直接连接符 8"/>
            <p:cNvCxnSpPr/>
            <p:nvPr/>
          </p:nvCxnSpPr>
          <p:spPr>
            <a:xfrm>
              <a:off x="4641574" y="3026249"/>
              <a:ext cx="2932043" cy="0"/>
            </a:xfrm>
            <a:prstGeom prst="line">
              <a:avLst/>
            </a:prstGeom>
          </p:spPr>
          <p:style>
            <a:lnRef idx="1">
              <a:schemeClr val="dk1"/>
            </a:lnRef>
            <a:fillRef idx="0">
              <a:schemeClr val="dk1"/>
            </a:fillRef>
            <a:effectRef idx="0">
              <a:schemeClr val="dk1"/>
            </a:effectRef>
            <a:fontRef idx="minor">
              <a:schemeClr val="tx1"/>
            </a:fontRef>
          </p:style>
        </p:cxnSp>
        <p:sp>
          <p:nvSpPr>
            <p:cNvPr id="11" name="文本框 10"/>
            <p:cNvSpPr txBox="1"/>
            <p:nvPr/>
          </p:nvSpPr>
          <p:spPr>
            <a:xfrm>
              <a:off x="4049692" y="3338132"/>
              <a:ext cx="4085989" cy="1077218"/>
            </a:xfrm>
            <a:prstGeom prst="rect">
              <a:avLst/>
            </a:prstGeom>
            <a:noFill/>
          </p:spPr>
          <p:txBody>
            <a:bodyPr wrap="square" rtlCol="0">
              <a:spAutoFit/>
            </a:bodyPr>
            <a:lstStyle/>
            <a:p>
              <a:pPr lvl="0" algn="ctr"/>
              <a:r>
                <a:rPr lang="zh-CN" altLang="en-US" sz="3200" b="1" dirty="0">
                  <a:solidFill>
                    <a:prstClr val="black"/>
                  </a:solidFill>
                  <a:latin typeface="微软雅黑" panose="020B0503020204020204" pitchFamily="34" charset="-122"/>
                  <a:ea typeface="微软雅黑" panose="020B0503020204020204" pitchFamily="34" charset="-122"/>
                </a:rPr>
                <a:t>产品服务</a:t>
              </a:r>
              <a:endParaRPr lang="en-US" altLang="zh-CN" sz="3200" b="1" dirty="0">
                <a:solidFill>
                  <a:prstClr val="black"/>
                </a:solidFill>
                <a:latin typeface="微软雅黑" panose="020B0503020204020204" pitchFamily="34" charset="-122"/>
                <a:ea typeface="微软雅黑" panose="020B0503020204020204" pitchFamily="34" charset="-122"/>
              </a:endParaRPr>
            </a:p>
            <a:p>
              <a:pPr lvl="0" algn="ctr"/>
              <a:r>
                <a:rPr lang="en-US" altLang="zh-CN" sz="3200" b="1" dirty="0">
                  <a:solidFill>
                    <a:prstClr val="black"/>
                  </a:solidFill>
                  <a:latin typeface="微软雅黑" panose="020B0503020204020204" pitchFamily="34" charset="-122"/>
                  <a:ea typeface="微软雅黑" panose="020B0503020204020204" pitchFamily="34" charset="-122"/>
                </a:rPr>
                <a:t>(Product &amp;Service)</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60052699"/>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sp>
        <p:nvSpPr>
          <p:cNvPr id="45" name="Subtitle 21"/>
          <p:cNvSpPr txBox="1">
            <a:spLocks/>
          </p:cNvSpPr>
          <p:nvPr/>
        </p:nvSpPr>
        <p:spPr>
          <a:xfrm>
            <a:off x="2197663" y="4978607"/>
            <a:ext cx="1132205" cy="997196"/>
          </a:xfrm>
          <a:prstGeom prst="rect">
            <a:avLst/>
          </a:prstGeom>
        </p:spPr>
        <p:txBody>
          <a:bodyPr vert="horz" wrap="square" lIns="0" tIns="0" rIns="0" bIns="0" rtlCol="0">
            <a:spAutoFit/>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b="1" dirty="0">
                <a:solidFill>
                  <a:prstClr val="black"/>
                </a:solidFill>
                <a:latin typeface="微软雅黑" panose="020B0503020204020204" pitchFamily="34" charset="-122"/>
                <a:ea typeface="微软雅黑" panose="020B0503020204020204" pitchFamily="34" charset="-122"/>
              </a:rPr>
              <a:t>双击输入替换内容</a:t>
            </a:r>
            <a:endParaRPr lang="en-US" altLang="zh-CN" b="1" dirty="0">
              <a:solidFill>
                <a:prstClr val="black"/>
              </a:solidFill>
              <a:latin typeface="微软雅黑" panose="020B0503020204020204" pitchFamily="34" charset="-122"/>
              <a:ea typeface="微软雅黑" panose="020B0503020204020204" pitchFamily="34" charset="-122"/>
            </a:endParaRPr>
          </a:p>
          <a:p>
            <a:pPr lvl="0"/>
            <a:r>
              <a:rPr lang="zh-CN" altLang="en-US" b="1" dirty="0">
                <a:solidFill>
                  <a:prstClr val="black"/>
                </a:solidFill>
                <a:latin typeface="微软雅黑" panose="020B0503020204020204" pitchFamily="34" charset="-122"/>
                <a:ea typeface="微软雅黑" panose="020B0503020204020204" pitchFamily="34" charset="-122"/>
              </a:rPr>
              <a:t>双击输入替换内容</a:t>
            </a:r>
            <a:endParaRPr lang="en-AU" altLang="zh-CN"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2" name="Freeform 1"/>
          <p:cNvSpPr>
            <a:spLocks noChangeArrowheads="1"/>
          </p:cNvSpPr>
          <p:nvPr/>
        </p:nvSpPr>
        <p:spPr bwMode="auto">
          <a:xfrm>
            <a:off x="2219047" y="1187250"/>
            <a:ext cx="1089654" cy="1594067"/>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rgbClr val="AE846A"/>
          </a:solidFill>
          <a:ln>
            <a:noFill/>
          </a:ln>
          <a:effectLst/>
          <a:extLst/>
        </p:spPr>
        <p:txBody>
          <a:bodyPr wrap="none" lIns="79389" tIns="39695" rIns="79389" bIns="39695" anchor="ctr"/>
          <a:lstStyle/>
          <a:p>
            <a:pPr algn="just">
              <a:lnSpc>
                <a:spcPct val="120000"/>
              </a:lnSpc>
            </a:pPr>
            <a:endParaRPr lang="en-US" sz="659"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2"/>
          <p:cNvSpPr>
            <a:spLocks noChangeArrowheads="1"/>
          </p:cNvSpPr>
          <p:nvPr/>
        </p:nvSpPr>
        <p:spPr bwMode="auto">
          <a:xfrm>
            <a:off x="2662983" y="1589991"/>
            <a:ext cx="201788" cy="199963"/>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AE846A"/>
          </a:solidFill>
          <a:ln>
            <a:noFill/>
          </a:ln>
          <a:effectLst/>
          <a:extLst/>
        </p:spPr>
        <p:txBody>
          <a:bodyPr wrap="none" lIns="79389" tIns="39695" rIns="79389" bIns="3969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1"/>
          <p:cNvSpPr>
            <a:spLocks noChangeArrowheads="1"/>
          </p:cNvSpPr>
          <p:nvPr/>
        </p:nvSpPr>
        <p:spPr bwMode="auto">
          <a:xfrm>
            <a:off x="3536608" y="1940307"/>
            <a:ext cx="1089654" cy="1594067"/>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rgbClr val="532D10"/>
          </a:solidFill>
          <a:ln>
            <a:noFill/>
          </a:ln>
          <a:effectLst/>
          <a:extLst/>
        </p:spPr>
        <p:txBody>
          <a:bodyPr wrap="none" lIns="79389" tIns="39695" rIns="79389" bIns="3969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2"/>
          <p:cNvSpPr>
            <a:spLocks noChangeArrowheads="1"/>
          </p:cNvSpPr>
          <p:nvPr/>
        </p:nvSpPr>
        <p:spPr bwMode="auto">
          <a:xfrm>
            <a:off x="3980543" y="2343048"/>
            <a:ext cx="201788" cy="199963"/>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532D10"/>
          </a:solidFill>
          <a:ln>
            <a:noFill/>
          </a:ln>
          <a:effectLst/>
          <a:extLst/>
        </p:spPr>
        <p:txBody>
          <a:bodyPr wrap="none" lIns="79389" tIns="39695" rIns="79389" bIns="3969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1"/>
          <p:cNvSpPr>
            <a:spLocks noChangeArrowheads="1"/>
          </p:cNvSpPr>
          <p:nvPr/>
        </p:nvSpPr>
        <p:spPr bwMode="auto">
          <a:xfrm>
            <a:off x="4873978" y="1187250"/>
            <a:ext cx="1089654" cy="1594067"/>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rgbClr val="AE846A"/>
          </a:solidFill>
          <a:ln>
            <a:noFill/>
          </a:ln>
          <a:effectLst/>
          <a:extLst/>
        </p:spPr>
        <p:txBody>
          <a:bodyPr wrap="none" lIns="79389" tIns="39695" rIns="79389" bIns="3969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2"/>
          <p:cNvSpPr>
            <a:spLocks noChangeArrowheads="1"/>
          </p:cNvSpPr>
          <p:nvPr/>
        </p:nvSpPr>
        <p:spPr bwMode="auto">
          <a:xfrm>
            <a:off x="5317913" y="1589991"/>
            <a:ext cx="201788" cy="199963"/>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AE846A"/>
          </a:solidFill>
          <a:ln>
            <a:noFill/>
          </a:ln>
          <a:effectLst/>
          <a:extLst/>
        </p:spPr>
        <p:txBody>
          <a:bodyPr wrap="none" lIns="79389" tIns="39695" rIns="79389" bIns="3969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
          <p:cNvSpPr>
            <a:spLocks noChangeArrowheads="1"/>
          </p:cNvSpPr>
          <p:nvPr/>
        </p:nvSpPr>
        <p:spPr bwMode="auto">
          <a:xfrm>
            <a:off x="6211350" y="1940307"/>
            <a:ext cx="1089654" cy="1594067"/>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rgbClr val="614734"/>
          </a:solidFill>
          <a:ln>
            <a:noFill/>
          </a:ln>
          <a:effectLst/>
          <a:extLst/>
        </p:spPr>
        <p:txBody>
          <a:bodyPr wrap="none" lIns="79389" tIns="39695" rIns="79389" bIns="3969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2"/>
          <p:cNvSpPr>
            <a:spLocks noChangeArrowheads="1"/>
          </p:cNvSpPr>
          <p:nvPr/>
        </p:nvSpPr>
        <p:spPr bwMode="auto">
          <a:xfrm>
            <a:off x="6655285" y="2343048"/>
            <a:ext cx="201788" cy="199963"/>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614734"/>
          </a:solidFill>
          <a:ln>
            <a:noFill/>
          </a:ln>
          <a:effectLst/>
          <a:extLst/>
        </p:spPr>
        <p:txBody>
          <a:bodyPr wrap="none" lIns="79389" tIns="39695" rIns="79389" bIns="3969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1"/>
          <p:cNvSpPr>
            <a:spLocks noChangeArrowheads="1"/>
          </p:cNvSpPr>
          <p:nvPr/>
        </p:nvSpPr>
        <p:spPr bwMode="auto">
          <a:xfrm>
            <a:off x="7572637" y="1187250"/>
            <a:ext cx="1089654" cy="1594067"/>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rgbClr val="532D10"/>
          </a:solidFill>
          <a:ln>
            <a:noFill/>
          </a:ln>
          <a:effectLst/>
          <a:extLst/>
        </p:spPr>
        <p:txBody>
          <a:bodyPr wrap="none" lIns="79389" tIns="39695" rIns="79389" bIns="3969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2"/>
          <p:cNvSpPr>
            <a:spLocks noChangeArrowheads="1"/>
          </p:cNvSpPr>
          <p:nvPr/>
        </p:nvSpPr>
        <p:spPr bwMode="auto">
          <a:xfrm>
            <a:off x="8016575" y="1589991"/>
            <a:ext cx="201788" cy="199963"/>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532D10"/>
          </a:solidFill>
          <a:ln>
            <a:noFill/>
          </a:ln>
          <a:effectLst/>
          <a:extLst/>
        </p:spPr>
        <p:txBody>
          <a:bodyPr wrap="none" lIns="79389" tIns="39695" rIns="79389" bIns="3969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1"/>
          <p:cNvSpPr>
            <a:spLocks noChangeArrowheads="1"/>
          </p:cNvSpPr>
          <p:nvPr/>
        </p:nvSpPr>
        <p:spPr bwMode="auto">
          <a:xfrm>
            <a:off x="8936963" y="1895294"/>
            <a:ext cx="1089654" cy="1594067"/>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rgbClr val="614734"/>
          </a:solidFill>
          <a:ln>
            <a:noFill/>
          </a:ln>
          <a:effectLst/>
          <a:extLst/>
        </p:spPr>
        <p:txBody>
          <a:bodyPr wrap="none" lIns="79389" tIns="39695" rIns="79389" bIns="3969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2"/>
          <p:cNvSpPr>
            <a:spLocks noChangeArrowheads="1"/>
          </p:cNvSpPr>
          <p:nvPr/>
        </p:nvSpPr>
        <p:spPr bwMode="auto">
          <a:xfrm>
            <a:off x="9380898" y="2298034"/>
            <a:ext cx="201788" cy="199963"/>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614734"/>
          </a:solidFill>
          <a:ln>
            <a:noFill/>
          </a:ln>
          <a:effectLst/>
          <a:extLst/>
        </p:spPr>
        <p:txBody>
          <a:bodyPr wrap="none" lIns="79389" tIns="39695" rIns="79389" bIns="3969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3"/>
          <p:cNvSpPr>
            <a:spLocks noChangeArrowheads="1"/>
          </p:cNvSpPr>
          <p:nvPr/>
        </p:nvSpPr>
        <p:spPr bwMode="auto">
          <a:xfrm>
            <a:off x="2559724" y="4275653"/>
            <a:ext cx="416863" cy="574725"/>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rgbClr val="AE846A"/>
          </a:solidFill>
          <a:ln>
            <a:noFill/>
          </a:ln>
          <a:effectLst/>
        </p:spPr>
        <p:txBody>
          <a:bodyPr wrap="none" lIns="105849" tIns="52925" rIns="105849" bIns="5292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3"/>
          <p:cNvSpPr>
            <a:spLocks noChangeArrowheads="1"/>
          </p:cNvSpPr>
          <p:nvPr/>
        </p:nvSpPr>
        <p:spPr bwMode="auto">
          <a:xfrm>
            <a:off x="3877289" y="4275653"/>
            <a:ext cx="416863" cy="574725"/>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rgbClr val="532D10"/>
          </a:solidFill>
          <a:ln>
            <a:noFill/>
          </a:ln>
          <a:effectLst/>
        </p:spPr>
        <p:txBody>
          <a:bodyPr wrap="none" lIns="105849" tIns="52925" rIns="105849" bIns="5292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3"/>
          <p:cNvSpPr>
            <a:spLocks noChangeArrowheads="1"/>
          </p:cNvSpPr>
          <p:nvPr/>
        </p:nvSpPr>
        <p:spPr bwMode="auto">
          <a:xfrm>
            <a:off x="5197621" y="4275653"/>
            <a:ext cx="416863" cy="574725"/>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rgbClr val="AE846A"/>
          </a:solidFill>
          <a:ln>
            <a:noFill/>
          </a:ln>
          <a:effectLst/>
        </p:spPr>
        <p:txBody>
          <a:bodyPr wrap="none" lIns="105849" tIns="52925" rIns="105849" bIns="5292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3"/>
          <p:cNvSpPr>
            <a:spLocks noChangeArrowheads="1"/>
          </p:cNvSpPr>
          <p:nvPr/>
        </p:nvSpPr>
        <p:spPr bwMode="auto">
          <a:xfrm>
            <a:off x="7908679" y="4285563"/>
            <a:ext cx="416863" cy="574725"/>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rgbClr val="532D10"/>
          </a:solidFill>
          <a:ln>
            <a:noFill/>
          </a:ln>
          <a:effectLst/>
        </p:spPr>
        <p:txBody>
          <a:bodyPr wrap="none" lIns="105849" tIns="52925" rIns="105849" bIns="5292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Oval 67"/>
          <p:cNvSpPr/>
          <p:nvPr/>
        </p:nvSpPr>
        <p:spPr>
          <a:xfrm>
            <a:off x="2712513" y="2777934"/>
            <a:ext cx="112354" cy="112382"/>
          </a:xfrm>
          <a:prstGeom prst="ellipse">
            <a:avLst/>
          </a:prstGeom>
          <a:solidFill>
            <a:schemeClr val="bg1">
              <a:lumMod val="65000"/>
            </a:schemeClr>
          </a:soli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a:lstStyle/>
          <a:p>
            <a:pPr algn="just">
              <a:lnSpc>
                <a:spcPct val="120000"/>
              </a:lnSpc>
            </a:pPr>
            <a:endParaRPr lang="zh-CN" altLang="en-US" sz="659">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9" name="Straight Connector 68"/>
          <p:cNvCxnSpPr/>
          <p:nvPr/>
        </p:nvCxnSpPr>
        <p:spPr>
          <a:xfrm flipV="1">
            <a:off x="2763766" y="2883425"/>
            <a:ext cx="0" cy="1392231"/>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70" name="Oval 69"/>
          <p:cNvSpPr/>
          <p:nvPr/>
        </p:nvSpPr>
        <p:spPr>
          <a:xfrm>
            <a:off x="5372258" y="2771039"/>
            <a:ext cx="112354" cy="112382"/>
          </a:xfrm>
          <a:prstGeom prst="ellipse">
            <a:avLst/>
          </a:prstGeom>
          <a:solidFill>
            <a:schemeClr val="bg1">
              <a:lumMod val="65000"/>
            </a:schemeClr>
          </a:soli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a:lstStyle/>
          <a:p>
            <a:pPr algn="just">
              <a:lnSpc>
                <a:spcPct val="120000"/>
              </a:lnSpc>
            </a:pPr>
            <a:endParaRPr lang="zh-CN" altLang="en-US" sz="659">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1" name="Straight Connector 70"/>
          <p:cNvCxnSpPr/>
          <p:nvPr/>
        </p:nvCxnSpPr>
        <p:spPr>
          <a:xfrm flipV="1">
            <a:off x="5414569" y="2876534"/>
            <a:ext cx="0" cy="1399122"/>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72" name="Oval 71"/>
          <p:cNvSpPr/>
          <p:nvPr/>
        </p:nvSpPr>
        <p:spPr>
          <a:xfrm>
            <a:off x="8065818" y="2764150"/>
            <a:ext cx="112354" cy="112382"/>
          </a:xfrm>
          <a:prstGeom prst="ellipse">
            <a:avLst/>
          </a:prstGeom>
          <a:solidFill>
            <a:schemeClr val="bg1">
              <a:lumMod val="65000"/>
            </a:schemeClr>
          </a:soli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a:lstStyle/>
          <a:p>
            <a:pPr algn="just">
              <a:lnSpc>
                <a:spcPct val="120000"/>
              </a:lnSpc>
            </a:pPr>
            <a:endParaRPr lang="zh-CN" altLang="en-US" sz="659">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3" name="Straight Connector 72"/>
          <p:cNvCxnSpPr/>
          <p:nvPr/>
        </p:nvCxnSpPr>
        <p:spPr>
          <a:xfrm flipV="1">
            <a:off x="8117074" y="2869639"/>
            <a:ext cx="0" cy="1406136"/>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74" name="Oval 73"/>
          <p:cNvSpPr/>
          <p:nvPr/>
        </p:nvSpPr>
        <p:spPr>
          <a:xfrm>
            <a:off x="4030351" y="3489061"/>
            <a:ext cx="112354" cy="112382"/>
          </a:xfrm>
          <a:prstGeom prst="ellipse">
            <a:avLst/>
          </a:prstGeom>
          <a:solidFill>
            <a:schemeClr val="bg1">
              <a:lumMod val="65000"/>
            </a:schemeClr>
          </a:soli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a:lstStyle/>
          <a:p>
            <a:pPr algn="just">
              <a:lnSpc>
                <a:spcPct val="120000"/>
              </a:lnSpc>
            </a:pPr>
            <a:endParaRPr lang="zh-CN" altLang="en-US" sz="659">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5" name="Straight Connector 74"/>
          <p:cNvCxnSpPr/>
          <p:nvPr/>
        </p:nvCxnSpPr>
        <p:spPr>
          <a:xfrm flipV="1">
            <a:off x="4081605" y="3594549"/>
            <a:ext cx="0" cy="691015"/>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76" name="Oval 75"/>
          <p:cNvSpPr/>
          <p:nvPr/>
        </p:nvSpPr>
        <p:spPr>
          <a:xfrm>
            <a:off x="6700279" y="3492079"/>
            <a:ext cx="112354" cy="112382"/>
          </a:xfrm>
          <a:prstGeom prst="ellipse">
            <a:avLst/>
          </a:prstGeom>
          <a:solidFill>
            <a:schemeClr val="bg1">
              <a:lumMod val="65000"/>
            </a:schemeClr>
          </a:soli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a:lstStyle/>
          <a:p>
            <a:pPr algn="just">
              <a:lnSpc>
                <a:spcPct val="120000"/>
              </a:lnSpc>
            </a:pPr>
            <a:endParaRPr lang="zh-CN" altLang="en-US" sz="659">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7" name="Straight Connector 76"/>
          <p:cNvCxnSpPr/>
          <p:nvPr/>
        </p:nvCxnSpPr>
        <p:spPr>
          <a:xfrm flipV="1">
            <a:off x="6751534" y="3597568"/>
            <a:ext cx="0" cy="678088"/>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78" name="Oval 77"/>
          <p:cNvSpPr/>
          <p:nvPr/>
        </p:nvSpPr>
        <p:spPr>
          <a:xfrm>
            <a:off x="9422614" y="3496612"/>
            <a:ext cx="112354" cy="112382"/>
          </a:xfrm>
          <a:prstGeom prst="ellipse">
            <a:avLst/>
          </a:prstGeom>
          <a:solidFill>
            <a:schemeClr val="bg1">
              <a:lumMod val="65000"/>
            </a:schemeClr>
          </a:soli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a:lstStyle/>
          <a:p>
            <a:pPr algn="just">
              <a:lnSpc>
                <a:spcPct val="120000"/>
              </a:lnSpc>
            </a:pPr>
            <a:endParaRPr lang="zh-CN" altLang="en-US" sz="659">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9" name="Straight Connector 78"/>
          <p:cNvCxnSpPr/>
          <p:nvPr/>
        </p:nvCxnSpPr>
        <p:spPr>
          <a:xfrm flipV="1">
            <a:off x="9473867" y="3602099"/>
            <a:ext cx="0" cy="673554"/>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80" name="Freeform 3"/>
          <p:cNvSpPr>
            <a:spLocks noChangeArrowheads="1"/>
          </p:cNvSpPr>
          <p:nvPr/>
        </p:nvSpPr>
        <p:spPr bwMode="auto">
          <a:xfrm>
            <a:off x="9265284" y="4275774"/>
            <a:ext cx="416863" cy="574725"/>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rgbClr val="614734"/>
          </a:solidFill>
          <a:ln>
            <a:noFill/>
          </a:ln>
          <a:effectLst/>
        </p:spPr>
        <p:txBody>
          <a:bodyPr wrap="none" lIns="105849" tIns="52925" rIns="105849" bIns="5292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3"/>
          <p:cNvSpPr>
            <a:spLocks noChangeArrowheads="1"/>
          </p:cNvSpPr>
          <p:nvPr/>
        </p:nvSpPr>
        <p:spPr bwMode="auto">
          <a:xfrm>
            <a:off x="6541586" y="4275653"/>
            <a:ext cx="416863" cy="574725"/>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rgbClr val="614734"/>
          </a:solidFill>
          <a:ln>
            <a:noFill/>
          </a:ln>
          <a:effectLst/>
        </p:spPr>
        <p:txBody>
          <a:bodyPr wrap="none" lIns="105849" tIns="52925" rIns="105849" bIns="52925" anchor="ctr"/>
          <a:lstStyle/>
          <a:p>
            <a:pPr algn="just">
              <a:lnSpc>
                <a:spcPct val="120000"/>
              </a:lnSpc>
            </a:pPr>
            <a:endParaRPr lang="en-US" sz="6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Subtitle 21"/>
          <p:cNvSpPr txBox="1">
            <a:spLocks/>
          </p:cNvSpPr>
          <p:nvPr/>
        </p:nvSpPr>
        <p:spPr>
          <a:xfrm>
            <a:off x="3540022" y="4977367"/>
            <a:ext cx="1132205" cy="997196"/>
          </a:xfrm>
          <a:prstGeom prst="rect">
            <a:avLst/>
          </a:prstGeom>
        </p:spPr>
        <p:txBody>
          <a:bodyPr vert="horz" wrap="square" lIns="0" tIns="0" rIns="0" bIns="0" rtlCol="0">
            <a:spAutoFit/>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b="1" dirty="0">
                <a:solidFill>
                  <a:prstClr val="black"/>
                </a:solidFill>
                <a:latin typeface="微软雅黑" panose="020B0503020204020204" pitchFamily="34" charset="-122"/>
                <a:ea typeface="微软雅黑" panose="020B0503020204020204" pitchFamily="34" charset="-122"/>
              </a:rPr>
              <a:t>双击输入替换内容</a:t>
            </a:r>
            <a:endParaRPr lang="en-US" altLang="zh-CN" b="1" dirty="0">
              <a:solidFill>
                <a:prstClr val="black"/>
              </a:solidFill>
              <a:latin typeface="微软雅黑" panose="020B0503020204020204" pitchFamily="34" charset="-122"/>
              <a:ea typeface="微软雅黑" panose="020B0503020204020204" pitchFamily="34" charset="-122"/>
            </a:endParaRPr>
          </a:p>
          <a:p>
            <a:pPr lvl="0"/>
            <a:r>
              <a:rPr lang="zh-CN" altLang="en-US" b="1" dirty="0">
                <a:solidFill>
                  <a:prstClr val="black"/>
                </a:solidFill>
                <a:latin typeface="微软雅黑" panose="020B0503020204020204" pitchFamily="34" charset="-122"/>
                <a:ea typeface="微软雅黑" panose="020B0503020204020204" pitchFamily="34" charset="-122"/>
              </a:rPr>
              <a:t>双击输入替换内容</a:t>
            </a:r>
            <a:endParaRPr lang="en-AU" altLang="zh-CN"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3" name="Subtitle 21"/>
          <p:cNvSpPr txBox="1">
            <a:spLocks/>
          </p:cNvSpPr>
          <p:nvPr/>
        </p:nvSpPr>
        <p:spPr>
          <a:xfrm>
            <a:off x="4882381" y="4983695"/>
            <a:ext cx="1132205" cy="997196"/>
          </a:xfrm>
          <a:prstGeom prst="rect">
            <a:avLst/>
          </a:prstGeom>
        </p:spPr>
        <p:txBody>
          <a:bodyPr vert="horz" wrap="square" lIns="0" tIns="0" rIns="0" bIns="0" rtlCol="0">
            <a:spAutoFit/>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b="1" dirty="0">
                <a:solidFill>
                  <a:prstClr val="black"/>
                </a:solidFill>
                <a:latin typeface="微软雅黑" panose="020B0503020204020204" pitchFamily="34" charset="-122"/>
                <a:ea typeface="微软雅黑" panose="020B0503020204020204" pitchFamily="34" charset="-122"/>
              </a:rPr>
              <a:t>双击输入替换内容</a:t>
            </a:r>
            <a:endParaRPr lang="en-US" altLang="zh-CN" b="1" dirty="0">
              <a:solidFill>
                <a:prstClr val="black"/>
              </a:solidFill>
              <a:latin typeface="微软雅黑" panose="020B0503020204020204" pitchFamily="34" charset="-122"/>
              <a:ea typeface="微软雅黑" panose="020B0503020204020204" pitchFamily="34" charset="-122"/>
            </a:endParaRPr>
          </a:p>
          <a:p>
            <a:pPr lvl="0"/>
            <a:r>
              <a:rPr lang="zh-CN" altLang="en-US" b="1" dirty="0">
                <a:solidFill>
                  <a:prstClr val="black"/>
                </a:solidFill>
                <a:latin typeface="微软雅黑" panose="020B0503020204020204" pitchFamily="34" charset="-122"/>
                <a:ea typeface="微软雅黑" panose="020B0503020204020204" pitchFamily="34" charset="-122"/>
              </a:rPr>
              <a:t>双击输入替换内容</a:t>
            </a:r>
            <a:endParaRPr lang="en-AU" altLang="zh-CN"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4" name="Subtitle 21"/>
          <p:cNvSpPr txBox="1">
            <a:spLocks/>
          </p:cNvSpPr>
          <p:nvPr/>
        </p:nvSpPr>
        <p:spPr>
          <a:xfrm>
            <a:off x="6224739" y="4982881"/>
            <a:ext cx="1132205" cy="997196"/>
          </a:xfrm>
          <a:prstGeom prst="rect">
            <a:avLst/>
          </a:prstGeom>
        </p:spPr>
        <p:txBody>
          <a:bodyPr vert="horz" wrap="square" lIns="0" tIns="0" rIns="0" bIns="0" rtlCol="0">
            <a:spAutoFit/>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b="1" dirty="0">
                <a:solidFill>
                  <a:prstClr val="black"/>
                </a:solidFill>
                <a:latin typeface="微软雅黑" panose="020B0503020204020204" pitchFamily="34" charset="-122"/>
                <a:ea typeface="微软雅黑" panose="020B0503020204020204" pitchFamily="34" charset="-122"/>
              </a:rPr>
              <a:t>双击输入替换内容</a:t>
            </a:r>
            <a:endParaRPr lang="en-US" altLang="zh-CN" b="1" dirty="0">
              <a:solidFill>
                <a:prstClr val="black"/>
              </a:solidFill>
              <a:latin typeface="微软雅黑" panose="020B0503020204020204" pitchFamily="34" charset="-122"/>
              <a:ea typeface="微软雅黑" panose="020B0503020204020204" pitchFamily="34" charset="-122"/>
            </a:endParaRPr>
          </a:p>
          <a:p>
            <a:pPr lvl="0"/>
            <a:r>
              <a:rPr lang="zh-CN" altLang="en-US" b="1" dirty="0">
                <a:solidFill>
                  <a:prstClr val="black"/>
                </a:solidFill>
                <a:latin typeface="微软雅黑" panose="020B0503020204020204" pitchFamily="34" charset="-122"/>
                <a:ea typeface="微软雅黑" panose="020B0503020204020204" pitchFamily="34" charset="-122"/>
              </a:rPr>
              <a:t>双击输入替换内容</a:t>
            </a:r>
            <a:endParaRPr lang="en-AU" altLang="zh-CN"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5" name="Subtitle 21"/>
          <p:cNvSpPr txBox="1">
            <a:spLocks/>
          </p:cNvSpPr>
          <p:nvPr/>
        </p:nvSpPr>
        <p:spPr>
          <a:xfrm>
            <a:off x="7567098" y="4977367"/>
            <a:ext cx="1132205" cy="997196"/>
          </a:xfrm>
          <a:prstGeom prst="rect">
            <a:avLst/>
          </a:prstGeom>
        </p:spPr>
        <p:txBody>
          <a:bodyPr vert="horz" wrap="square" lIns="0" tIns="0" rIns="0" bIns="0" rtlCol="0">
            <a:spAutoFit/>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b="1" dirty="0">
                <a:solidFill>
                  <a:prstClr val="black"/>
                </a:solidFill>
                <a:latin typeface="微软雅黑" panose="020B0503020204020204" pitchFamily="34" charset="-122"/>
                <a:ea typeface="微软雅黑" panose="020B0503020204020204" pitchFamily="34" charset="-122"/>
              </a:rPr>
              <a:t>双击输入替换内容</a:t>
            </a:r>
            <a:endParaRPr lang="en-US" altLang="zh-CN" b="1" dirty="0">
              <a:solidFill>
                <a:prstClr val="black"/>
              </a:solidFill>
              <a:latin typeface="微软雅黑" panose="020B0503020204020204" pitchFamily="34" charset="-122"/>
              <a:ea typeface="微软雅黑" panose="020B0503020204020204" pitchFamily="34" charset="-122"/>
            </a:endParaRPr>
          </a:p>
          <a:p>
            <a:pPr lvl="0"/>
            <a:r>
              <a:rPr lang="zh-CN" altLang="en-US" b="1" dirty="0">
                <a:solidFill>
                  <a:prstClr val="black"/>
                </a:solidFill>
                <a:latin typeface="微软雅黑" panose="020B0503020204020204" pitchFamily="34" charset="-122"/>
                <a:ea typeface="微软雅黑" panose="020B0503020204020204" pitchFamily="34" charset="-122"/>
              </a:rPr>
              <a:t>双击输入替换内容</a:t>
            </a:r>
            <a:endParaRPr lang="en-AU" altLang="zh-CN"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6" name="Subtitle 21"/>
          <p:cNvSpPr txBox="1">
            <a:spLocks/>
          </p:cNvSpPr>
          <p:nvPr/>
        </p:nvSpPr>
        <p:spPr>
          <a:xfrm>
            <a:off x="8909458" y="4983695"/>
            <a:ext cx="1132205" cy="997196"/>
          </a:xfrm>
          <a:prstGeom prst="rect">
            <a:avLst/>
          </a:prstGeom>
        </p:spPr>
        <p:txBody>
          <a:bodyPr vert="horz" wrap="square" lIns="0" tIns="0" rIns="0" bIns="0" rtlCol="0">
            <a:spAutoFit/>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b="1" dirty="0">
                <a:solidFill>
                  <a:prstClr val="black"/>
                </a:solidFill>
                <a:latin typeface="微软雅黑" panose="020B0503020204020204" pitchFamily="34" charset="-122"/>
                <a:ea typeface="微软雅黑" panose="020B0503020204020204" pitchFamily="34" charset="-122"/>
              </a:rPr>
              <a:t>双击输入替换内容</a:t>
            </a:r>
            <a:endParaRPr lang="en-US" altLang="zh-CN" b="1" dirty="0">
              <a:solidFill>
                <a:prstClr val="black"/>
              </a:solidFill>
              <a:latin typeface="微软雅黑" panose="020B0503020204020204" pitchFamily="34" charset="-122"/>
              <a:ea typeface="微软雅黑" panose="020B0503020204020204" pitchFamily="34" charset="-122"/>
            </a:endParaRPr>
          </a:p>
          <a:p>
            <a:pPr lvl="0"/>
            <a:r>
              <a:rPr lang="zh-CN" altLang="en-US" b="1" dirty="0">
                <a:solidFill>
                  <a:prstClr val="black"/>
                </a:solidFill>
                <a:latin typeface="微软雅黑" panose="020B0503020204020204" pitchFamily="34" charset="-122"/>
                <a:ea typeface="微软雅黑" panose="020B0503020204020204" pitchFamily="34" charset="-122"/>
              </a:rPr>
              <a:t>双击输入替换内容</a:t>
            </a:r>
            <a:endParaRPr lang="en-AU" altLang="zh-CN"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254671584"/>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500"/>
                                        <p:tgtEl>
                                          <p:spTgt spid="5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fade">
                                      <p:cBhvr>
                                        <p:cTn id="23" dur="500"/>
                                        <p:tgtEl>
                                          <p:spTgt spid="6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500"/>
                                        <p:tgtEl>
                                          <p:spTgt spid="7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82"/>
                                        </p:tgtEl>
                                        <p:attrNameLst>
                                          <p:attrName>style.visibility</p:attrName>
                                        </p:attrNameLst>
                                      </p:cBhvr>
                                      <p:to>
                                        <p:strVal val="visible"/>
                                      </p:to>
                                    </p:set>
                                    <p:animEffect transition="in" filter="fade">
                                      <p:cBhvr>
                                        <p:cTn id="51" dur="500"/>
                                        <p:tgtEl>
                                          <p:spTgt spid="82"/>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500"/>
                                        <p:tgtEl>
                                          <p:spTgt spid="56"/>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fade">
                                      <p:cBhvr>
                                        <p:cTn id="59" dur="500"/>
                                        <p:tgtEl>
                                          <p:spTgt spid="57"/>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500"/>
                                        <p:tgtEl>
                                          <p:spTgt spid="70"/>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71"/>
                                        </p:tgtEl>
                                        <p:attrNameLst>
                                          <p:attrName>style.visibility</p:attrName>
                                        </p:attrNameLst>
                                      </p:cBhvr>
                                      <p:to>
                                        <p:strVal val="visible"/>
                                      </p:to>
                                    </p:set>
                                    <p:animEffect transition="in" filter="fade">
                                      <p:cBhvr>
                                        <p:cTn id="67" dur="500"/>
                                        <p:tgtEl>
                                          <p:spTgt spid="71"/>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fade">
                                      <p:cBhvr>
                                        <p:cTn id="71" dur="500"/>
                                        <p:tgtEl>
                                          <p:spTgt spid="66"/>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83"/>
                                        </p:tgtEl>
                                        <p:attrNameLst>
                                          <p:attrName>style.visibility</p:attrName>
                                        </p:attrNameLst>
                                      </p:cBhvr>
                                      <p:to>
                                        <p:strVal val="visible"/>
                                      </p:to>
                                    </p:set>
                                    <p:animEffect transition="in" filter="fade">
                                      <p:cBhvr>
                                        <p:cTn id="75" dur="500"/>
                                        <p:tgtEl>
                                          <p:spTgt spid="83"/>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fade">
                                      <p:cBhvr>
                                        <p:cTn id="79" dur="500"/>
                                        <p:tgtEl>
                                          <p:spTgt spid="58"/>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59"/>
                                        </p:tgtEl>
                                        <p:attrNameLst>
                                          <p:attrName>style.visibility</p:attrName>
                                        </p:attrNameLst>
                                      </p:cBhvr>
                                      <p:to>
                                        <p:strVal val="visible"/>
                                      </p:to>
                                    </p:set>
                                    <p:animEffect transition="in" filter="fade">
                                      <p:cBhvr>
                                        <p:cTn id="83" dur="500"/>
                                        <p:tgtEl>
                                          <p:spTgt spid="59"/>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76"/>
                                        </p:tgtEl>
                                        <p:attrNameLst>
                                          <p:attrName>style.visibility</p:attrName>
                                        </p:attrNameLst>
                                      </p:cBhvr>
                                      <p:to>
                                        <p:strVal val="visible"/>
                                      </p:to>
                                    </p:set>
                                    <p:animEffect transition="in" filter="fade">
                                      <p:cBhvr>
                                        <p:cTn id="87" dur="500"/>
                                        <p:tgtEl>
                                          <p:spTgt spid="76"/>
                                        </p:tgtEl>
                                      </p:cBhvr>
                                    </p:animEffect>
                                  </p:childTnLst>
                                </p:cTn>
                              </p:par>
                            </p:childTnLst>
                          </p:cTn>
                        </p:par>
                        <p:par>
                          <p:cTn id="88" fill="hold">
                            <p:stCondLst>
                              <p:cond delay="10500"/>
                            </p:stCondLst>
                            <p:childTnLst>
                              <p:par>
                                <p:cTn id="89" presetID="10" presetClass="entr" presetSubtype="0" fill="hold" nodeType="afterEffect">
                                  <p:stCondLst>
                                    <p:cond delay="0"/>
                                  </p:stCondLst>
                                  <p:childTnLst>
                                    <p:set>
                                      <p:cBhvr>
                                        <p:cTn id="90" dur="1" fill="hold">
                                          <p:stCondLst>
                                            <p:cond delay="0"/>
                                          </p:stCondLst>
                                        </p:cTn>
                                        <p:tgtEl>
                                          <p:spTgt spid="77"/>
                                        </p:tgtEl>
                                        <p:attrNameLst>
                                          <p:attrName>style.visibility</p:attrName>
                                        </p:attrNameLst>
                                      </p:cBhvr>
                                      <p:to>
                                        <p:strVal val="visible"/>
                                      </p:to>
                                    </p:set>
                                    <p:animEffect transition="in" filter="fade">
                                      <p:cBhvr>
                                        <p:cTn id="91" dur="500"/>
                                        <p:tgtEl>
                                          <p:spTgt spid="77"/>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81"/>
                                        </p:tgtEl>
                                        <p:attrNameLst>
                                          <p:attrName>style.visibility</p:attrName>
                                        </p:attrNameLst>
                                      </p:cBhvr>
                                      <p:to>
                                        <p:strVal val="visible"/>
                                      </p:to>
                                    </p:set>
                                    <p:animEffect transition="in" filter="fade">
                                      <p:cBhvr>
                                        <p:cTn id="95" dur="500"/>
                                        <p:tgtEl>
                                          <p:spTgt spid="81"/>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84"/>
                                        </p:tgtEl>
                                        <p:attrNameLst>
                                          <p:attrName>style.visibility</p:attrName>
                                        </p:attrNameLst>
                                      </p:cBhvr>
                                      <p:to>
                                        <p:strVal val="visible"/>
                                      </p:to>
                                    </p:set>
                                    <p:animEffect transition="in" filter="fade">
                                      <p:cBhvr>
                                        <p:cTn id="99" dur="500"/>
                                        <p:tgtEl>
                                          <p:spTgt spid="84"/>
                                        </p:tgtEl>
                                      </p:cBhvr>
                                    </p:animEffect>
                                  </p:childTnLst>
                                </p:cTn>
                              </p:par>
                            </p:childTnLst>
                          </p:cTn>
                        </p:par>
                        <p:par>
                          <p:cTn id="100" fill="hold">
                            <p:stCondLst>
                              <p:cond delay="12000"/>
                            </p:stCondLst>
                            <p:childTnLst>
                              <p:par>
                                <p:cTn id="101" presetID="10" presetClass="entr" presetSubtype="0" fill="hold" grpId="0" nodeType="afterEffect">
                                  <p:stCondLst>
                                    <p:cond delay="0"/>
                                  </p:stCondLst>
                                  <p:childTnLst>
                                    <p:set>
                                      <p:cBhvr>
                                        <p:cTn id="102" dur="1" fill="hold">
                                          <p:stCondLst>
                                            <p:cond delay="0"/>
                                          </p:stCondLst>
                                        </p:cTn>
                                        <p:tgtEl>
                                          <p:spTgt spid="60"/>
                                        </p:tgtEl>
                                        <p:attrNameLst>
                                          <p:attrName>style.visibility</p:attrName>
                                        </p:attrNameLst>
                                      </p:cBhvr>
                                      <p:to>
                                        <p:strVal val="visible"/>
                                      </p:to>
                                    </p:set>
                                    <p:animEffect transition="in" filter="fade">
                                      <p:cBhvr>
                                        <p:cTn id="103" dur="500"/>
                                        <p:tgtEl>
                                          <p:spTgt spid="60"/>
                                        </p:tgtEl>
                                      </p:cBhvr>
                                    </p:animEffect>
                                  </p:childTnLst>
                                </p:cTn>
                              </p:par>
                            </p:childTnLst>
                          </p:cTn>
                        </p:par>
                        <p:par>
                          <p:cTn id="104" fill="hold">
                            <p:stCondLst>
                              <p:cond delay="12500"/>
                            </p:stCondLst>
                            <p:childTnLst>
                              <p:par>
                                <p:cTn id="105" presetID="10" presetClass="entr" presetSubtype="0" fill="hold" grpId="0" nodeType="afterEffect">
                                  <p:stCondLst>
                                    <p:cond delay="0"/>
                                  </p:stCondLst>
                                  <p:childTnLst>
                                    <p:set>
                                      <p:cBhvr>
                                        <p:cTn id="106" dur="1" fill="hold">
                                          <p:stCondLst>
                                            <p:cond delay="0"/>
                                          </p:stCondLst>
                                        </p:cTn>
                                        <p:tgtEl>
                                          <p:spTgt spid="61"/>
                                        </p:tgtEl>
                                        <p:attrNameLst>
                                          <p:attrName>style.visibility</p:attrName>
                                        </p:attrNameLst>
                                      </p:cBhvr>
                                      <p:to>
                                        <p:strVal val="visible"/>
                                      </p:to>
                                    </p:set>
                                    <p:animEffect transition="in" filter="fade">
                                      <p:cBhvr>
                                        <p:cTn id="107" dur="500"/>
                                        <p:tgtEl>
                                          <p:spTgt spid="61"/>
                                        </p:tgtEl>
                                      </p:cBhvr>
                                    </p:animEffect>
                                  </p:childTnLst>
                                </p:cTn>
                              </p:par>
                            </p:childTnLst>
                          </p:cTn>
                        </p:par>
                        <p:par>
                          <p:cTn id="108" fill="hold">
                            <p:stCondLst>
                              <p:cond delay="13000"/>
                            </p:stCondLst>
                            <p:childTnLst>
                              <p:par>
                                <p:cTn id="109" presetID="10" presetClass="entr" presetSubtype="0" fill="hold" nodeType="afterEffect">
                                  <p:stCondLst>
                                    <p:cond delay="0"/>
                                  </p:stCondLst>
                                  <p:childTnLst>
                                    <p:set>
                                      <p:cBhvr>
                                        <p:cTn id="110" dur="1" fill="hold">
                                          <p:stCondLst>
                                            <p:cond delay="0"/>
                                          </p:stCondLst>
                                        </p:cTn>
                                        <p:tgtEl>
                                          <p:spTgt spid="72"/>
                                        </p:tgtEl>
                                        <p:attrNameLst>
                                          <p:attrName>style.visibility</p:attrName>
                                        </p:attrNameLst>
                                      </p:cBhvr>
                                      <p:to>
                                        <p:strVal val="visible"/>
                                      </p:to>
                                    </p:set>
                                    <p:animEffect transition="in" filter="fade">
                                      <p:cBhvr>
                                        <p:cTn id="111" dur="500"/>
                                        <p:tgtEl>
                                          <p:spTgt spid="72"/>
                                        </p:tgtEl>
                                      </p:cBhvr>
                                    </p:animEffect>
                                  </p:childTnLst>
                                </p:cTn>
                              </p:par>
                            </p:childTnLst>
                          </p:cTn>
                        </p:par>
                        <p:par>
                          <p:cTn id="112" fill="hold">
                            <p:stCondLst>
                              <p:cond delay="13500"/>
                            </p:stCondLst>
                            <p:childTnLst>
                              <p:par>
                                <p:cTn id="113" presetID="10" presetClass="entr" presetSubtype="0" fill="hold" nodeType="afterEffect">
                                  <p:stCondLst>
                                    <p:cond delay="0"/>
                                  </p:stCondLst>
                                  <p:childTnLst>
                                    <p:set>
                                      <p:cBhvr>
                                        <p:cTn id="114" dur="1" fill="hold">
                                          <p:stCondLst>
                                            <p:cond delay="0"/>
                                          </p:stCondLst>
                                        </p:cTn>
                                        <p:tgtEl>
                                          <p:spTgt spid="73"/>
                                        </p:tgtEl>
                                        <p:attrNameLst>
                                          <p:attrName>style.visibility</p:attrName>
                                        </p:attrNameLst>
                                      </p:cBhvr>
                                      <p:to>
                                        <p:strVal val="visible"/>
                                      </p:to>
                                    </p:set>
                                    <p:animEffect transition="in" filter="fade">
                                      <p:cBhvr>
                                        <p:cTn id="115" dur="500"/>
                                        <p:tgtEl>
                                          <p:spTgt spid="73"/>
                                        </p:tgtEl>
                                      </p:cBhvr>
                                    </p:animEffect>
                                  </p:childTnLst>
                                </p:cTn>
                              </p:par>
                            </p:childTnLst>
                          </p:cTn>
                        </p:par>
                        <p:par>
                          <p:cTn id="116" fill="hold">
                            <p:stCondLst>
                              <p:cond delay="14000"/>
                            </p:stCondLst>
                            <p:childTnLst>
                              <p:par>
                                <p:cTn id="117" presetID="10" presetClass="entr" presetSubtype="0" fill="hold" grpId="0" nodeType="afterEffect">
                                  <p:stCondLst>
                                    <p:cond delay="0"/>
                                  </p:stCondLst>
                                  <p:childTnLst>
                                    <p:set>
                                      <p:cBhvr>
                                        <p:cTn id="118" dur="1" fill="hold">
                                          <p:stCondLst>
                                            <p:cond delay="0"/>
                                          </p:stCondLst>
                                        </p:cTn>
                                        <p:tgtEl>
                                          <p:spTgt spid="67"/>
                                        </p:tgtEl>
                                        <p:attrNameLst>
                                          <p:attrName>style.visibility</p:attrName>
                                        </p:attrNameLst>
                                      </p:cBhvr>
                                      <p:to>
                                        <p:strVal val="visible"/>
                                      </p:to>
                                    </p:set>
                                    <p:animEffect transition="in" filter="fade">
                                      <p:cBhvr>
                                        <p:cTn id="119" dur="500"/>
                                        <p:tgtEl>
                                          <p:spTgt spid="67"/>
                                        </p:tgtEl>
                                      </p:cBhvr>
                                    </p:animEffect>
                                  </p:childTnLst>
                                </p:cTn>
                              </p:par>
                            </p:childTnLst>
                          </p:cTn>
                        </p:par>
                        <p:par>
                          <p:cTn id="120" fill="hold">
                            <p:stCondLst>
                              <p:cond delay="14500"/>
                            </p:stCondLst>
                            <p:childTnLst>
                              <p:par>
                                <p:cTn id="121" presetID="10" presetClass="entr" presetSubtype="0" fill="hold" grpId="0" nodeType="afterEffect">
                                  <p:stCondLst>
                                    <p:cond delay="0"/>
                                  </p:stCondLst>
                                  <p:childTnLst>
                                    <p:set>
                                      <p:cBhvr>
                                        <p:cTn id="122" dur="1" fill="hold">
                                          <p:stCondLst>
                                            <p:cond delay="0"/>
                                          </p:stCondLst>
                                        </p:cTn>
                                        <p:tgtEl>
                                          <p:spTgt spid="85"/>
                                        </p:tgtEl>
                                        <p:attrNameLst>
                                          <p:attrName>style.visibility</p:attrName>
                                        </p:attrNameLst>
                                      </p:cBhvr>
                                      <p:to>
                                        <p:strVal val="visible"/>
                                      </p:to>
                                    </p:set>
                                    <p:animEffect transition="in" filter="fade">
                                      <p:cBhvr>
                                        <p:cTn id="123" dur="500"/>
                                        <p:tgtEl>
                                          <p:spTgt spid="85"/>
                                        </p:tgtEl>
                                      </p:cBhvr>
                                    </p:animEffect>
                                  </p:childTnLst>
                                </p:cTn>
                              </p:par>
                            </p:childTnLst>
                          </p:cTn>
                        </p:par>
                        <p:par>
                          <p:cTn id="124" fill="hold">
                            <p:stCondLst>
                              <p:cond delay="15000"/>
                            </p:stCondLst>
                            <p:childTnLst>
                              <p:par>
                                <p:cTn id="125" presetID="10" presetClass="entr" presetSubtype="0" fill="hold" grpId="0" nodeType="afterEffect">
                                  <p:stCondLst>
                                    <p:cond delay="0"/>
                                  </p:stCondLst>
                                  <p:childTnLst>
                                    <p:set>
                                      <p:cBhvr>
                                        <p:cTn id="126" dur="1" fill="hold">
                                          <p:stCondLst>
                                            <p:cond delay="0"/>
                                          </p:stCondLst>
                                        </p:cTn>
                                        <p:tgtEl>
                                          <p:spTgt spid="62"/>
                                        </p:tgtEl>
                                        <p:attrNameLst>
                                          <p:attrName>style.visibility</p:attrName>
                                        </p:attrNameLst>
                                      </p:cBhvr>
                                      <p:to>
                                        <p:strVal val="visible"/>
                                      </p:to>
                                    </p:set>
                                    <p:animEffect transition="in" filter="fade">
                                      <p:cBhvr>
                                        <p:cTn id="127" dur="500"/>
                                        <p:tgtEl>
                                          <p:spTgt spid="62"/>
                                        </p:tgtEl>
                                      </p:cBhvr>
                                    </p:animEffect>
                                  </p:childTnLst>
                                </p:cTn>
                              </p:par>
                            </p:childTnLst>
                          </p:cTn>
                        </p:par>
                        <p:par>
                          <p:cTn id="128" fill="hold">
                            <p:stCondLst>
                              <p:cond delay="15500"/>
                            </p:stCondLst>
                            <p:childTnLst>
                              <p:par>
                                <p:cTn id="129" presetID="10" presetClass="entr" presetSubtype="0" fill="hold" grpId="0" nodeType="afterEffect">
                                  <p:stCondLst>
                                    <p:cond delay="0"/>
                                  </p:stCondLst>
                                  <p:childTnLst>
                                    <p:set>
                                      <p:cBhvr>
                                        <p:cTn id="130" dur="1" fill="hold">
                                          <p:stCondLst>
                                            <p:cond delay="0"/>
                                          </p:stCondLst>
                                        </p:cTn>
                                        <p:tgtEl>
                                          <p:spTgt spid="63"/>
                                        </p:tgtEl>
                                        <p:attrNameLst>
                                          <p:attrName>style.visibility</p:attrName>
                                        </p:attrNameLst>
                                      </p:cBhvr>
                                      <p:to>
                                        <p:strVal val="visible"/>
                                      </p:to>
                                    </p:set>
                                    <p:animEffect transition="in" filter="fade">
                                      <p:cBhvr>
                                        <p:cTn id="131" dur="500"/>
                                        <p:tgtEl>
                                          <p:spTgt spid="63"/>
                                        </p:tgtEl>
                                      </p:cBhvr>
                                    </p:animEffect>
                                  </p:childTnLst>
                                </p:cTn>
                              </p:par>
                            </p:childTnLst>
                          </p:cTn>
                        </p:par>
                        <p:par>
                          <p:cTn id="132" fill="hold">
                            <p:stCondLst>
                              <p:cond delay="16000"/>
                            </p:stCondLst>
                            <p:childTnLst>
                              <p:par>
                                <p:cTn id="133" presetID="10" presetClass="entr" presetSubtype="0" fill="hold" nodeType="afterEffect">
                                  <p:stCondLst>
                                    <p:cond delay="0"/>
                                  </p:stCondLst>
                                  <p:childTnLst>
                                    <p:set>
                                      <p:cBhvr>
                                        <p:cTn id="134" dur="1" fill="hold">
                                          <p:stCondLst>
                                            <p:cond delay="0"/>
                                          </p:stCondLst>
                                        </p:cTn>
                                        <p:tgtEl>
                                          <p:spTgt spid="78"/>
                                        </p:tgtEl>
                                        <p:attrNameLst>
                                          <p:attrName>style.visibility</p:attrName>
                                        </p:attrNameLst>
                                      </p:cBhvr>
                                      <p:to>
                                        <p:strVal val="visible"/>
                                      </p:to>
                                    </p:set>
                                    <p:animEffect transition="in" filter="fade">
                                      <p:cBhvr>
                                        <p:cTn id="135" dur="500"/>
                                        <p:tgtEl>
                                          <p:spTgt spid="78"/>
                                        </p:tgtEl>
                                      </p:cBhvr>
                                    </p:animEffect>
                                  </p:childTnLst>
                                </p:cTn>
                              </p:par>
                            </p:childTnLst>
                          </p:cTn>
                        </p:par>
                        <p:par>
                          <p:cTn id="136" fill="hold">
                            <p:stCondLst>
                              <p:cond delay="16500"/>
                            </p:stCondLst>
                            <p:childTnLst>
                              <p:par>
                                <p:cTn id="137" presetID="10" presetClass="entr" presetSubtype="0" fill="hold" nodeType="afterEffect">
                                  <p:stCondLst>
                                    <p:cond delay="0"/>
                                  </p:stCondLst>
                                  <p:childTnLst>
                                    <p:set>
                                      <p:cBhvr>
                                        <p:cTn id="138" dur="1" fill="hold">
                                          <p:stCondLst>
                                            <p:cond delay="0"/>
                                          </p:stCondLst>
                                        </p:cTn>
                                        <p:tgtEl>
                                          <p:spTgt spid="79"/>
                                        </p:tgtEl>
                                        <p:attrNameLst>
                                          <p:attrName>style.visibility</p:attrName>
                                        </p:attrNameLst>
                                      </p:cBhvr>
                                      <p:to>
                                        <p:strVal val="visible"/>
                                      </p:to>
                                    </p:set>
                                    <p:animEffect transition="in" filter="fade">
                                      <p:cBhvr>
                                        <p:cTn id="139" dur="500"/>
                                        <p:tgtEl>
                                          <p:spTgt spid="79"/>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80"/>
                                        </p:tgtEl>
                                        <p:attrNameLst>
                                          <p:attrName>style.visibility</p:attrName>
                                        </p:attrNameLst>
                                      </p:cBhvr>
                                      <p:to>
                                        <p:strVal val="visible"/>
                                      </p:to>
                                    </p:set>
                                    <p:animEffect transition="in" filter="fade">
                                      <p:cBhvr>
                                        <p:cTn id="143" dur="500"/>
                                        <p:tgtEl>
                                          <p:spTgt spid="80"/>
                                        </p:tgtEl>
                                      </p:cBhvr>
                                    </p:animEffect>
                                  </p:childTnLst>
                                </p:cTn>
                              </p:par>
                            </p:childTnLst>
                          </p:cTn>
                        </p:par>
                        <p:par>
                          <p:cTn id="144" fill="hold">
                            <p:stCondLst>
                              <p:cond delay="17500"/>
                            </p:stCondLst>
                            <p:childTnLst>
                              <p:par>
                                <p:cTn id="145" presetID="10" presetClass="entr" presetSubtype="0" fill="hold" grpId="0" nodeType="afterEffect">
                                  <p:stCondLst>
                                    <p:cond delay="0"/>
                                  </p:stCondLst>
                                  <p:childTnLst>
                                    <p:set>
                                      <p:cBhvr>
                                        <p:cTn id="146" dur="1" fill="hold">
                                          <p:stCondLst>
                                            <p:cond delay="0"/>
                                          </p:stCondLst>
                                        </p:cTn>
                                        <p:tgtEl>
                                          <p:spTgt spid="86"/>
                                        </p:tgtEl>
                                        <p:attrNameLst>
                                          <p:attrName>style.visibility</p:attrName>
                                        </p:attrNameLst>
                                      </p:cBhvr>
                                      <p:to>
                                        <p:strVal val="visible"/>
                                      </p:to>
                                    </p:set>
                                    <p:animEffect transition="in" filter="fade">
                                      <p:cBhvr>
                                        <p:cTn id="147"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80" grpId="0" animBg="1"/>
      <p:bldP spid="81" grpId="0" animBg="1"/>
      <p:bldP spid="82" grpId="0"/>
      <p:bldP spid="83" grpId="0"/>
      <p:bldP spid="84" grpId="0"/>
      <p:bldP spid="85" grpId="0"/>
      <p:bldP spid="8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sp>
        <p:nvSpPr>
          <p:cNvPr id="15" name="AutoShape 5"/>
          <p:cNvSpPr>
            <a:spLocks/>
          </p:cNvSpPr>
          <p:nvPr/>
        </p:nvSpPr>
        <p:spPr bwMode="auto">
          <a:xfrm>
            <a:off x="4617448" y="1893216"/>
            <a:ext cx="1464278" cy="125158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599" y="21600"/>
                </a:moveTo>
                <a:cubicBezTo>
                  <a:pt x="0" y="14674"/>
                  <a:pt x="0" y="14674"/>
                  <a:pt x="0" y="14674"/>
                </a:cubicBezTo>
                <a:cubicBezTo>
                  <a:pt x="4517" y="6100"/>
                  <a:pt x="12282" y="577"/>
                  <a:pt x="20894" y="0"/>
                </a:cubicBezTo>
                <a:cubicBezTo>
                  <a:pt x="21599" y="13190"/>
                  <a:pt x="21599" y="13190"/>
                  <a:pt x="21599" y="13190"/>
                </a:cubicBezTo>
                <a:cubicBezTo>
                  <a:pt x="16517" y="13520"/>
                  <a:pt x="12141" y="16818"/>
                  <a:pt x="9599" y="21600"/>
                </a:cubicBezTo>
                <a:close/>
              </a:path>
            </a:pathLst>
          </a:custGeom>
          <a:solidFill>
            <a:srgbClr val="614734"/>
          </a:solidFill>
          <a:ln>
            <a:noFill/>
          </a:ln>
          <a:extLst/>
        </p:spPr>
        <p:txBody>
          <a:bodyPr lIns="22856" tIns="22856" rIns="22856" bIns="22856"/>
          <a:lstStyle/>
          <a:p>
            <a:pPr algn="ctr">
              <a:lnSpc>
                <a:spcPct val="120000"/>
              </a:lnSpc>
            </a:pPr>
            <a:endParaRPr 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6"/>
          <p:cNvSpPr>
            <a:spLocks/>
          </p:cNvSpPr>
          <p:nvPr/>
        </p:nvSpPr>
        <p:spPr bwMode="auto">
          <a:xfrm>
            <a:off x="7057118" y="2854322"/>
            <a:ext cx="882535" cy="1653166"/>
          </a:xfrm>
          <a:custGeom>
            <a:avLst/>
            <a:gdLst>
              <a:gd name="T0" fmla="*/ 10026 w 20053"/>
              <a:gd name="T1" fmla="*/ 10800 h 21600"/>
              <a:gd name="T2" fmla="*/ 10026 w 20053"/>
              <a:gd name="T3" fmla="*/ 10800 h 21600"/>
              <a:gd name="T4" fmla="*/ 10026 w 20053"/>
              <a:gd name="T5" fmla="*/ 10800 h 21600"/>
              <a:gd name="T6" fmla="*/ 10026 w 20053"/>
              <a:gd name="T7" fmla="*/ 10800 h 21600"/>
            </a:gdLst>
            <a:ahLst/>
            <a:cxnLst>
              <a:cxn ang="0">
                <a:pos x="T0" y="T1"/>
              </a:cxn>
              <a:cxn ang="0">
                <a:pos x="T2" y="T3"/>
              </a:cxn>
              <a:cxn ang="0">
                <a:pos x="T4" y="T5"/>
              </a:cxn>
              <a:cxn ang="0">
                <a:pos x="T6" y="T7"/>
              </a:cxn>
            </a:cxnLst>
            <a:rect l="0" t="0" r="r" b="b"/>
            <a:pathLst>
              <a:path w="20053" h="21600">
                <a:moveTo>
                  <a:pt x="0" y="4619"/>
                </a:moveTo>
                <a:cubicBezTo>
                  <a:pt x="15413" y="0"/>
                  <a:pt x="15413" y="0"/>
                  <a:pt x="15413" y="0"/>
                </a:cubicBezTo>
                <a:cubicBezTo>
                  <a:pt x="21599" y="6742"/>
                  <a:pt x="21599" y="14857"/>
                  <a:pt x="15413" y="21599"/>
                </a:cubicBezTo>
                <a:cubicBezTo>
                  <a:pt x="0" y="16980"/>
                  <a:pt x="0" y="16980"/>
                  <a:pt x="0" y="16980"/>
                </a:cubicBezTo>
                <a:cubicBezTo>
                  <a:pt x="1736" y="15169"/>
                  <a:pt x="2605" y="13047"/>
                  <a:pt x="2605" y="10800"/>
                </a:cubicBezTo>
                <a:cubicBezTo>
                  <a:pt x="2605" y="8552"/>
                  <a:pt x="1736" y="6492"/>
                  <a:pt x="0" y="4619"/>
                </a:cubicBezTo>
                <a:close/>
              </a:path>
            </a:pathLst>
          </a:custGeom>
          <a:solidFill>
            <a:srgbClr val="532D10"/>
          </a:solidFill>
          <a:ln>
            <a:noFill/>
          </a:ln>
          <a:effectLst/>
          <a:extLst/>
        </p:spPr>
        <p:txBody>
          <a:bodyPr lIns="22856" tIns="22856" rIns="22856" bIns="22856"/>
          <a:lstStyle/>
          <a:p>
            <a:pPr algn="ctr" defTabSz="457139">
              <a:lnSpc>
                <a:spcPct val="120000"/>
              </a:lnSpc>
              <a:defRPr/>
            </a:pPr>
            <a:endParaRPr lang="es-ES" sz="9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AutoShape 7"/>
          <p:cNvSpPr>
            <a:spLocks/>
          </p:cNvSpPr>
          <p:nvPr/>
        </p:nvSpPr>
        <p:spPr bwMode="auto">
          <a:xfrm>
            <a:off x="6199981" y="1915438"/>
            <a:ext cx="1468246" cy="12428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3292"/>
                </a:moveTo>
                <a:cubicBezTo>
                  <a:pt x="562" y="0"/>
                  <a:pt x="562" y="0"/>
                  <a:pt x="562" y="0"/>
                </a:cubicBezTo>
                <a:cubicBezTo>
                  <a:pt x="9216" y="498"/>
                  <a:pt x="17026" y="5981"/>
                  <a:pt x="21600" y="14538"/>
                </a:cubicBezTo>
                <a:cubicBezTo>
                  <a:pt x="12031" y="21600"/>
                  <a:pt x="12031" y="21600"/>
                  <a:pt x="12031" y="21600"/>
                </a:cubicBezTo>
                <a:cubicBezTo>
                  <a:pt x="9498" y="16864"/>
                  <a:pt x="5065" y="13624"/>
                  <a:pt x="0" y="13292"/>
                </a:cubicBezTo>
                <a:close/>
              </a:path>
            </a:pathLst>
          </a:custGeom>
          <a:solidFill>
            <a:srgbClr val="AE846A"/>
          </a:solidFill>
          <a:ln>
            <a:noFill/>
          </a:ln>
          <a:effectLst/>
          <a:extLst/>
        </p:spPr>
        <p:txBody>
          <a:bodyPr lIns="22856" tIns="22856" rIns="22856" bIns="22856"/>
          <a:lstStyle/>
          <a:p>
            <a:pPr algn="ctr" defTabSz="457139">
              <a:lnSpc>
                <a:spcPct val="120000"/>
              </a:lnSpc>
              <a:defRPr/>
            </a:pPr>
            <a:endParaRPr lang="es-ES" sz="9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AutoShape 8"/>
          <p:cNvSpPr>
            <a:spLocks/>
          </p:cNvSpPr>
          <p:nvPr/>
        </p:nvSpPr>
        <p:spPr bwMode="auto">
          <a:xfrm>
            <a:off x="4352371" y="2873369"/>
            <a:ext cx="886503" cy="1653166"/>
          </a:xfrm>
          <a:custGeom>
            <a:avLst/>
            <a:gdLst>
              <a:gd name="T0" fmla="*/ 2147483647 w 20023"/>
              <a:gd name="T1" fmla="*/ 2147483647 h 21600"/>
              <a:gd name="T2" fmla="*/ 2147483647 w 20023"/>
              <a:gd name="T3" fmla="*/ 2147483647 h 21600"/>
              <a:gd name="T4" fmla="*/ 2147483647 w 20023"/>
              <a:gd name="T5" fmla="*/ 2147483647 h 21600"/>
              <a:gd name="T6" fmla="*/ 2147483647 w 20023"/>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3" y="16855"/>
                </a:moveTo>
                <a:cubicBezTo>
                  <a:pt x="4794" y="21599"/>
                  <a:pt x="4794" y="21599"/>
                  <a:pt x="4794" y="21599"/>
                </a:cubicBezTo>
                <a:cubicBezTo>
                  <a:pt x="-1470" y="14857"/>
                  <a:pt x="-1577" y="6804"/>
                  <a:pt x="4363" y="0"/>
                </a:cubicBezTo>
                <a:cubicBezTo>
                  <a:pt x="19806" y="4494"/>
                  <a:pt x="19806" y="4494"/>
                  <a:pt x="19806" y="4494"/>
                </a:cubicBezTo>
                <a:cubicBezTo>
                  <a:pt x="18187" y="6305"/>
                  <a:pt x="17323" y="8365"/>
                  <a:pt x="17323" y="10550"/>
                </a:cubicBezTo>
                <a:cubicBezTo>
                  <a:pt x="17323" y="12860"/>
                  <a:pt x="18295" y="14982"/>
                  <a:pt x="20023" y="16855"/>
                </a:cubicBezTo>
                <a:close/>
              </a:path>
            </a:pathLst>
          </a:custGeom>
          <a:solidFill>
            <a:srgbClr val="532D10"/>
          </a:solidFill>
          <a:ln>
            <a:noFill/>
          </a:ln>
          <a:extLst/>
        </p:spPr>
        <p:txBody>
          <a:bodyPr lIns="22856" tIns="22856" rIns="22856" bIns="22856"/>
          <a:lstStyle/>
          <a:p>
            <a:pPr algn="ctr">
              <a:lnSpc>
                <a:spcPct val="120000"/>
              </a:lnSpc>
            </a:pPr>
            <a:endParaRPr 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10"/>
          <p:cNvSpPr>
            <a:spLocks/>
          </p:cNvSpPr>
          <p:nvPr/>
        </p:nvSpPr>
        <p:spPr bwMode="auto">
          <a:xfrm>
            <a:off x="5081732" y="2338452"/>
            <a:ext cx="799996" cy="3047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2500">
                <a:solidFill>
                  <a:schemeClr val="bg1"/>
                </a:solidFill>
                <a:latin typeface="Arial" panose="020B0604020202020204" pitchFamily="34" charset="0"/>
                <a:ea typeface="微软雅黑" panose="020B0503020204020204" pitchFamily="34" charset="-122"/>
                <a:cs typeface="Lato Regular"/>
                <a:sym typeface="Arial" panose="020B0604020202020204" pitchFamily="34" charset="0"/>
              </a:rPr>
              <a:t>25%</a:t>
            </a:r>
          </a:p>
        </p:txBody>
      </p:sp>
      <p:sp>
        <p:nvSpPr>
          <p:cNvPr id="21" name="AutoShape 11"/>
          <p:cNvSpPr>
            <a:spLocks/>
          </p:cNvSpPr>
          <p:nvPr/>
        </p:nvSpPr>
        <p:spPr bwMode="auto">
          <a:xfrm>
            <a:off x="6473788" y="2340832"/>
            <a:ext cx="799996" cy="3047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2500">
                <a:solidFill>
                  <a:schemeClr val="bg1"/>
                </a:solidFill>
                <a:latin typeface="Arial" panose="020B0604020202020204" pitchFamily="34" charset="0"/>
                <a:ea typeface="微软雅黑" panose="020B0503020204020204" pitchFamily="34" charset="-122"/>
                <a:cs typeface="Lato Regular"/>
                <a:sym typeface="Arial" panose="020B0604020202020204" pitchFamily="34" charset="0"/>
              </a:rPr>
              <a:t>29%</a:t>
            </a:r>
          </a:p>
        </p:txBody>
      </p:sp>
      <p:sp>
        <p:nvSpPr>
          <p:cNvPr id="22" name="AutoShape 12"/>
          <p:cNvSpPr>
            <a:spLocks/>
          </p:cNvSpPr>
          <p:nvPr/>
        </p:nvSpPr>
        <p:spPr bwMode="auto">
          <a:xfrm>
            <a:off x="7151562" y="3547969"/>
            <a:ext cx="799203" cy="3047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2500">
                <a:solidFill>
                  <a:schemeClr val="bg1"/>
                </a:solidFill>
                <a:latin typeface="Arial" panose="020B0604020202020204" pitchFamily="34" charset="0"/>
                <a:ea typeface="微软雅黑" panose="020B0503020204020204" pitchFamily="34" charset="-122"/>
                <a:cs typeface="Lato Regular"/>
                <a:sym typeface="Arial" panose="020B0604020202020204" pitchFamily="34" charset="0"/>
              </a:rPr>
              <a:t>17%</a:t>
            </a:r>
          </a:p>
        </p:txBody>
      </p:sp>
      <p:sp>
        <p:nvSpPr>
          <p:cNvPr id="23" name="AutoShape 13"/>
          <p:cNvSpPr>
            <a:spLocks/>
          </p:cNvSpPr>
          <p:nvPr/>
        </p:nvSpPr>
        <p:spPr bwMode="auto">
          <a:xfrm>
            <a:off x="4352370" y="3526540"/>
            <a:ext cx="799202" cy="3047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2500" dirty="0">
                <a:solidFill>
                  <a:schemeClr val="bg1"/>
                </a:solidFill>
                <a:latin typeface="Arial" panose="020B0604020202020204" pitchFamily="34" charset="0"/>
                <a:ea typeface="微软雅黑" panose="020B0503020204020204" pitchFamily="34" charset="-122"/>
                <a:cs typeface="Lato Regular"/>
                <a:sym typeface="Arial" panose="020B0604020202020204" pitchFamily="34" charset="0"/>
              </a:rPr>
              <a:t>73%</a:t>
            </a:r>
          </a:p>
        </p:txBody>
      </p:sp>
      <p:sp>
        <p:nvSpPr>
          <p:cNvPr id="26" name="Text Placeholder 2"/>
          <p:cNvSpPr txBox="1">
            <a:spLocks/>
          </p:cNvSpPr>
          <p:nvPr/>
        </p:nvSpPr>
        <p:spPr>
          <a:xfrm>
            <a:off x="1390624" y="1881279"/>
            <a:ext cx="2048647" cy="595859"/>
          </a:xfrm>
          <a:prstGeom prst="rect">
            <a:avLst/>
          </a:prstGeom>
        </p:spPr>
        <p:txBody>
          <a:bodyPr vert="horz" lIns="0" tIns="0" rIns="0" bIns="0"/>
          <a:lstStyle>
            <a:lvl1pPr marL="0" indent="0" algn="r"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Rounded Rectangle 11"/>
          <p:cNvSpPr>
            <a:spLocks noChangeAspect="1"/>
          </p:cNvSpPr>
          <p:nvPr/>
        </p:nvSpPr>
        <p:spPr>
          <a:xfrm>
            <a:off x="3629582" y="1657502"/>
            <a:ext cx="719905" cy="720606"/>
          </a:xfrm>
          <a:prstGeom prst="roundRect">
            <a:avLst>
              <a:gd name="adj" fmla="val 0"/>
            </a:avLst>
          </a:prstGeom>
          <a:solidFill>
            <a:srgbClr val="61473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7"/>
          <p:cNvSpPr txBox="1">
            <a:spLocks/>
          </p:cNvSpPr>
          <p:nvPr/>
        </p:nvSpPr>
        <p:spPr>
          <a:xfrm>
            <a:off x="3687306" y="1748780"/>
            <a:ext cx="582762" cy="480928"/>
          </a:xfrm>
          <a:prstGeom prst="rect">
            <a:avLst/>
          </a:prstGeom>
        </p:spPr>
        <p:txBody>
          <a:bodyPr vert="horz" lIns="0" tIns="98497" rIns="0" bIns="98497"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b="0" dirty="0">
                <a:latin typeface="Arial" panose="020B0604020202020204" pitchFamily="34" charset="0"/>
                <a:ea typeface="微软雅黑" panose="020B0503020204020204" pitchFamily="34" charset="-122"/>
                <a:sym typeface="Arial" panose="020B0604020202020204" pitchFamily="34" charset="0"/>
              </a:rPr>
              <a:t>01</a:t>
            </a:r>
          </a:p>
        </p:txBody>
      </p:sp>
      <p:sp>
        <p:nvSpPr>
          <p:cNvPr id="30" name="Text Placeholder 2"/>
          <p:cNvSpPr txBox="1">
            <a:spLocks/>
          </p:cNvSpPr>
          <p:nvPr/>
        </p:nvSpPr>
        <p:spPr>
          <a:xfrm>
            <a:off x="8915508" y="1881280"/>
            <a:ext cx="2335084" cy="573296"/>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defTabSz="914400">
              <a:lnSpc>
                <a:spcPct val="100000"/>
              </a:lnSpc>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cs typeface="+mn-cs"/>
            </a:endParaRPr>
          </a:p>
          <a:p>
            <a:pPr lvl="0" defTabSz="914400">
              <a:lnSpc>
                <a:spcPct val="100000"/>
              </a:lnSpc>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defTabSz="914400">
              <a:lnSpc>
                <a:spcPct val="100000"/>
              </a:lnSpc>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1" name="Rounded Rectangle 23"/>
          <p:cNvSpPr>
            <a:spLocks noChangeAspect="1"/>
          </p:cNvSpPr>
          <p:nvPr/>
        </p:nvSpPr>
        <p:spPr>
          <a:xfrm>
            <a:off x="8060912" y="1657502"/>
            <a:ext cx="719905" cy="720606"/>
          </a:xfrm>
          <a:prstGeom prst="roundRect">
            <a:avLst>
              <a:gd name="adj" fmla="val 0"/>
            </a:avLst>
          </a:prstGeom>
          <a:solidFill>
            <a:srgbClr val="AE8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7"/>
          <p:cNvSpPr txBox="1">
            <a:spLocks/>
          </p:cNvSpPr>
          <p:nvPr/>
        </p:nvSpPr>
        <p:spPr>
          <a:xfrm>
            <a:off x="8118636" y="1748780"/>
            <a:ext cx="582762" cy="480928"/>
          </a:xfrm>
          <a:prstGeom prst="rect">
            <a:avLst/>
          </a:prstGeom>
        </p:spPr>
        <p:txBody>
          <a:bodyPr vert="horz" lIns="0" tIns="98497" rIns="0" bIns="98497"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b="0" dirty="0">
                <a:latin typeface="Arial" panose="020B0604020202020204" pitchFamily="34" charset="0"/>
                <a:ea typeface="微软雅黑" panose="020B0503020204020204" pitchFamily="34" charset="-122"/>
                <a:sym typeface="Arial" panose="020B0604020202020204" pitchFamily="34" charset="0"/>
              </a:rPr>
              <a:t>02</a:t>
            </a:r>
          </a:p>
        </p:txBody>
      </p:sp>
      <p:sp>
        <p:nvSpPr>
          <p:cNvPr id="34" name="Text Placeholder 2"/>
          <p:cNvSpPr txBox="1">
            <a:spLocks/>
          </p:cNvSpPr>
          <p:nvPr/>
        </p:nvSpPr>
        <p:spPr>
          <a:xfrm>
            <a:off x="1390624" y="4679863"/>
            <a:ext cx="2048647" cy="595859"/>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defTabSz="914400">
              <a:lnSpc>
                <a:spcPct val="100000"/>
              </a:lnSpc>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cs typeface="+mn-cs"/>
            </a:endParaRPr>
          </a:p>
          <a:p>
            <a:pPr lvl="0" defTabSz="914400">
              <a:lnSpc>
                <a:spcPct val="100000"/>
              </a:lnSpc>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defTabSz="914400">
              <a:lnSpc>
                <a:spcPct val="100000"/>
              </a:lnSpc>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5" name="Rounded Rectangle 27"/>
          <p:cNvSpPr>
            <a:spLocks noChangeAspect="1"/>
          </p:cNvSpPr>
          <p:nvPr/>
        </p:nvSpPr>
        <p:spPr>
          <a:xfrm>
            <a:off x="3580780" y="4456087"/>
            <a:ext cx="719905" cy="720606"/>
          </a:xfrm>
          <a:prstGeom prst="roundRect">
            <a:avLst>
              <a:gd name="adj" fmla="val 0"/>
            </a:avLst>
          </a:prstGeom>
          <a:solidFill>
            <a:srgbClr val="532D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 Placeholder 7"/>
          <p:cNvSpPr txBox="1">
            <a:spLocks/>
          </p:cNvSpPr>
          <p:nvPr/>
        </p:nvSpPr>
        <p:spPr>
          <a:xfrm>
            <a:off x="3638503" y="4547365"/>
            <a:ext cx="582762" cy="480928"/>
          </a:xfrm>
          <a:prstGeom prst="rect">
            <a:avLst/>
          </a:prstGeom>
        </p:spPr>
        <p:txBody>
          <a:bodyPr vert="horz" lIns="0" tIns="98497" rIns="0" bIns="98497"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b="0" dirty="0">
                <a:latin typeface="Arial" panose="020B0604020202020204" pitchFamily="34" charset="0"/>
                <a:ea typeface="微软雅黑" panose="020B0503020204020204" pitchFamily="34" charset="-122"/>
                <a:sym typeface="Arial" panose="020B0604020202020204" pitchFamily="34" charset="0"/>
              </a:rPr>
              <a:t>03</a:t>
            </a:r>
          </a:p>
        </p:txBody>
      </p:sp>
      <p:sp>
        <p:nvSpPr>
          <p:cNvPr id="52" name="Text Placeholder 2"/>
          <p:cNvSpPr txBox="1">
            <a:spLocks/>
          </p:cNvSpPr>
          <p:nvPr/>
        </p:nvSpPr>
        <p:spPr>
          <a:xfrm>
            <a:off x="8910308" y="4679864"/>
            <a:ext cx="2340283" cy="573296"/>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defTabSz="914400">
              <a:lnSpc>
                <a:spcPct val="100000"/>
              </a:lnSpc>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cs typeface="+mn-cs"/>
            </a:endParaRPr>
          </a:p>
          <a:p>
            <a:pPr lvl="0" defTabSz="914400">
              <a:lnSpc>
                <a:spcPct val="100000"/>
              </a:lnSpc>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defTabSz="914400">
              <a:lnSpc>
                <a:spcPct val="100000"/>
              </a:lnSpc>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3" name="Rounded Rectangle 16"/>
          <p:cNvSpPr>
            <a:spLocks noChangeAspect="1"/>
          </p:cNvSpPr>
          <p:nvPr/>
        </p:nvSpPr>
        <p:spPr>
          <a:xfrm>
            <a:off x="8060912" y="4456087"/>
            <a:ext cx="719905" cy="720606"/>
          </a:xfrm>
          <a:prstGeom prst="roundRect">
            <a:avLst>
              <a:gd name="adj" fmla="val 0"/>
            </a:avLst>
          </a:prstGeom>
          <a:solidFill>
            <a:srgbClr val="532D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 Placeholder 7"/>
          <p:cNvSpPr txBox="1">
            <a:spLocks/>
          </p:cNvSpPr>
          <p:nvPr/>
        </p:nvSpPr>
        <p:spPr>
          <a:xfrm>
            <a:off x="8118636" y="4547365"/>
            <a:ext cx="582762" cy="480928"/>
          </a:xfrm>
          <a:prstGeom prst="rect">
            <a:avLst/>
          </a:prstGeom>
        </p:spPr>
        <p:txBody>
          <a:bodyPr vert="horz" lIns="0" tIns="98497" rIns="0" bIns="98497"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b="0" dirty="0">
                <a:latin typeface="Arial" panose="020B0604020202020204" pitchFamily="34" charset="0"/>
                <a:ea typeface="微软雅黑" panose="020B0503020204020204" pitchFamily="34" charset="-122"/>
                <a:sym typeface="Arial" panose="020B0604020202020204" pitchFamily="34" charset="0"/>
              </a:rPr>
              <a:t>04</a:t>
            </a:r>
          </a:p>
        </p:txBody>
      </p:sp>
    </p:spTree>
    <p:extLst>
      <p:ext uri="{BB962C8B-B14F-4D97-AF65-F5344CB8AC3E}">
        <p14:creationId xmlns:p14="http://schemas.microsoft.com/office/powerpoint/2010/main" val="2291846635"/>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10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par>
                          <p:cTn id="8" fill="hold">
                            <p:stCondLst>
                              <p:cond delay="600"/>
                            </p:stCondLst>
                            <p:childTnLst>
                              <p:par>
                                <p:cTn id="9" presetID="9" presetClass="entr" presetSubtype="0" fill="hold" nodeType="afterEffect">
                                  <p:stCondLst>
                                    <p:cond delay="100"/>
                                  </p:stCondLst>
                                  <p:childTnLst>
                                    <p:set>
                                      <p:cBhvr>
                                        <p:cTn id="10" dur="1" fill="hold">
                                          <p:stCondLst>
                                            <p:cond delay="0"/>
                                          </p:stCondLst>
                                        </p:cTn>
                                        <p:tgtEl>
                                          <p:spTgt spid="17"/>
                                        </p:tgtEl>
                                        <p:attrNameLst>
                                          <p:attrName>style.visibility</p:attrName>
                                        </p:attrNameLst>
                                      </p:cBhvr>
                                      <p:to>
                                        <p:strVal val="visible"/>
                                      </p:to>
                                    </p:set>
                                    <p:animEffect transition="in" filter="dissolve">
                                      <p:cBhvr>
                                        <p:cTn id="11" dur="500"/>
                                        <p:tgtEl>
                                          <p:spTgt spid="17"/>
                                        </p:tgtEl>
                                      </p:cBhvr>
                                    </p:animEffect>
                                  </p:childTnLst>
                                </p:cTn>
                              </p:par>
                            </p:childTnLst>
                          </p:cTn>
                        </p:par>
                        <p:par>
                          <p:cTn id="12" fill="hold">
                            <p:stCondLst>
                              <p:cond delay="1200"/>
                            </p:stCondLst>
                            <p:childTnLst>
                              <p:par>
                                <p:cTn id="13" presetID="9" presetClass="entr" presetSubtype="0" fill="hold" nodeType="afterEffect">
                                  <p:stCondLst>
                                    <p:cond delay="100"/>
                                  </p:stCondLst>
                                  <p:childTnLst>
                                    <p:set>
                                      <p:cBhvr>
                                        <p:cTn id="14" dur="1" fill="hold">
                                          <p:stCondLst>
                                            <p:cond delay="0"/>
                                          </p:stCondLst>
                                        </p:cTn>
                                        <p:tgtEl>
                                          <p:spTgt spid="16"/>
                                        </p:tgtEl>
                                        <p:attrNameLst>
                                          <p:attrName>style.visibility</p:attrName>
                                        </p:attrNameLst>
                                      </p:cBhvr>
                                      <p:to>
                                        <p:strVal val="visible"/>
                                      </p:to>
                                    </p:set>
                                    <p:animEffect transition="in" filter="dissolve">
                                      <p:cBhvr>
                                        <p:cTn id="15" dur="500"/>
                                        <p:tgtEl>
                                          <p:spTgt spid="16"/>
                                        </p:tgtEl>
                                      </p:cBhvr>
                                    </p:animEffect>
                                  </p:childTnLst>
                                </p:cTn>
                              </p:par>
                            </p:childTnLst>
                          </p:cTn>
                        </p:par>
                        <p:par>
                          <p:cTn id="16" fill="hold">
                            <p:stCondLst>
                              <p:cond delay="1800"/>
                            </p:stCondLst>
                            <p:childTnLst>
                              <p:par>
                                <p:cTn id="17" presetID="9" presetClass="entr" presetSubtype="0" fill="hold" grpId="0" nodeType="afterEffect">
                                  <p:stCondLst>
                                    <p:cond delay="100"/>
                                  </p:stCondLst>
                                  <p:childTnLst>
                                    <p:set>
                                      <p:cBhvr>
                                        <p:cTn id="18" dur="1" fill="hold">
                                          <p:stCondLst>
                                            <p:cond delay="0"/>
                                          </p:stCondLst>
                                        </p:cTn>
                                        <p:tgtEl>
                                          <p:spTgt spid="18"/>
                                        </p:tgtEl>
                                        <p:attrNameLst>
                                          <p:attrName>style.visibility</p:attrName>
                                        </p:attrNameLst>
                                      </p:cBhvr>
                                      <p:to>
                                        <p:strVal val="visible"/>
                                      </p:to>
                                    </p:set>
                                    <p:animEffect transition="in" filter="dissolve">
                                      <p:cBhvr>
                                        <p:cTn id="19" dur="500"/>
                                        <p:tgtEl>
                                          <p:spTgt spid="18"/>
                                        </p:tgtEl>
                                      </p:cBhvr>
                                    </p:animEffect>
                                  </p:childTnLst>
                                </p:cTn>
                              </p:par>
                            </p:childTnLst>
                          </p:cTn>
                        </p:par>
                        <p:par>
                          <p:cTn id="20" fill="hold">
                            <p:stCondLst>
                              <p:cond delay="2400"/>
                            </p:stCondLst>
                            <p:childTnLst>
                              <p:par>
                                <p:cTn id="21" presetID="9" presetClass="entr" presetSubtype="0" fill="hold" grpId="0" nodeType="afterEffect">
                                  <p:stCondLst>
                                    <p:cond delay="100"/>
                                  </p:stCondLst>
                                  <p:childTnLst>
                                    <p:set>
                                      <p:cBhvr>
                                        <p:cTn id="22" dur="1" fill="hold">
                                          <p:stCondLst>
                                            <p:cond delay="0"/>
                                          </p:stCondLst>
                                        </p:cTn>
                                        <p:tgtEl>
                                          <p:spTgt spid="20"/>
                                        </p:tgtEl>
                                        <p:attrNameLst>
                                          <p:attrName>style.visibility</p:attrName>
                                        </p:attrNameLst>
                                      </p:cBhvr>
                                      <p:to>
                                        <p:strVal val="visible"/>
                                      </p:to>
                                    </p:set>
                                    <p:animEffect transition="in" filter="dissolve">
                                      <p:cBhvr>
                                        <p:cTn id="23" dur="500"/>
                                        <p:tgtEl>
                                          <p:spTgt spid="20"/>
                                        </p:tgtEl>
                                      </p:cBhvr>
                                    </p:animEffect>
                                  </p:childTnLst>
                                </p:cTn>
                              </p:par>
                            </p:childTnLst>
                          </p:cTn>
                        </p:par>
                        <p:par>
                          <p:cTn id="24" fill="hold">
                            <p:stCondLst>
                              <p:cond delay="3000"/>
                            </p:stCondLst>
                            <p:childTnLst>
                              <p:par>
                                <p:cTn id="25" presetID="9" presetClass="entr" presetSubtype="0" fill="hold" grpId="0" nodeType="afterEffect">
                                  <p:stCondLst>
                                    <p:cond delay="100"/>
                                  </p:stCondLst>
                                  <p:childTnLst>
                                    <p:set>
                                      <p:cBhvr>
                                        <p:cTn id="26" dur="1" fill="hold">
                                          <p:stCondLst>
                                            <p:cond delay="0"/>
                                          </p:stCondLst>
                                        </p:cTn>
                                        <p:tgtEl>
                                          <p:spTgt spid="21"/>
                                        </p:tgtEl>
                                        <p:attrNameLst>
                                          <p:attrName>style.visibility</p:attrName>
                                        </p:attrNameLst>
                                      </p:cBhvr>
                                      <p:to>
                                        <p:strVal val="visible"/>
                                      </p:to>
                                    </p:set>
                                    <p:animEffect transition="in" filter="dissolve">
                                      <p:cBhvr>
                                        <p:cTn id="27" dur="500"/>
                                        <p:tgtEl>
                                          <p:spTgt spid="21"/>
                                        </p:tgtEl>
                                      </p:cBhvr>
                                    </p:animEffect>
                                  </p:childTnLst>
                                </p:cTn>
                              </p:par>
                            </p:childTnLst>
                          </p:cTn>
                        </p:par>
                        <p:par>
                          <p:cTn id="28" fill="hold">
                            <p:stCondLst>
                              <p:cond delay="3600"/>
                            </p:stCondLst>
                            <p:childTnLst>
                              <p:par>
                                <p:cTn id="29" presetID="9" presetClass="entr" presetSubtype="0" fill="hold" grpId="0" nodeType="afterEffect">
                                  <p:stCondLst>
                                    <p:cond delay="100"/>
                                  </p:stCondLst>
                                  <p:childTnLst>
                                    <p:set>
                                      <p:cBhvr>
                                        <p:cTn id="30" dur="1" fill="hold">
                                          <p:stCondLst>
                                            <p:cond delay="0"/>
                                          </p:stCondLst>
                                        </p:cTn>
                                        <p:tgtEl>
                                          <p:spTgt spid="22"/>
                                        </p:tgtEl>
                                        <p:attrNameLst>
                                          <p:attrName>style.visibility</p:attrName>
                                        </p:attrNameLst>
                                      </p:cBhvr>
                                      <p:to>
                                        <p:strVal val="visible"/>
                                      </p:to>
                                    </p:set>
                                    <p:animEffect transition="in" filter="dissolve">
                                      <p:cBhvr>
                                        <p:cTn id="31" dur="500"/>
                                        <p:tgtEl>
                                          <p:spTgt spid="22"/>
                                        </p:tgtEl>
                                      </p:cBhvr>
                                    </p:animEffect>
                                  </p:childTnLst>
                                </p:cTn>
                              </p:par>
                            </p:childTnLst>
                          </p:cTn>
                        </p:par>
                        <p:par>
                          <p:cTn id="32" fill="hold">
                            <p:stCondLst>
                              <p:cond delay="4200"/>
                            </p:stCondLst>
                            <p:childTnLst>
                              <p:par>
                                <p:cTn id="33" presetID="9" presetClass="entr" presetSubtype="0" fill="hold" grpId="0" nodeType="afterEffect">
                                  <p:stCondLst>
                                    <p:cond delay="100"/>
                                  </p:stCondLst>
                                  <p:childTnLst>
                                    <p:set>
                                      <p:cBhvr>
                                        <p:cTn id="34" dur="1" fill="hold">
                                          <p:stCondLst>
                                            <p:cond delay="0"/>
                                          </p:stCondLst>
                                        </p:cTn>
                                        <p:tgtEl>
                                          <p:spTgt spid="23"/>
                                        </p:tgtEl>
                                        <p:attrNameLst>
                                          <p:attrName>style.visibility</p:attrName>
                                        </p:attrNameLst>
                                      </p:cBhvr>
                                      <p:to>
                                        <p:strVal val="visible"/>
                                      </p:to>
                                    </p:set>
                                    <p:animEffect transition="in" filter="dissolve">
                                      <p:cBhvr>
                                        <p:cTn id="35" dur="500"/>
                                        <p:tgtEl>
                                          <p:spTgt spid="23"/>
                                        </p:tgtEl>
                                      </p:cBhvr>
                                    </p:animEffect>
                                  </p:childTnLst>
                                </p:cTn>
                              </p:par>
                              <p:par>
                                <p:cTn id="36" presetID="23" presetClass="entr" presetSubtype="16" fill="hold" grpId="0" nodeType="withEffect">
                                  <p:stCondLst>
                                    <p:cond delay="200"/>
                                  </p:stCondLst>
                                  <p:childTnLst>
                                    <p:set>
                                      <p:cBhvr>
                                        <p:cTn id="37" dur="1" fill="hold">
                                          <p:stCondLst>
                                            <p:cond delay="0"/>
                                          </p:stCondLst>
                                        </p:cTn>
                                        <p:tgtEl>
                                          <p:spTgt spid="26">
                                            <p:txEl>
                                              <p:pRg st="0" end="0"/>
                                            </p:txEl>
                                          </p:spTgt>
                                        </p:tgtEl>
                                        <p:attrNameLst>
                                          <p:attrName>style.visibility</p:attrName>
                                        </p:attrNameLst>
                                      </p:cBhvr>
                                      <p:to>
                                        <p:strVal val="visible"/>
                                      </p:to>
                                    </p:set>
                                    <p:anim calcmode="lin" valueType="num">
                                      <p:cBhvr>
                                        <p:cTn id="38"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26">
                                            <p:txEl>
                                              <p:pRg st="0" end="0"/>
                                            </p:txEl>
                                          </p:spTgt>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200"/>
                                  </p:stCondLst>
                                  <p:childTnLst>
                                    <p:set>
                                      <p:cBhvr>
                                        <p:cTn id="41" dur="1" fill="hold">
                                          <p:stCondLst>
                                            <p:cond delay="0"/>
                                          </p:stCondLst>
                                        </p:cTn>
                                        <p:tgtEl>
                                          <p:spTgt spid="26">
                                            <p:txEl>
                                              <p:pRg st="1" end="1"/>
                                            </p:txEl>
                                          </p:spTgt>
                                        </p:tgtEl>
                                        <p:attrNameLst>
                                          <p:attrName>style.visibility</p:attrName>
                                        </p:attrNameLst>
                                      </p:cBhvr>
                                      <p:to>
                                        <p:strVal val="visible"/>
                                      </p:to>
                                    </p:set>
                                    <p:anim calcmode="lin" valueType="num">
                                      <p:cBhvr>
                                        <p:cTn id="42" dur="500" fill="hold"/>
                                        <p:tgtEl>
                                          <p:spTgt spid="26">
                                            <p:txEl>
                                              <p:pRg st="1" end="1"/>
                                            </p:txEl>
                                          </p:spTgt>
                                        </p:tgtEl>
                                        <p:attrNameLst>
                                          <p:attrName>ppt_w</p:attrName>
                                        </p:attrNameLst>
                                      </p:cBhvr>
                                      <p:tavLst>
                                        <p:tav tm="0">
                                          <p:val>
                                            <p:fltVal val="0"/>
                                          </p:val>
                                        </p:tav>
                                        <p:tav tm="100000">
                                          <p:val>
                                            <p:strVal val="#ppt_w"/>
                                          </p:val>
                                        </p:tav>
                                      </p:tavLst>
                                    </p:anim>
                                    <p:anim calcmode="lin" valueType="num">
                                      <p:cBhvr>
                                        <p:cTn id="43" dur="500" fill="hold"/>
                                        <p:tgtEl>
                                          <p:spTgt spid="26">
                                            <p:txEl>
                                              <p:pRg st="1" end="1"/>
                                            </p:txEl>
                                          </p:spTgt>
                                        </p:tgtEl>
                                        <p:attrNameLst>
                                          <p:attrName>ppt_h</p:attrName>
                                        </p:attrNameLst>
                                      </p:cBhvr>
                                      <p:tavLst>
                                        <p:tav tm="0">
                                          <p:val>
                                            <p:fltVal val="0"/>
                                          </p:val>
                                        </p:tav>
                                        <p:tav tm="100000">
                                          <p:val>
                                            <p:strVal val="#ppt_h"/>
                                          </p:val>
                                        </p:tav>
                                      </p:tavLst>
                                    </p:anim>
                                  </p:childTnLst>
                                </p:cTn>
                              </p:par>
                              <p:par>
                                <p:cTn id="44" presetID="53" presetClass="entr" presetSubtype="16" fill="hold" grpId="0" nodeType="withEffect">
                                  <p:stCondLst>
                                    <p:cond delay="2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8">
                                            <p:txEl>
                                              <p:pRg st="0" end="0"/>
                                            </p:txEl>
                                          </p:spTgt>
                                        </p:tgtEl>
                                        <p:attrNameLst>
                                          <p:attrName>style.visibility</p:attrName>
                                        </p:attrNameLst>
                                      </p:cBhvr>
                                      <p:to>
                                        <p:strVal val="visible"/>
                                      </p:to>
                                    </p:set>
                                    <p:anim calcmode="lin" valueType="num">
                                      <p:cBhvr>
                                        <p:cTn id="51"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52"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53" dur="500"/>
                                        <p:tgtEl>
                                          <p:spTgt spid="28">
                                            <p:txEl>
                                              <p:pRg st="0" end="0"/>
                                            </p:txEl>
                                          </p:spTgt>
                                        </p:tgtEl>
                                      </p:cBhvr>
                                    </p:animEffect>
                                  </p:childTnLst>
                                </p:cTn>
                              </p:par>
                              <p:par>
                                <p:cTn id="54" presetID="23" presetClass="entr" presetSubtype="16" fill="hold" grpId="0" nodeType="withEffect">
                                  <p:stCondLst>
                                    <p:cond delay="200"/>
                                  </p:stCondLst>
                                  <p:childTnLst>
                                    <p:set>
                                      <p:cBhvr>
                                        <p:cTn id="55" dur="1" fill="hold">
                                          <p:stCondLst>
                                            <p:cond delay="0"/>
                                          </p:stCondLst>
                                        </p:cTn>
                                        <p:tgtEl>
                                          <p:spTgt spid="30">
                                            <p:txEl>
                                              <p:pRg st="0" end="0"/>
                                            </p:txEl>
                                          </p:spTgt>
                                        </p:tgtEl>
                                        <p:attrNameLst>
                                          <p:attrName>style.visibility</p:attrName>
                                        </p:attrNameLst>
                                      </p:cBhvr>
                                      <p:to>
                                        <p:strVal val="visible"/>
                                      </p:to>
                                    </p:set>
                                    <p:anim calcmode="lin" valueType="num">
                                      <p:cBhvr>
                                        <p:cTn id="56"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30">
                                            <p:txEl>
                                              <p:pRg st="0" end="0"/>
                                            </p:txEl>
                                          </p:spTgt>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200"/>
                                  </p:stCondLst>
                                  <p:childTnLst>
                                    <p:set>
                                      <p:cBhvr>
                                        <p:cTn id="59" dur="1" fill="hold">
                                          <p:stCondLst>
                                            <p:cond delay="0"/>
                                          </p:stCondLst>
                                        </p:cTn>
                                        <p:tgtEl>
                                          <p:spTgt spid="30">
                                            <p:txEl>
                                              <p:pRg st="1" end="1"/>
                                            </p:txEl>
                                          </p:spTgt>
                                        </p:tgtEl>
                                        <p:attrNameLst>
                                          <p:attrName>style.visibility</p:attrName>
                                        </p:attrNameLst>
                                      </p:cBhvr>
                                      <p:to>
                                        <p:strVal val="visible"/>
                                      </p:to>
                                    </p:set>
                                    <p:anim calcmode="lin" valueType="num">
                                      <p:cBhvr>
                                        <p:cTn id="60" dur="500" fill="hold"/>
                                        <p:tgtEl>
                                          <p:spTgt spid="30">
                                            <p:txEl>
                                              <p:pRg st="1" end="1"/>
                                            </p:txEl>
                                          </p:spTgt>
                                        </p:tgtEl>
                                        <p:attrNameLst>
                                          <p:attrName>ppt_w</p:attrName>
                                        </p:attrNameLst>
                                      </p:cBhvr>
                                      <p:tavLst>
                                        <p:tav tm="0">
                                          <p:val>
                                            <p:fltVal val="0"/>
                                          </p:val>
                                        </p:tav>
                                        <p:tav tm="100000">
                                          <p:val>
                                            <p:strVal val="#ppt_w"/>
                                          </p:val>
                                        </p:tav>
                                      </p:tavLst>
                                    </p:anim>
                                    <p:anim calcmode="lin" valueType="num">
                                      <p:cBhvr>
                                        <p:cTn id="61" dur="500" fill="hold"/>
                                        <p:tgtEl>
                                          <p:spTgt spid="30">
                                            <p:txEl>
                                              <p:pRg st="1" end="1"/>
                                            </p:txEl>
                                          </p:spTgt>
                                        </p:tgtEl>
                                        <p:attrNameLst>
                                          <p:attrName>ppt_h</p:attrName>
                                        </p:attrNameLst>
                                      </p:cBhvr>
                                      <p:tavLst>
                                        <p:tav tm="0">
                                          <p:val>
                                            <p:fltVal val="0"/>
                                          </p:val>
                                        </p:tav>
                                        <p:tav tm="100000">
                                          <p:val>
                                            <p:strVal val="#ppt_h"/>
                                          </p:val>
                                        </p:tav>
                                      </p:tavLst>
                                    </p:anim>
                                  </p:childTnLst>
                                </p:cTn>
                              </p:par>
                              <p:par>
                                <p:cTn id="62" presetID="53" presetClass="entr" presetSubtype="16" fill="hold" grpId="0" nodeType="withEffect">
                                  <p:stCondLst>
                                    <p:cond delay="200"/>
                                  </p:stCondLst>
                                  <p:childTnLst>
                                    <p:set>
                                      <p:cBhvr>
                                        <p:cTn id="63" dur="1" fill="hold">
                                          <p:stCondLst>
                                            <p:cond delay="0"/>
                                          </p:stCondLst>
                                        </p:cTn>
                                        <p:tgtEl>
                                          <p:spTgt spid="31"/>
                                        </p:tgtEl>
                                        <p:attrNameLst>
                                          <p:attrName>style.visibility</p:attrName>
                                        </p:attrNameLst>
                                      </p:cBhvr>
                                      <p:to>
                                        <p:strVal val="visible"/>
                                      </p:to>
                                    </p:set>
                                    <p:anim calcmode="lin" valueType="num">
                                      <p:cBhvr>
                                        <p:cTn id="64" dur="500" fill="hold"/>
                                        <p:tgtEl>
                                          <p:spTgt spid="31"/>
                                        </p:tgtEl>
                                        <p:attrNameLst>
                                          <p:attrName>ppt_w</p:attrName>
                                        </p:attrNameLst>
                                      </p:cBhvr>
                                      <p:tavLst>
                                        <p:tav tm="0">
                                          <p:val>
                                            <p:fltVal val="0"/>
                                          </p:val>
                                        </p:tav>
                                        <p:tav tm="100000">
                                          <p:val>
                                            <p:strVal val="#ppt_w"/>
                                          </p:val>
                                        </p:tav>
                                      </p:tavLst>
                                    </p:anim>
                                    <p:anim calcmode="lin" valueType="num">
                                      <p:cBhvr>
                                        <p:cTn id="65" dur="500" fill="hold"/>
                                        <p:tgtEl>
                                          <p:spTgt spid="31"/>
                                        </p:tgtEl>
                                        <p:attrNameLst>
                                          <p:attrName>ppt_h</p:attrName>
                                        </p:attrNameLst>
                                      </p:cBhvr>
                                      <p:tavLst>
                                        <p:tav tm="0">
                                          <p:val>
                                            <p:fltVal val="0"/>
                                          </p:val>
                                        </p:tav>
                                        <p:tav tm="100000">
                                          <p:val>
                                            <p:strVal val="#ppt_h"/>
                                          </p:val>
                                        </p:tav>
                                      </p:tavLst>
                                    </p:anim>
                                    <p:animEffect transition="in" filter="fade">
                                      <p:cBhvr>
                                        <p:cTn id="66" dur="500"/>
                                        <p:tgtEl>
                                          <p:spTgt spid="31"/>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2">
                                            <p:txEl>
                                              <p:pRg st="0" end="0"/>
                                            </p:txEl>
                                          </p:spTgt>
                                        </p:tgtEl>
                                        <p:attrNameLst>
                                          <p:attrName>style.visibility</p:attrName>
                                        </p:attrNameLst>
                                      </p:cBhvr>
                                      <p:to>
                                        <p:strVal val="visible"/>
                                      </p:to>
                                    </p:set>
                                    <p:anim calcmode="lin" valueType="num">
                                      <p:cBhvr>
                                        <p:cTn id="69"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2">
                                            <p:txEl>
                                              <p:pRg st="0" end="0"/>
                                            </p:txEl>
                                          </p:spTgt>
                                        </p:tgtEl>
                                      </p:cBhvr>
                                    </p:animEffect>
                                  </p:childTnLst>
                                </p:cTn>
                              </p:par>
                              <p:par>
                                <p:cTn id="72" presetID="23" presetClass="entr" presetSubtype="16" fill="hold" grpId="0" nodeType="withEffect">
                                  <p:stCondLst>
                                    <p:cond delay="200"/>
                                  </p:stCondLst>
                                  <p:childTnLst>
                                    <p:set>
                                      <p:cBhvr>
                                        <p:cTn id="73" dur="1" fill="hold">
                                          <p:stCondLst>
                                            <p:cond delay="0"/>
                                          </p:stCondLst>
                                        </p:cTn>
                                        <p:tgtEl>
                                          <p:spTgt spid="34">
                                            <p:txEl>
                                              <p:pRg st="0" end="0"/>
                                            </p:txEl>
                                          </p:spTgt>
                                        </p:tgtEl>
                                        <p:attrNameLst>
                                          <p:attrName>style.visibility</p:attrName>
                                        </p:attrNameLst>
                                      </p:cBhvr>
                                      <p:to>
                                        <p:strVal val="visible"/>
                                      </p:to>
                                    </p:set>
                                    <p:anim calcmode="lin" valueType="num">
                                      <p:cBhvr>
                                        <p:cTn id="7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4">
                                            <p:txEl>
                                              <p:pRg st="0" end="0"/>
                                            </p:txEl>
                                          </p:spTgt>
                                        </p:tgtEl>
                                        <p:attrNameLst>
                                          <p:attrName>ppt_h</p:attrName>
                                        </p:attrNameLst>
                                      </p:cBhvr>
                                      <p:tavLst>
                                        <p:tav tm="0">
                                          <p:val>
                                            <p:fltVal val="0"/>
                                          </p:val>
                                        </p:tav>
                                        <p:tav tm="100000">
                                          <p:val>
                                            <p:strVal val="#ppt_h"/>
                                          </p:val>
                                        </p:tav>
                                      </p:tavLst>
                                    </p:anim>
                                  </p:childTnLst>
                                </p:cTn>
                              </p:par>
                              <p:par>
                                <p:cTn id="76" presetID="23" presetClass="entr" presetSubtype="16" fill="hold" grpId="0" nodeType="withEffect">
                                  <p:stCondLst>
                                    <p:cond delay="200"/>
                                  </p:stCondLst>
                                  <p:childTnLst>
                                    <p:set>
                                      <p:cBhvr>
                                        <p:cTn id="77" dur="1" fill="hold">
                                          <p:stCondLst>
                                            <p:cond delay="0"/>
                                          </p:stCondLst>
                                        </p:cTn>
                                        <p:tgtEl>
                                          <p:spTgt spid="34">
                                            <p:txEl>
                                              <p:pRg st="1" end="1"/>
                                            </p:txEl>
                                          </p:spTgt>
                                        </p:tgtEl>
                                        <p:attrNameLst>
                                          <p:attrName>style.visibility</p:attrName>
                                        </p:attrNameLst>
                                      </p:cBhvr>
                                      <p:to>
                                        <p:strVal val="visible"/>
                                      </p:to>
                                    </p:set>
                                    <p:anim calcmode="lin" valueType="num">
                                      <p:cBhvr>
                                        <p:cTn id="78" dur="500" fill="hold"/>
                                        <p:tgtEl>
                                          <p:spTgt spid="34">
                                            <p:txEl>
                                              <p:pRg st="1" end="1"/>
                                            </p:txEl>
                                          </p:spTgt>
                                        </p:tgtEl>
                                        <p:attrNameLst>
                                          <p:attrName>ppt_w</p:attrName>
                                        </p:attrNameLst>
                                      </p:cBhvr>
                                      <p:tavLst>
                                        <p:tav tm="0">
                                          <p:val>
                                            <p:fltVal val="0"/>
                                          </p:val>
                                        </p:tav>
                                        <p:tav tm="100000">
                                          <p:val>
                                            <p:strVal val="#ppt_w"/>
                                          </p:val>
                                        </p:tav>
                                      </p:tavLst>
                                    </p:anim>
                                    <p:anim calcmode="lin" valueType="num">
                                      <p:cBhvr>
                                        <p:cTn id="79" dur="500" fill="hold"/>
                                        <p:tgtEl>
                                          <p:spTgt spid="34">
                                            <p:txEl>
                                              <p:pRg st="1" end="1"/>
                                            </p:txEl>
                                          </p:spTgt>
                                        </p:tgtEl>
                                        <p:attrNameLst>
                                          <p:attrName>ppt_h</p:attrName>
                                        </p:attrNameLst>
                                      </p:cBhvr>
                                      <p:tavLst>
                                        <p:tav tm="0">
                                          <p:val>
                                            <p:fltVal val="0"/>
                                          </p:val>
                                        </p:tav>
                                        <p:tav tm="100000">
                                          <p:val>
                                            <p:strVal val="#ppt_h"/>
                                          </p:val>
                                        </p:tav>
                                      </p:tavLst>
                                    </p:anim>
                                  </p:childTnLst>
                                </p:cTn>
                              </p:par>
                              <p:par>
                                <p:cTn id="80" presetID="53" presetClass="entr" presetSubtype="16" fill="hold" grpId="0" nodeType="withEffect">
                                  <p:stCondLst>
                                    <p:cond delay="200"/>
                                  </p:stCondLst>
                                  <p:childTnLst>
                                    <p:set>
                                      <p:cBhvr>
                                        <p:cTn id="81" dur="1" fill="hold">
                                          <p:stCondLst>
                                            <p:cond delay="0"/>
                                          </p:stCondLst>
                                        </p:cTn>
                                        <p:tgtEl>
                                          <p:spTgt spid="35"/>
                                        </p:tgtEl>
                                        <p:attrNameLst>
                                          <p:attrName>style.visibility</p:attrName>
                                        </p:attrNameLst>
                                      </p:cBhvr>
                                      <p:to>
                                        <p:strVal val="visible"/>
                                      </p:to>
                                    </p:set>
                                    <p:anim calcmode="lin" valueType="num">
                                      <p:cBhvr>
                                        <p:cTn id="82" dur="500" fill="hold"/>
                                        <p:tgtEl>
                                          <p:spTgt spid="35"/>
                                        </p:tgtEl>
                                        <p:attrNameLst>
                                          <p:attrName>ppt_w</p:attrName>
                                        </p:attrNameLst>
                                      </p:cBhvr>
                                      <p:tavLst>
                                        <p:tav tm="0">
                                          <p:val>
                                            <p:fltVal val="0"/>
                                          </p:val>
                                        </p:tav>
                                        <p:tav tm="100000">
                                          <p:val>
                                            <p:strVal val="#ppt_w"/>
                                          </p:val>
                                        </p:tav>
                                      </p:tavLst>
                                    </p:anim>
                                    <p:anim calcmode="lin" valueType="num">
                                      <p:cBhvr>
                                        <p:cTn id="83" dur="500" fill="hold"/>
                                        <p:tgtEl>
                                          <p:spTgt spid="35"/>
                                        </p:tgtEl>
                                        <p:attrNameLst>
                                          <p:attrName>ppt_h</p:attrName>
                                        </p:attrNameLst>
                                      </p:cBhvr>
                                      <p:tavLst>
                                        <p:tav tm="0">
                                          <p:val>
                                            <p:fltVal val="0"/>
                                          </p:val>
                                        </p:tav>
                                        <p:tav tm="100000">
                                          <p:val>
                                            <p:strVal val="#ppt_h"/>
                                          </p:val>
                                        </p:tav>
                                      </p:tavLst>
                                    </p:anim>
                                    <p:animEffect transition="in" filter="fade">
                                      <p:cBhvr>
                                        <p:cTn id="84" dur="500"/>
                                        <p:tgtEl>
                                          <p:spTgt spid="35"/>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36">
                                            <p:txEl>
                                              <p:pRg st="0" end="0"/>
                                            </p:txEl>
                                          </p:spTgt>
                                        </p:tgtEl>
                                        <p:attrNameLst>
                                          <p:attrName>style.visibility</p:attrName>
                                        </p:attrNameLst>
                                      </p:cBhvr>
                                      <p:to>
                                        <p:strVal val="visible"/>
                                      </p:to>
                                    </p:set>
                                    <p:anim calcmode="lin" valueType="num">
                                      <p:cBhvr>
                                        <p:cTn id="87"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88"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89" dur="500"/>
                                        <p:tgtEl>
                                          <p:spTgt spid="36">
                                            <p:txEl>
                                              <p:pRg st="0" end="0"/>
                                            </p:txEl>
                                          </p:spTgt>
                                        </p:tgtEl>
                                      </p:cBhvr>
                                    </p:animEffect>
                                  </p:childTnLst>
                                </p:cTn>
                              </p:par>
                              <p:par>
                                <p:cTn id="90" presetID="23" presetClass="entr" presetSubtype="16" fill="hold" grpId="0" nodeType="withEffect">
                                  <p:stCondLst>
                                    <p:cond delay="200"/>
                                  </p:stCondLst>
                                  <p:childTnLst>
                                    <p:set>
                                      <p:cBhvr>
                                        <p:cTn id="91" dur="1" fill="hold">
                                          <p:stCondLst>
                                            <p:cond delay="0"/>
                                          </p:stCondLst>
                                        </p:cTn>
                                        <p:tgtEl>
                                          <p:spTgt spid="52">
                                            <p:txEl>
                                              <p:pRg st="0" end="0"/>
                                            </p:txEl>
                                          </p:spTgt>
                                        </p:tgtEl>
                                        <p:attrNameLst>
                                          <p:attrName>style.visibility</p:attrName>
                                        </p:attrNameLst>
                                      </p:cBhvr>
                                      <p:to>
                                        <p:strVal val="visible"/>
                                      </p:to>
                                    </p:set>
                                    <p:anim calcmode="lin" valueType="num">
                                      <p:cBhvr>
                                        <p:cTn id="92" dur="5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93" dur="500" fill="hold"/>
                                        <p:tgtEl>
                                          <p:spTgt spid="52">
                                            <p:txEl>
                                              <p:pRg st="0" end="0"/>
                                            </p:txEl>
                                          </p:spTgt>
                                        </p:tgtEl>
                                        <p:attrNameLst>
                                          <p:attrName>ppt_h</p:attrName>
                                        </p:attrNameLst>
                                      </p:cBhvr>
                                      <p:tavLst>
                                        <p:tav tm="0">
                                          <p:val>
                                            <p:fltVal val="0"/>
                                          </p:val>
                                        </p:tav>
                                        <p:tav tm="100000">
                                          <p:val>
                                            <p:strVal val="#ppt_h"/>
                                          </p:val>
                                        </p:tav>
                                      </p:tavLst>
                                    </p:anim>
                                  </p:childTnLst>
                                </p:cTn>
                              </p:par>
                              <p:par>
                                <p:cTn id="94" presetID="23" presetClass="entr" presetSubtype="16" fill="hold" grpId="0" nodeType="withEffect">
                                  <p:stCondLst>
                                    <p:cond delay="200"/>
                                  </p:stCondLst>
                                  <p:childTnLst>
                                    <p:set>
                                      <p:cBhvr>
                                        <p:cTn id="95" dur="1" fill="hold">
                                          <p:stCondLst>
                                            <p:cond delay="0"/>
                                          </p:stCondLst>
                                        </p:cTn>
                                        <p:tgtEl>
                                          <p:spTgt spid="52">
                                            <p:txEl>
                                              <p:pRg st="1" end="1"/>
                                            </p:txEl>
                                          </p:spTgt>
                                        </p:tgtEl>
                                        <p:attrNameLst>
                                          <p:attrName>style.visibility</p:attrName>
                                        </p:attrNameLst>
                                      </p:cBhvr>
                                      <p:to>
                                        <p:strVal val="visible"/>
                                      </p:to>
                                    </p:set>
                                    <p:anim calcmode="lin" valueType="num">
                                      <p:cBhvr>
                                        <p:cTn id="96" dur="500" fill="hold"/>
                                        <p:tgtEl>
                                          <p:spTgt spid="52">
                                            <p:txEl>
                                              <p:pRg st="1" end="1"/>
                                            </p:txEl>
                                          </p:spTgt>
                                        </p:tgtEl>
                                        <p:attrNameLst>
                                          <p:attrName>ppt_w</p:attrName>
                                        </p:attrNameLst>
                                      </p:cBhvr>
                                      <p:tavLst>
                                        <p:tav tm="0">
                                          <p:val>
                                            <p:fltVal val="0"/>
                                          </p:val>
                                        </p:tav>
                                        <p:tav tm="100000">
                                          <p:val>
                                            <p:strVal val="#ppt_w"/>
                                          </p:val>
                                        </p:tav>
                                      </p:tavLst>
                                    </p:anim>
                                    <p:anim calcmode="lin" valueType="num">
                                      <p:cBhvr>
                                        <p:cTn id="97" dur="500" fill="hold"/>
                                        <p:tgtEl>
                                          <p:spTgt spid="52">
                                            <p:txEl>
                                              <p:pRg st="1" end="1"/>
                                            </p:txEl>
                                          </p:spTgt>
                                        </p:tgtEl>
                                        <p:attrNameLst>
                                          <p:attrName>ppt_h</p:attrName>
                                        </p:attrNameLst>
                                      </p:cBhvr>
                                      <p:tavLst>
                                        <p:tav tm="0">
                                          <p:val>
                                            <p:fltVal val="0"/>
                                          </p:val>
                                        </p:tav>
                                        <p:tav tm="100000">
                                          <p:val>
                                            <p:strVal val="#ppt_h"/>
                                          </p:val>
                                        </p:tav>
                                      </p:tavLst>
                                    </p:anim>
                                  </p:childTnLst>
                                </p:cTn>
                              </p:par>
                              <p:par>
                                <p:cTn id="98" presetID="53" presetClass="entr" presetSubtype="16" fill="hold" grpId="0" nodeType="withEffect">
                                  <p:stCondLst>
                                    <p:cond delay="200"/>
                                  </p:stCondLst>
                                  <p:childTnLst>
                                    <p:set>
                                      <p:cBhvr>
                                        <p:cTn id="99" dur="1" fill="hold">
                                          <p:stCondLst>
                                            <p:cond delay="0"/>
                                          </p:stCondLst>
                                        </p:cTn>
                                        <p:tgtEl>
                                          <p:spTgt spid="53"/>
                                        </p:tgtEl>
                                        <p:attrNameLst>
                                          <p:attrName>style.visibility</p:attrName>
                                        </p:attrNameLst>
                                      </p:cBhvr>
                                      <p:to>
                                        <p:strVal val="visible"/>
                                      </p:to>
                                    </p:set>
                                    <p:anim calcmode="lin" valueType="num">
                                      <p:cBhvr>
                                        <p:cTn id="100" dur="500" fill="hold"/>
                                        <p:tgtEl>
                                          <p:spTgt spid="53"/>
                                        </p:tgtEl>
                                        <p:attrNameLst>
                                          <p:attrName>ppt_w</p:attrName>
                                        </p:attrNameLst>
                                      </p:cBhvr>
                                      <p:tavLst>
                                        <p:tav tm="0">
                                          <p:val>
                                            <p:fltVal val="0"/>
                                          </p:val>
                                        </p:tav>
                                        <p:tav tm="100000">
                                          <p:val>
                                            <p:strVal val="#ppt_w"/>
                                          </p:val>
                                        </p:tav>
                                      </p:tavLst>
                                    </p:anim>
                                    <p:anim calcmode="lin" valueType="num">
                                      <p:cBhvr>
                                        <p:cTn id="101" dur="500" fill="hold"/>
                                        <p:tgtEl>
                                          <p:spTgt spid="53"/>
                                        </p:tgtEl>
                                        <p:attrNameLst>
                                          <p:attrName>ppt_h</p:attrName>
                                        </p:attrNameLst>
                                      </p:cBhvr>
                                      <p:tavLst>
                                        <p:tav tm="0">
                                          <p:val>
                                            <p:fltVal val="0"/>
                                          </p:val>
                                        </p:tav>
                                        <p:tav tm="100000">
                                          <p:val>
                                            <p:strVal val="#ppt_h"/>
                                          </p:val>
                                        </p:tav>
                                      </p:tavLst>
                                    </p:anim>
                                    <p:animEffect transition="in" filter="fade">
                                      <p:cBhvr>
                                        <p:cTn id="102" dur="500"/>
                                        <p:tgtEl>
                                          <p:spTgt spid="53"/>
                                        </p:tgtEl>
                                      </p:cBhvr>
                                    </p:animEffect>
                                  </p:childTnLst>
                                </p:cTn>
                              </p:par>
                              <p:par>
                                <p:cTn id="103" presetID="53" presetClass="entr" presetSubtype="16" fill="hold" grpId="0" nodeType="withEffect">
                                  <p:stCondLst>
                                    <p:cond delay="200"/>
                                  </p:stCondLst>
                                  <p:childTnLst>
                                    <p:set>
                                      <p:cBhvr>
                                        <p:cTn id="104" dur="1" fill="hold">
                                          <p:stCondLst>
                                            <p:cond delay="0"/>
                                          </p:stCondLst>
                                        </p:cTn>
                                        <p:tgtEl>
                                          <p:spTgt spid="54">
                                            <p:txEl>
                                              <p:pRg st="0" end="0"/>
                                            </p:txEl>
                                          </p:spTgt>
                                        </p:tgtEl>
                                        <p:attrNameLst>
                                          <p:attrName>style.visibility</p:attrName>
                                        </p:attrNameLst>
                                      </p:cBhvr>
                                      <p:to>
                                        <p:strVal val="visible"/>
                                      </p:to>
                                    </p:set>
                                    <p:anim calcmode="lin" valueType="num">
                                      <p:cBhvr>
                                        <p:cTn id="105" dur="5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06" dur="5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07" dur="500"/>
                                        <p:tgtEl>
                                          <p:spTgt spid="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P spid="20" grpId="0" autoUpdateAnimBg="0"/>
      <p:bldP spid="21" grpId="0" autoUpdateAnimBg="0"/>
      <p:bldP spid="22" grpId="0" autoUpdateAnimBg="0"/>
      <p:bldP spid="23" grpId="0" autoUpdateAnimBg="0"/>
      <p:bldP spid="26" grpId="0" build="p">
        <p:tmplLst>
          <p:tmpl lvl="1">
            <p:tnLst>
              <p:par>
                <p:cTn presetID="23" presetClass="entr" presetSubtype="16"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childTnLst>
                </p:cTn>
              </p:par>
            </p:tnLst>
          </p:tmpl>
        </p:tmplLst>
      </p:bldP>
      <p:bldP spid="27" grpId="0" animBg="1"/>
      <p:bldP spid="28" grpId="0" build="p">
        <p:tmplLst>
          <p:tmpl lvl="1">
            <p:tnLst>
              <p:par>
                <p:cTn presetID="53" presetClass="entr" presetSubtype="16"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30" grpId="0" build="p">
        <p:tmplLst>
          <p:tmpl lvl="1">
            <p:tnLst>
              <p:par>
                <p:cTn presetID="2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childTnLst>
                </p:cTn>
              </p:par>
            </p:tnLst>
          </p:tmpl>
        </p:tmplLst>
      </p:bldP>
      <p:bldP spid="31" grpId="0" animBg="1"/>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4" grpId="0" build="p">
        <p:tmplLst>
          <p:tmpl lvl="1">
            <p:tnLst>
              <p:par>
                <p:cTn presetID="2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childTnLst>
                </p:cTn>
              </p:par>
            </p:tnLst>
          </p:tmpl>
        </p:tmplLst>
      </p:bldP>
      <p:bldP spid="35" grpId="0" animBg="1"/>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52" grpId="0" build="p">
        <p:tmplLst>
          <p:tmpl lvl="1">
            <p:tnLst>
              <p:par>
                <p:cTn presetID="23" presetClass="entr" presetSubtype="16" fill="hold" nodeType="withEffect">
                  <p:stCondLst>
                    <p:cond delay="200"/>
                  </p:stCondLst>
                  <p:childTnLst>
                    <p:set>
                      <p:cBhvr>
                        <p:cTn dur="1" fill="hold">
                          <p:stCondLst>
                            <p:cond delay="0"/>
                          </p:stCondLst>
                        </p:cTn>
                        <p:tgtEl>
                          <p:spTgt spid="52"/>
                        </p:tgtEl>
                        <p:attrNameLst>
                          <p:attrName>style.visibility</p:attrName>
                        </p:attrNameLst>
                      </p:cBhvr>
                      <p:to>
                        <p:strVal val="visible"/>
                      </p:to>
                    </p:set>
                    <p:anim calcmode="lin" valueType="num">
                      <p:cBhvr>
                        <p:cTn dur="500" fill="hold"/>
                        <p:tgtEl>
                          <p:spTgt spid="52"/>
                        </p:tgtEl>
                        <p:attrNameLst>
                          <p:attrName>ppt_w</p:attrName>
                        </p:attrNameLst>
                      </p:cBhvr>
                      <p:tavLst>
                        <p:tav tm="0">
                          <p:val>
                            <p:fltVal val="0"/>
                          </p:val>
                        </p:tav>
                        <p:tav tm="100000">
                          <p:val>
                            <p:strVal val="#ppt_w"/>
                          </p:val>
                        </p:tav>
                      </p:tavLst>
                    </p:anim>
                    <p:anim calcmode="lin" valueType="num">
                      <p:cBhvr>
                        <p:cTn dur="500" fill="hold"/>
                        <p:tgtEl>
                          <p:spTgt spid="52"/>
                        </p:tgtEl>
                        <p:attrNameLst>
                          <p:attrName>ppt_h</p:attrName>
                        </p:attrNameLst>
                      </p:cBhvr>
                      <p:tavLst>
                        <p:tav tm="0">
                          <p:val>
                            <p:fltVal val="0"/>
                          </p:val>
                        </p:tav>
                        <p:tav tm="100000">
                          <p:val>
                            <p:strVal val="#ppt_h"/>
                          </p:val>
                        </p:tav>
                      </p:tavLst>
                    </p:anim>
                  </p:childTnLst>
                </p:cTn>
              </p:par>
            </p:tnLst>
          </p:tmpl>
        </p:tmplLst>
      </p:bldP>
      <p:bldP spid="53" grpId="0" animBg="1"/>
      <p:bldP spid="54" grpId="0" build="p">
        <p:tmplLst>
          <p:tmpl lvl="1">
            <p:tnLst>
              <p:par>
                <p:cTn presetID="53" presetClass="entr" presetSubtype="16" fill="hold" nodeType="withEffect">
                  <p:stCondLst>
                    <p:cond delay="20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grpSp>
        <p:nvGrpSpPr>
          <p:cNvPr id="21" name="Group 20"/>
          <p:cNvGrpSpPr/>
          <p:nvPr/>
        </p:nvGrpSpPr>
        <p:grpSpPr>
          <a:xfrm flipH="1">
            <a:off x="4886722" y="3843268"/>
            <a:ext cx="1529366" cy="1164166"/>
            <a:chOff x="4250639" y="3537480"/>
            <a:chExt cx="1529450" cy="1164230"/>
          </a:xfrm>
        </p:grpSpPr>
        <p:sp>
          <p:nvSpPr>
            <p:cNvPr id="22" name="Freeform 21"/>
            <p:cNvSpPr>
              <a:spLocks/>
            </p:cNvSpPr>
            <p:nvPr/>
          </p:nvSpPr>
          <p:spPr bwMode="auto">
            <a:xfrm>
              <a:off x="4250639" y="3537480"/>
              <a:ext cx="1529450" cy="1164230"/>
            </a:xfrm>
            <a:custGeom>
              <a:avLst/>
              <a:gdLst>
                <a:gd name="T0" fmla="*/ 192 w 813"/>
                <a:gd name="T1" fmla="*/ 556 h 619"/>
                <a:gd name="T2" fmla="*/ 637 w 813"/>
                <a:gd name="T3" fmla="*/ 535 h 619"/>
                <a:gd name="T4" fmla="*/ 637 w 813"/>
                <a:gd name="T5" fmla="*/ 535 h 619"/>
                <a:gd name="T6" fmla="*/ 783 w 813"/>
                <a:gd name="T7" fmla="*/ 348 h 619"/>
                <a:gd name="T8" fmla="*/ 575 w 813"/>
                <a:gd name="T9" fmla="*/ 31 h 619"/>
                <a:gd name="T10" fmla="*/ 258 w 813"/>
                <a:gd name="T11" fmla="*/ 238 h 619"/>
                <a:gd name="T12" fmla="*/ 342 w 813"/>
                <a:gd name="T13" fmla="*/ 494 h 619"/>
                <a:gd name="T14" fmla="*/ 220 w 813"/>
                <a:gd name="T15" fmla="*/ 472 h 619"/>
                <a:gd name="T16" fmla="*/ 241 w 813"/>
                <a:gd name="T17" fmla="*/ 408 h 619"/>
                <a:gd name="T18" fmla="*/ 0 w 813"/>
                <a:gd name="T19" fmla="*/ 379 h 619"/>
                <a:gd name="T20" fmla="*/ 171 w 813"/>
                <a:gd name="T21" fmla="*/ 619 h 619"/>
                <a:gd name="T22" fmla="*/ 192 w 813"/>
                <a:gd name="T23" fmla="*/ 55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3" h="619">
                  <a:moveTo>
                    <a:pt x="192" y="556"/>
                  </a:moveTo>
                  <a:cubicBezTo>
                    <a:pt x="319" y="598"/>
                    <a:pt x="511" y="596"/>
                    <a:pt x="637" y="535"/>
                  </a:cubicBezTo>
                  <a:cubicBezTo>
                    <a:pt x="637" y="535"/>
                    <a:pt x="638" y="536"/>
                    <a:pt x="637" y="535"/>
                  </a:cubicBezTo>
                  <a:cubicBezTo>
                    <a:pt x="710" y="500"/>
                    <a:pt x="765" y="432"/>
                    <a:pt x="783" y="348"/>
                  </a:cubicBezTo>
                  <a:cubicBezTo>
                    <a:pt x="813" y="203"/>
                    <a:pt x="720" y="61"/>
                    <a:pt x="575" y="31"/>
                  </a:cubicBezTo>
                  <a:cubicBezTo>
                    <a:pt x="430" y="0"/>
                    <a:pt x="288" y="93"/>
                    <a:pt x="258" y="238"/>
                  </a:cubicBezTo>
                  <a:cubicBezTo>
                    <a:pt x="237" y="336"/>
                    <a:pt x="273" y="432"/>
                    <a:pt x="342" y="494"/>
                  </a:cubicBezTo>
                  <a:cubicBezTo>
                    <a:pt x="301" y="492"/>
                    <a:pt x="260" y="485"/>
                    <a:pt x="220" y="472"/>
                  </a:cubicBezTo>
                  <a:cubicBezTo>
                    <a:pt x="227" y="451"/>
                    <a:pt x="234" y="429"/>
                    <a:pt x="241" y="408"/>
                  </a:cubicBezTo>
                  <a:cubicBezTo>
                    <a:pt x="170" y="424"/>
                    <a:pt x="85" y="418"/>
                    <a:pt x="0" y="379"/>
                  </a:cubicBezTo>
                  <a:cubicBezTo>
                    <a:pt x="30" y="468"/>
                    <a:pt x="87" y="553"/>
                    <a:pt x="171" y="619"/>
                  </a:cubicBezTo>
                  <a:cubicBezTo>
                    <a:pt x="178" y="598"/>
                    <a:pt x="185" y="577"/>
                    <a:pt x="192" y="556"/>
                  </a:cubicBezTo>
                  <a:close/>
                </a:path>
              </a:pathLst>
            </a:custGeom>
            <a:solidFill>
              <a:srgbClr val="532D10"/>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Oval 22"/>
            <p:cNvSpPr/>
            <p:nvPr/>
          </p:nvSpPr>
          <p:spPr>
            <a:xfrm>
              <a:off x="4946647" y="3804569"/>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Shape 1849"/>
            <p:cNvSpPr/>
            <p:nvPr/>
          </p:nvSpPr>
          <p:spPr>
            <a:xfrm flipH="1">
              <a:off x="5071935" y="3959885"/>
              <a:ext cx="329565" cy="265088"/>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bg1"/>
            </a:solidFill>
            <a:ln w="12700" cap="flat">
              <a:noFill/>
              <a:miter lim="400000"/>
            </a:ln>
            <a:effectLst/>
          </p:spPr>
          <p:txBody>
            <a:bodyPr wrap="square" lIns="38098" tIns="38098" rIns="38098" bIns="38098" numCol="1" anchor="ctr">
              <a:noAutofit/>
            </a:bodyPr>
            <a:lstStyle/>
            <a:p>
              <a:pPr algn="just">
                <a:lnSpc>
                  <a:spcPct val="120000"/>
                </a:lnSpc>
                <a:defRPr sz="3200">
                  <a:solidFill>
                    <a:srgbClr val="FFFFFF"/>
                  </a:solidFill>
                  <a:latin typeface="Helvetica Light"/>
                  <a:ea typeface="Helvetica Light"/>
                  <a:cs typeface="Helvetica Light"/>
                  <a:sym typeface="Helvetica Light"/>
                </a:defRPr>
              </a:pPr>
              <a:endParaRPr sz="758">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43"/>
          <p:cNvGrpSpPr/>
          <p:nvPr/>
        </p:nvGrpSpPr>
        <p:grpSpPr>
          <a:xfrm>
            <a:off x="6243174" y="3509370"/>
            <a:ext cx="1399683" cy="1331115"/>
            <a:chOff x="6254758" y="3535584"/>
            <a:chExt cx="1399760" cy="1331188"/>
          </a:xfrm>
        </p:grpSpPr>
        <p:grpSp>
          <p:nvGrpSpPr>
            <p:cNvPr id="16" name="Group 15"/>
            <p:cNvGrpSpPr/>
            <p:nvPr/>
          </p:nvGrpSpPr>
          <p:grpSpPr>
            <a:xfrm flipH="1">
              <a:off x="6254758" y="3535584"/>
              <a:ext cx="1399760" cy="1331188"/>
              <a:chOff x="3023802" y="3203565"/>
              <a:chExt cx="1399760" cy="1331188"/>
            </a:xfrm>
          </p:grpSpPr>
          <p:sp>
            <p:nvSpPr>
              <p:cNvPr id="17" name="Freeform 20"/>
              <p:cNvSpPr>
                <a:spLocks/>
              </p:cNvSpPr>
              <p:nvPr/>
            </p:nvSpPr>
            <p:spPr bwMode="auto">
              <a:xfrm>
                <a:off x="3023802" y="3203565"/>
                <a:ext cx="1399760" cy="1331188"/>
              </a:xfrm>
              <a:custGeom>
                <a:avLst/>
                <a:gdLst>
                  <a:gd name="T0" fmla="*/ 66 w 745"/>
                  <a:gd name="T1" fmla="*/ 251 h 708"/>
                  <a:gd name="T2" fmla="*/ 284 w 745"/>
                  <a:gd name="T3" fmla="*/ 640 h 708"/>
                  <a:gd name="T4" fmla="*/ 284 w 745"/>
                  <a:gd name="T5" fmla="*/ 640 h 708"/>
                  <a:gd name="T6" fmla="*/ 517 w 745"/>
                  <a:gd name="T7" fmla="*/ 686 h 708"/>
                  <a:gd name="T8" fmla="*/ 707 w 745"/>
                  <a:gd name="T9" fmla="*/ 358 h 708"/>
                  <a:gd name="T10" fmla="*/ 379 w 745"/>
                  <a:gd name="T11" fmla="*/ 167 h 708"/>
                  <a:gd name="T12" fmla="*/ 189 w 745"/>
                  <a:gd name="T13" fmla="*/ 357 h 708"/>
                  <a:gd name="T14" fmla="*/ 154 w 745"/>
                  <a:gd name="T15" fmla="*/ 239 h 708"/>
                  <a:gd name="T16" fmla="*/ 220 w 745"/>
                  <a:gd name="T17" fmla="*/ 229 h 708"/>
                  <a:gd name="T18" fmla="*/ 138 w 745"/>
                  <a:gd name="T19" fmla="*/ 0 h 708"/>
                  <a:gd name="T20" fmla="*/ 0 w 745"/>
                  <a:gd name="T21" fmla="*/ 261 h 708"/>
                  <a:gd name="T22" fmla="*/ 66 w 745"/>
                  <a:gd name="T23" fmla="*/ 251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5" h="708">
                    <a:moveTo>
                      <a:pt x="66" y="251"/>
                    </a:moveTo>
                    <a:cubicBezTo>
                      <a:pt x="85" y="383"/>
                      <a:pt x="172" y="554"/>
                      <a:pt x="284" y="640"/>
                    </a:cubicBezTo>
                    <a:cubicBezTo>
                      <a:pt x="284" y="639"/>
                      <a:pt x="283" y="640"/>
                      <a:pt x="284" y="640"/>
                    </a:cubicBezTo>
                    <a:cubicBezTo>
                      <a:pt x="347" y="689"/>
                      <a:pt x="433" y="708"/>
                      <a:pt x="517" y="686"/>
                    </a:cubicBezTo>
                    <a:cubicBezTo>
                      <a:pt x="660" y="648"/>
                      <a:pt x="745" y="501"/>
                      <a:pt x="707" y="358"/>
                    </a:cubicBezTo>
                    <a:cubicBezTo>
                      <a:pt x="669" y="215"/>
                      <a:pt x="522" y="129"/>
                      <a:pt x="379" y="167"/>
                    </a:cubicBezTo>
                    <a:cubicBezTo>
                      <a:pt x="283" y="193"/>
                      <a:pt x="213" y="268"/>
                      <a:pt x="189" y="357"/>
                    </a:cubicBezTo>
                    <a:cubicBezTo>
                      <a:pt x="171" y="320"/>
                      <a:pt x="160" y="280"/>
                      <a:pt x="154" y="239"/>
                    </a:cubicBezTo>
                    <a:cubicBezTo>
                      <a:pt x="176" y="235"/>
                      <a:pt x="198" y="232"/>
                      <a:pt x="220" y="229"/>
                    </a:cubicBezTo>
                    <a:cubicBezTo>
                      <a:pt x="174" y="172"/>
                      <a:pt x="141" y="94"/>
                      <a:pt x="138" y="0"/>
                    </a:cubicBezTo>
                    <a:cubicBezTo>
                      <a:pt x="72" y="66"/>
                      <a:pt x="22" y="156"/>
                      <a:pt x="0" y="261"/>
                    </a:cubicBezTo>
                    <a:cubicBezTo>
                      <a:pt x="22" y="258"/>
                      <a:pt x="44" y="254"/>
                      <a:pt x="66" y="251"/>
                    </a:cubicBezTo>
                    <a:close/>
                  </a:path>
                </a:pathLst>
              </a:custGeom>
              <a:solidFill>
                <a:srgbClr val="AE846A"/>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Oval 19"/>
              <p:cNvSpPr/>
              <p:nvPr/>
            </p:nvSpPr>
            <p:spPr>
              <a:xfrm>
                <a:off x="3596074" y="3732211"/>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Shape 2671"/>
            <p:cNvSpPr/>
            <p:nvPr/>
          </p:nvSpPr>
          <p:spPr>
            <a:xfrm>
              <a:off x="6705147" y="4201178"/>
              <a:ext cx="203005" cy="286010"/>
            </a:xfrm>
            <a:custGeom>
              <a:avLst/>
              <a:gdLst/>
              <a:ahLst/>
              <a:cxnLst>
                <a:cxn ang="0">
                  <a:pos x="wd2" y="hd2"/>
                </a:cxn>
                <a:cxn ang="5400000">
                  <a:pos x="wd2" y="hd2"/>
                </a:cxn>
                <a:cxn ang="10800000">
                  <a:pos x="wd2" y="hd2"/>
                </a:cxn>
                <a:cxn ang="16200000">
                  <a:pos x="wd2" y="hd2"/>
                </a:cxn>
              </a:cxnLst>
              <a:rect l="0" t="0" r="r" b="b"/>
              <a:pathLst>
                <a:path w="21543" h="21574" extrusionOk="0">
                  <a:moveTo>
                    <a:pt x="13864" y="16422"/>
                  </a:moveTo>
                  <a:cubicBezTo>
                    <a:pt x="13295" y="16782"/>
                    <a:pt x="12583" y="17013"/>
                    <a:pt x="11740" y="17115"/>
                  </a:cubicBezTo>
                  <a:lnTo>
                    <a:pt x="11752" y="18333"/>
                  </a:lnTo>
                  <a:lnTo>
                    <a:pt x="9908" y="18336"/>
                  </a:lnTo>
                  <a:lnTo>
                    <a:pt x="9897" y="17119"/>
                  </a:lnTo>
                  <a:cubicBezTo>
                    <a:pt x="9066" y="17021"/>
                    <a:pt x="8316" y="16773"/>
                    <a:pt x="7666" y="16391"/>
                  </a:cubicBezTo>
                  <a:cubicBezTo>
                    <a:pt x="6892" y="15916"/>
                    <a:pt x="6492" y="15369"/>
                    <a:pt x="6466" y="14757"/>
                  </a:cubicBezTo>
                  <a:lnTo>
                    <a:pt x="6503" y="14424"/>
                  </a:lnTo>
                  <a:lnTo>
                    <a:pt x="8292" y="14419"/>
                  </a:lnTo>
                  <a:lnTo>
                    <a:pt x="8298" y="14543"/>
                  </a:lnTo>
                  <a:cubicBezTo>
                    <a:pt x="8309" y="15050"/>
                    <a:pt x="8528" y="15427"/>
                    <a:pt x="8960" y="15694"/>
                  </a:cubicBezTo>
                  <a:cubicBezTo>
                    <a:pt x="9384" y="15964"/>
                    <a:pt x="10003" y="16098"/>
                    <a:pt x="10790" y="16098"/>
                  </a:cubicBezTo>
                  <a:cubicBezTo>
                    <a:pt x="11584" y="16093"/>
                    <a:pt x="12202" y="15951"/>
                    <a:pt x="12633" y="15680"/>
                  </a:cubicBezTo>
                  <a:cubicBezTo>
                    <a:pt x="13064" y="15409"/>
                    <a:pt x="13270" y="15036"/>
                    <a:pt x="13270" y="14552"/>
                  </a:cubicBezTo>
                  <a:cubicBezTo>
                    <a:pt x="13270" y="14153"/>
                    <a:pt x="13070" y="13842"/>
                    <a:pt x="12652" y="13606"/>
                  </a:cubicBezTo>
                  <a:cubicBezTo>
                    <a:pt x="12221" y="13367"/>
                    <a:pt x="11477" y="13158"/>
                    <a:pt x="10433" y="12985"/>
                  </a:cubicBezTo>
                  <a:cubicBezTo>
                    <a:pt x="9278" y="12794"/>
                    <a:pt x="8385" y="12496"/>
                    <a:pt x="7803" y="12110"/>
                  </a:cubicBezTo>
                  <a:cubicBezTo>
                    <a:pt x="7210" y="11710"/>
                    <a:pt x="6897" y="11199"/>
                    <a:pt x="6892" y="10591"/>
                  </a:cubicBezTo>
                  <a:cubicBezTo>
                    <a:pt x="6886" y="9899"/>
                    <a:pt x="7266" y="9321"/>
                    <a:pt x="8023" y="8877"/>
                  </a:cubicBezTo>
                  <a:cubicBezTo>
                    <a:pt x="8534" y="8574"/>
                    <a:pt x="9147" y="8376"/>
                    <a:pt x="9833" y="8282"/>
                  </a:cubicBezTo>
                  <a:lnTo>
                    <a:pt x="9822" y="7225"/>
                  </a:lnTo>
                  <a:lnTo>
                    <a:pt x="11665" y="7216"/>
                  </a:lnTo>
                  <a:lnTo>
                    <a:pt x="11671" y="8242"/>
                  </a:lnTo>
                  <a:cubicBezTo>
                    <a:pt x="12496" y="8322"/>
                    <a:pt x="13183" y="8527"/>
                    <a:pt x="13727" y="8841"/>
                  </a:cubicBezTo>
                  <a:cubicBezTo>
                    <a:pt x="14451" y="9272"/>
                    <a:pt x="14851" y="9867"/>
                    <a:pt x="14907" y="10617"/>
                  </a:cubicBezTo>
                  <a:lnTo>
                    <a:pt x="14914" y="10748"/>
                  </a:lnTo>
                  <a:lnTo>
                    <a:pt x="13114" y="10754"/>
                  </a:lnTo>
                  <a:lnTo>
                    <a:pt x="13089" y="10650"/>
                  </a:lnTo>
                  <a:cubicBezTo>
                    <a:pt x="13002" y="10183"/>
                    <a:pt x="12783" y="9832"/>
                    <a:pt x="12427" y="9610"/>
                  </a:cubicBezTo>
                  <a:cubicBezTo>
                    <a:pt x="12077" y="9392"/>
                    <a:pt x="11565" y="9277"/>
                    <a:pt x="10895" y="9282"/>
                  </a:cubicBezTo>
                  <a:cubicBezTo>
                    <a:pt x="10196" y="9282"/>
                    <a:pt x="9640" y="9401"/>
                    <a:pt x="9259" y="9632"/>
                  </a:cubicBezTo>
                  <a:cubicBezTo>
                    <a:pt x="8878" y="9858"/>
                    <a:pt x="8698" y="10160"/>
                    <a:pt x="8702" y="10572"/>
                  </a:cubicBezTo>
                  <a:cubicBezTo>
                    <a:pt x="8702" y="10924"/>
                    <a:pt x="8878" y="11204"/>
                    <a:pt x="9229" y="11408"/>
                  </a:cubicBezTo>
                  <a:cubicBezTo>
                    <a:pt x="9584" y="11621"/>
                    <a:pt x="10216" y="11808"/>
                    <a:pt x="11115" y="11954"/>
                  </a:cubicBezTo>
                  <a:cubicBezTo>
                    <a:pt x="12421" y="12172"/>
                    <a:pt x="13414" y="12492"/>
                    <a:pt x="14076" y="12914"/>
                  </a:cubicBezTo>
                  <a:cubicBezTo>
                    <a:pt x="14732" y="13335"/>
                    <a:pt x="15076" y="13877"/>
                    <a:pt x="15076" y="14521"/>
                  </a:cubicBezTo>
                  <a:cubicBezTo>
                    <a:pt x="15082" y="15289"/>
                    <a:pt x="14676" y="15929"/>
                    <a:pt x="13864" y="16422"/>
                  </a:cubicBezTo>
                  <a:cubicBezTo>
                    <a:pt x="13864" y="16422"/>
                    <a:pt x="13864" y="16422"/>
                    <a:pt x="13864" y="16422"/>
                  </a:cubicBezTo>
                  <a:close/>
                  <a:moveTo>
                    <a:pt x="13995" y="4271"/>
                  </a:moveTo>
                  <a:lnTo>
                    <a:pt x="13995" y="4298"/>
                  </a:lnTo>
                  <a:lnTo>
                    <a:pt x="7161" y="4325"/>
                  </a:lnTo>
                  <a:lnTo>
                    <a:pt x="7372" y="4045"/>
                  </a:lnTo>
                  <a:lnTo>
                    <a:pt x="7754" y="3756"/>
                  </a:lnTo>
                  <a:lnTo>
                    <a:pt x="13245" y="3739"/>
                  </a:lnTo>
                  <a:lnTo>
                    <a:pt x="14789" y="0"/>
                  </a:lnTo>
                  <a:lnTo>
                    <a:pt x="6535" y="31"/>
                  </a:lnTo>
                  <a:lnTo>
                    <a:pt x="7722" y="3668"/>
                  </a:lnTo>
                  <a:cubicBezTo>
                    <a:pt x="6866" y="2984"/>
                    <a:pt x="4761" y="1540"/>
                    <a:pt x="2855" y="2042"/>
                  </a:cubicBezTo>
                  <a:lnTo>
                    <a:pt x="3061" y="2446"/>
                  </a:lnTo>
                  <a:cubicBezTo>
                    <a:pt x="4687" y="2020"/>
                    <a:pt x="6673" y="3472"/>
                    <a:pt x="7372" y="4045"/>
                  </a:cubicBezTo>
                  <a:cubicBezTo>
                    <a:pt x="6210" y="4348"/>
                    <a:pt x="4699" y="4569"/>
                    <a:pt x="3805" y="4001"/>
                  </a:cubicBezTo>
                  <a:lnTo>
                    <a:pt x="3399" y="4329"/>
                  </a:lnTo>
                  <a:cubicBezTo>
                    <a:pt x="3930" y="4667"/>
                    <a:pt x="4605" y="4783"/>
                    <a:pt x="5310" y="4783"/>
                  </a:cubicBezTo>
                  <a:cubicBezTo>
                    <a:pt x="5729" y="4783"/>
                    <a:pt x="6155" y="4734"/>
                    <a:pt x="6566" y="4667"/>
                  </a:cubicBezTo>
                  <a:cubicBezTo>
                    <a:pt x="2687" y="6563"/>
                    <a:pt x="-26" y="10769"/>
                    <a:pt x="0" y="13957"/>
                  </a:cubicBezTo>
                  <a:cubicBezTo>
                    <a:pt x="32" y="18189"/>
                    <a:pt x="4886" y="21600"/>
                    <a:pt x="10828" y="21573"/>
                  </a:cubicBezTo>
                  <a:cubicBezTo>
                    <a:pt x="16782" y="21556"/>
                    <a:pt x="21574" y="18105"/>
                    <a:pt x="21543" y="13877"/>
                  </a:cubicBezTo>
                  <a:cubicBezTo>
                    <a:pt x="21518" y="10468"/>
                    <a:pt x="18344" y="5897"/>
                    <a:pt x="13995" y="4271"/>
                  </a:cubicBezTo>
                  <a:cubicBezTo>
                    <a:pt x="13995" y="4271"/>
                    <a:pt x="13995" y="4271"/>
                    <a:pt x="13995" y="4271"/>
                  </a:cubicBezTo>
                  <a:close/>
                </a:path>
              </a:pathLst>
            </a:custGeom>
            <a:solidFill>
              <a:schemeClr val="bg1"/>
            </a:solidFill>
            <a:ln w="12700" cap="flat">
              <a:noFill/>
              <a:miter lim="400000"/>
            </a:ln>
            <a:effectLst/>
          </p:spPr>
          <p:txBody>
            <a:bodyPr wrap="square" lIns="38098" tIns="38098" rIns="38098" bIns="38098" numCol="1" anchor="ctr">
              <a:noAutofit/>
            </a:bodyPr>
            <a:lstStyle/>
            <a:p>
              <a:pPr algn="just">
                <a:lnSpc>
                  <a:spcPct val="120000"/>
                </a:lnSpc>
                <a:defRPr sz="3200">
                  <a:solidFill>
                    <a:srgbClr val="FFFFFF"/>
                  </a:solidFill>
                  <a:latin typeface="Helvetica Light"/>
                  <a:ea typeface="Helvetica Light"/>
                  <a:cs typeface="Helvetica Light"/>
                  <a:sym typeface="Helvetica Light"/>
                </a:defRPr>
              </a:pPr>
              <a:endParaRPr sz="758">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6" name="Group 45"/>
          <p:cNvGrpSpPr/>
          <p:nvPr/>
        </p:nvGrpSpPr>
        <p:grpSpPr>
          <a:xfrm>
            <a:off x="4520031" y="2521095"/>
            <a:ext cx="1122429" cy="1563650"/>
            <a:chOff x="4531519" y="2547255"/>
            <a:chExt cx="1122491" cy="1563736"/>
          </a:xfrm>
        </p:grpSpPr>
        <p:grpSp>
          <p:nvGrpSpPr>
            <p:cNvPr id="25" name="Group 24"/>
            <p:cNvGrpSpPr/>
            <p:nvPr/>
          </p:nvGrpSpPr>
          <p:grpSpPr>
            <a:xfrm flipH="1">
              <a:off x="4531519" y="2547255"/>
              <a:ext cx="1122491" cy="1563736"/>
              <a:chOff x="5024310" y="2215236"/>
              <a:chExt cx="1122491" cy="1563736"/>
            </a:xfrm>
          </p:grpSpPr>
          <p:sp>
            <p:nvSpPr>
              <p:cNvPr id="26" name="Freeform 22"/>
              <p:cNvSpPr>
                <a:spLocks/>
              </p:cNvSpPr>
              <p:nvPr/>
            </p:nvSpPr>
            <p:spPr bwMode="auto">
              <a:xfrm>
                <a:off x="5024310" y="2215236"/>
                <a:ext cx="1122491" cy="1563736"/>
              </a:xfrm>
              <a:custGeom>
                <a:avLst/>
                <a:gdLst>
                  <a:gd name="T0" fmla="*/ 477 w 597"/>
                  <a:gd name="T1" fmla="*/ 690 h 831"/>
                  <a:gd name="T2" fmla="*/ 570 w 597"/>
                  <a:gd name="T3" fmla="*/ 255 h 831"/>
                  <a:gd name="T4" fmla="*/ 570 w 597"/>
                  <a:gd name="T5" fmla="*/ 255 h 831"/>
                  <a:gd name="T6" fmla="*/ 426 w 597"/>
                  <a:gd name="T7" fmla="*/ 66 h 831"/>
                  <a:gd name="T8" fmla="*/ 66 w 597"/>
                  <a:gd name="T9" fmla="*/ 186 h 831"/>
                  <a:gd name="T10" fmla="*/ 186 w 597"/>
                  <a:gd name="T11" fmla="*/ 546 h 831"/>
                  <a:gd name="T12" fmla="*/ 454 w 597"/>
                  <a:gd name="T13" fmla="*/ 529 h 831"/>
                  <a:gd name="T14" fmla="*/ 402 w 597"/>
                  <a:gd name="T15" fmla="*/ 642 h 831"/>
                  <a:gd name="T16" fmla="*/ 346 w 597"/>
                  <a:gd name="T17" fmla="*/ 605 h 831"/>
                  <a:gd name="T18" fmla="*/ 256 w 597"/>
                  <a:gd name="T19" fmla="*/ 831 h 831"/>
                  <a:gd name="T20" fmla="*/ 532 w 597"/>
                  <a:gd name="T21" fmla="*/ 727 h 831"/>
                  <a:gd name="T22" fmla="*/ 477 w 597"/>
                  <a:gd name="T23" fmla="*/ 690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7" h="831">
                    <a:moveTo>
                      <a:pt x="477" y="690"/>
                    </a:moveTo>
                    <a:cubicBezTo>
                      <a:pt x="550" y="578"/>
                      <a:pt x="597" y="392"/>
                      <a:pt x="570" y="255"/>
                    </a:cubicBezTo>
                    <a:cubicBezTo>
                      <a:pt x="569" y="255"/>
                      <a:pt x="571" y="254"/>
                      <a:pt x="570" y="255"/>
                    </a:cubicBezTo>
                    <a:cubicBezTo>
                      <a:pt x="554" y="176"/>
                      <a:pt x="503" y="105"/>
                      <a:pt x="426" y="66"/>
                    </a:cubicBezTo>
                    <a:cubicBezTo>
                      <a:pt x="293" y="0"/>
                      <a:pt x="132" y="54"/>
                      <a:pt x="66" y="186"/>
                    </a:cubicBezTo>
                    <a:cubicBezTo>
                      <a:pt x="0" y="319"/>
                      <a:pt x="54" y="480"/>
                      <a:pt x="186" y="546"/>
                    </a:cubicBezTo>
                    <a:cubicBezTo>
                      <a:pt x="275" y="590"/>
                      <a:pt x="377" y="581"/>
                      <a:pt x="454" y="529"/>
                    </a:cubicBezTo>
                    <a:cubicBezTo>
                      <a:pt x="442" y="569"/>
                      <a:pt x="425" y="607"/>
                      <a:pt x="402" y="642"/>
                    </a:cubicBezTo>
                    <a:cubicBezTo>
                      <a:pt x="383" y="630"/>
                      <a:pt x="365" y="617"/>
                      <a:pt x="346" y="605"/>
                    </a:cubicBezTo>
                    <a:cubicBezTo>
                      <a:pt x="343" y="678"/>
                      <a:pt x="316" y="759"/>
                      <a:pt x="256" y="831"/>
                    </a:cubicBezTo>
                    <a:cubicBezTo>
                      <a:pt x="350" y="825"/>
                      <a:pt x="446" y="791"/>
                      <a:pt x="532" y="727"/>
                    </a:cubicBezTo>
                    <a:cubicBezTo>
                      <a:pt x="514" y="715"/>
                      <a:pt x="495" y="702"/>
                      <a:pt x="477" y="690"/>
                    </a:cubicBezTo>
                    <a:close/>
                  </a:path>
                </a:pathLst>
              </a:custGeom>
              <a:solidFill>
                <a:srgbClr val="AE846A"/>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Oval 26"/>
              <p:cNvSpPr/>
              <p:nvPr/>
            </p:nvSpPr>
            <p:spPr>
              <a:xfrm>
                <a:off x="5318921" y="2519887"/>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5" name="AutoShape 24"/>
            <p:cNvSpPr>
              <a:spLocks/>
            </p:cNvSpPr>
            <p:nvPr/>
          </p:nvSpPr>
          <p:spPr bwMode="auto">
            <a:xfrm>
              <a:off x="4943243" y="2987043"/>
              <a:ext cx="281119" cy="280917"/>
            </a:xfrm>
            <a:custGeom>
              <a:avLst/>
              <a:gdLst>
                <a:gd name="T0" fmla="*/ 16823 w 19689"/>
                <a:gd name="T1" fmla="*/ 2867 h 19689"/>
                <a:gd name="T2" fmla="*/ 2867 w 19689"/>
                <a:gd name="T3" fmla="*/ 2867 h 19689"/>
                <a:gd name="T4" fmla="*/ 2867 w 19689"/>
                <a:gd name="T5" fmla="*/ 16823 h 19689"/>
                <a:gd name="T6" fmla="*/ 16823 w 19689"/>
                <a:gd name="T7" fmla="*/ 16823 h 19689"/>
                <a:gd name="T8" fmla="*/ 16823 w 19689"/>
                <a:gd name="T9" fmla="*/ 2867 h 19689"/>
                <a:gd name="T10" fmla="*/ 11507 w 19689"/>
                <a:gd name="T11" fmla="*/ 12670 h 19689"/>
                <a:gd name="T12" fmla="*/ 6522 w 19689"/>
                <a:gd name="T13" fmla="*/ 15494 h 19689"/>
                <a:gd name="T14" fmla="*/ 6522 w 19689"/>
                <a:gd name="T15" fmla="*/ 9845 h 19689"/>
                <a:gd name="T16" fmla="*/ 6522 w 19689"/>
                <a:gd name="T17" fmla="*/ 4030 h 19689"/>
                <a:gd name="T18" fmla="*/ 11507 w 19689"/>
                <a:gd name="T19" fmla="*/ 7020 h 19689"/>
                <a:gd name="T20" fmla="*/ 16325 w 19689"/>
                <a:gd name="T21" fmla="*/ 9845 h 19689"/>
                <a:gd name="T22" fmla="*/ 11507 w 19689"/>
                <a:gd name="T23" fmla="*/ 12670 h 19689"/>
                <a:gd name="T24" fmla="*/ 11507 w 19689"/>
                <a:gd name="T25" fmla="*/ 12670 h 19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689" h="19689">
                  <a:moveTo>
                    <a:pt x="16823" y="2867"/>
                  </a:moveTo>
                  <a:cubicBezTo>
                    <a:pt x="12836" y="-955"/>
                    <a:pt x="6688" y="-955"/>
                    <a:pt x="2867" y="2867"/>
                  </a:cubicBezTo>
                  <a:cubicBezTo>
                    <a:pt x="-955" y="6688"/>
                    <a:pt x="-955" y="13002"/>
                    <a:pt x="2867" y="16823"/>
                  </a:cubicBezTo>
                  <a:cubicBezTo>
                    <a:pt x="6688" y="20645"/>
                    <a:pt x="12836" y="20645"/>
                    <a:pt x="16823" y="16823"/>
                  </a:cubicBezTo>
                  <a:cubicBezTo>
                    <a:pt x="20645" y="13002"/>
                    <a:pt x="20645" y="6688"/>
                    <a:pt x="16823" y="2867"/>
                  </a:cubicBezTo>
                  <a:close/>
                  <a:moveTo>
                    <a:pt x="11507" y="12670"/>
                  </a:moveTo>
                  <a:cubicBezTo>
                    <a:pt x="6522" y="15494"/>
                    <a:pt x="6522" y="15494"/>
                    <a:pt x="6522" y="15494"/>
                  </a:cubicBezTo>
                  <a:cubicBezTo>
                    <a:pt x="6522" y="9845"/>
                    <a:pt x="6522" y="9845"/>
                    <a:pt x="6522" y="9845"/>
                  </a:cubicBezTo>
                  <a:cubicBezTo>
                    <a:pt x="6522" y="4030"/>
                    <a:pt x="6522" y="4030"/>
                    <a:pt x="6522" y="4030"/>
                  </a:cubicBezTo>
                  <a:cubicBezTo>
                    <a:pt x="11507" y="7020"/>
                    <a:pt x="11507" y="7020"/>
                    <a:pt x="11507" y="7020"/>
                  </a:cubicBezTo>
                  <a:cubicBezTo>
                    <a:pt x="16325" y="9845"/>
                    <a:pt x="16325" y="9845"/>
                    <a:pt x="16325" y="9845"/>
                  </a:cubicBezTo>
                  <a:lnTo>
                    <a:pt x="11507" y="12670"/>
                  </a:lnTo>
                  <a:close/>
                  <a:moveTo>
                    <a:pt x="11507" y="12670"/>
                  </a:moveTo>
                </a:path>
              </a:pathLst>
            </a:custGeom>
            <a:solidFill>
              <a:schemeClr val="bg1"/>
            </a:solidFill>
            <a:ln>
              <a:noFill/>
            </a:ln>
            <a:extLst/>
          </p:spPr>
          <p:txBody>
            <a:bodyPr lIns="0" tIns="0" rIns="0" bIns="0"/>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5056650" y="1798151"/>
            <a:ext cx="1524894" cy="1076220"/>
            <a:chOff x="5068168" y="1824270"/>
            <a:chExt cx="1524978" cy="1076279"/>
          </a:xfrm>
        </p:grpSpPr>
        <p:grpSp>
          <p:nvGrpSpPr>
            <p:cNvPr id="29" name="Group 28"/>
            <p:cNvGrpSpPr/>
            <p:nvPr/>
          </p:nvGrpSpPr>
          <p:grpSpPr>
            <a:xfrm flipH="1">
              <a:off x="5068168" y="1824270"/>
              <a:ext cx="1524978" cy="1076279"/>
              <a:chOff x="4085174" y="1492251"/>
              <a:chExt cx="1524978" cy="1076279"/>
            </a:xfrm>
          </p:grpSpPr>
          <p:sp>
            <p:nvSpPr>
              <p:cNvPr id="30" name="Freeform 23"/>
              <p:cNvSpPr>
                <a:spLocks/>
              </p:cNvSpPr>
              <p:nvPr/>
            </p:nvSpPr>
            <p:spPr bwMode="auto">
              <a:xfrm>
                <a:off x="4085174" y="1492251"/>
                <a:ext cx="1524978" cy="1076279"/>
              </a:xfrm>
              <a:custGeom>
                <a:avLst/>
                <a:gdLst>
                  <a:gd name="T0" fmla="*/ 714 w 811"/>
                  <a:gd name="T1" fmla="*/ 209 h 573"/>
                  <a:gd name="T2" fmla="*/ 318 w 811"/>
                  <a:gd name="T3" fmla="*/ 6 h 573"/>
                  <a:gd name="T4" fmla="*/ 318 w 811"/>
                  <a:gd name="T5" fmla="*/ 6 h 573"/>
                  <a:gd name="T6" fmla="*/ 98 w 811"/>
                  <a:gd name="T7" fmla="*/ 97 h 573"/>
                  <a:gd name="T8" fmla="*/ 121 w 811"/>
                  <a:gd name="T9" fmla="*/ 475 h 573"/>
                  <a:gd name="T10" fmla="*/ 500 w 811"/>
                  <a:gd name="T11" fmla="*/ 452 h 573"/>
                  <a:gd name="T12" fmla="*/ 553 w 811"/>
                  <a:gd name="T13" fmla="*/ 189 h 573"/>
                  <a:gd name="T14" fmla="*/ 648 w 811"/>
                  <a:gd name="T15" fmla="*/ 268 h 573"/>
                  <a:gd name="T16" fmla="*/ 598 w 811"/>
                  <a:gd name="T17" fmla="*/ 313 h 573"/>
                  <a:gd name="T18" fmla="*/ 793 w 811"/>
                  <a:gd name="T19" fmla="*/ 458 h 573"/>
                  <a:gd name="T20" fmla="*/ 764 w 811"/>
                  <a:gd name="T21" fmla="*/ 164 h 573"/>
                  <a:gd name="T22" fmla="*/ 714 w 811"/>
                  <a:gd name="T23" fmla="*/ 209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1" h="573">
                    <a:moveTo>
                      <a:pt x="714" y="209"/>
                    </a:moveTo>
                    <a:cubicBezTo>
                      <a:pt x="625" y="109"/>
                      <a:pt x="458" y="16"/>
                      <a:pt x="318" y="6"/>
                    </a:cubicBezTo>
                    <a:cubicBezTo>
                      <a:pt x="317" y="7"/>
                      <a:pt x="318" y="5"/>
                      <a:pt x="318" y="6"/>
                    </a:cubicBezTo>
                    <a:cubicBezTo>
                      <a:pt x="237" y="0"/>
                      <a:pt x="156" y="32"/>
                      <a:pt x="98" y="97"/>
                    </a:cubicBezTo>
                    <a:cubicBezTo>
                      <a:pt x="0" y="207"/>
                      <a:pt x="10" y="377"/>
                      <a:pt x="121" y="475"/>
                    </a:cubicBezTo>
                    <a:cubicBezTo>
                      <a:pt x="232" y="573"/>
                      <a:pt x="401" y="563"/>
                      <a:pt x="500" y="452"/>
                    </a:cubicBezTo>
                    <a:cubicBezTo>
                      <a:pt x="566" y="378"/>
                      <a:pt x="583" y="277"/>
                      <a:pt x="553" y="189"/>
                    </a:cubicBezTo>
                    <a:cubicBezTo>
                      <a:pt x="588" y="211"/>
                      <a:pt x="620" y="237"/>
                      <a:pt x="648" y="268"/>
                    </a:cubicBezTo>
                    <a:cubicBezTo>
                      <a:pt x="631" y="283"/>
                      <a:pt x="615" y="298"/>
                      <a:pt x="598" y="313"/>
                    </a:cubicBezTo>
                    <a:cubicBezTo>
                      <a:pt x="668" y="335"/>
                      <a:pt x="738" y="382"/>
                      <a:pt x="793" y="458"/>
                    </a:cubicBezTo>
                    <a:cubicBezTo>
                      <a:pt x="811" y="367"/>
                      <a:pt x="803" y="264"/>
                      <a:pt x="764" y="164"/>
                    </a:cubicBezTo>
                    <a:cubicBezTo>
                      <a:pt x="747" y="179"/>
                      <a:pt x="731" y="194"/>
                      <a:pt x="714" y="209"/>
                    </a:cubicBezTo>
                    <a:close/>
                  </a:path>
                </a:pathLst>
              </a:custGeom>
              <a:solidFill>
                <a:srgbClr val="532D10"/>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Oval 30"/>
              <p:cNvSpPr/>
              <p:nvPr/>
            </p:nvSpPr>
            <p:spPr>
              <a:xfrm>
                <a:off x="4366880" y="1741826"/>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7" name="Shape 819"/>
            <p:cNvSpPr/>
            <p:nvPr/>
          </p:nvSpPr>
          <p:spPr>
            <a:xfrm>
              <a:off x="5903979" y="2201089"/>
              <a:ext cx="263729" cy="296704"/>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cap="flat">
              <a:noFill/>
              <a:miter lim="400000"/>
            </a:ln>
            <a:effectLst/>
          </p:spPr>
          <p:txBody>
            <a:bodyPr wrap="square" lIns="38098" tIns="38098" rIns="38098" bIns="38098" numCol="1" anchor="ctr">
              <a:noAutofit/>
            </a:bodyPr>
            <a:lstStyle/>
            <a:p>
              <a:pPr algn="just">
                <a:lnSpc>
                  <a:spcPct val="120000"/>
                </a:lnSpc>
                <a:defRPr sz="3200">
                  <a:solidFill>
                    <a:srgbClr val="FFFFFF"/>
                  </a:solidFill>
                  <a:latin typeface="+mn-lt"/>
                  <a:ea typeface="+mn-ea"/>
                  <a:cs typeface="+mn-cs"/>
                  <a:sym typeface="Helvetica Light"/>
                </a:defRPr>
              </a:pPr>
              <a:endParaRPr sz="758">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49"/>
          <p:cNvGrpSpPr/>
          <p:nvPr/>
        </p:nvGrpSpPr>
        <p:grpSpPr>
          <a:xfrm>
            <a:off x="6471239" y="2263220"/>
            <a:ext cx="1177581" cy="1469742"/>
            <a:chOff x="6482835" y="2289366"/>
            <a:chExt cx="1177646" cy="1469822"/>
          </a:xfrm>
        </p:grpSpPr>
        <p:grpSp>
          <p:nvGrpSpPr>
            <p:cNvPr id="36" name="Group 35"/>
            <p:cNvGrpSpPr/>
            <p:nvPr/>
          </p:nvGrpSpPr>
          <p:grpSpPr>
            <a:xfrm flipH="1">
              <a:off x="6482835" y="2289366"/>
              <a:ext cx="1177646" cy="1469822"/>
              <a:chOff x="3017839" y="1957347"/>
              <a:chExt cx="1177646" cy="1469822"/>
            </a:xfrm>
          </p:grpSpPr>
          <p:sp>
            <p:nvSpPr>
              <p:cNvPr id="37" name="Freeform 19"/>
              <p:cNvSpPr>
                <a:spLocks/>
              </p:cNvSpPr>
              <p:nvPr/>
            </p:nvSpPr>
            <p:spPr bwMode="auto">
              <a:xfrm>
                <a:off x="3017839" y="1957347"/>
                <a:ext cx="1177646" cy="1469822"/>
              </a:xfrm>
              <a:custGeom>
                <a:avLst/>
                <a:gdLst>
                  <a:gd name="T0" fmla="*/ 365 w 626"/>
                  <a:gd name="T1" fmla="*/ 64 h 781"/>
                  <a:gd name="T2" fmla="*/ 34 w 626"/>
                  <a:gd name="T3" fmla="*/ 362 h 781"/>
                  <a:gd name="T4" fmla="*/ 34 w 626"/>
                  <a:gd name="T5" fmla="*/ 362 h 781"/>
                  <a:gd name="T6" fmla="*/ 40 w 626"/>
                  <a:gd name="T7" fmla="*/ 599 h 781"/>
                  <a:gd name="T8" fmla="*/ 401 w 626"/>
                  <a:gd name="T9" fmla="*/ 713 h 781"/>
                  <a:gd name="T10" fmla="*/ 515 w 626"/>
                  <a:gd name="T11" fmla="*/ 351 h 781"/>
                  <a:gd name="T12" fmla="*/ 288 w 626"/>
                  <a:gd name="T13" fmla="*/ 207 h 781"/>
                  <a:gd name="T14" fmla="*/ 397 w 626"/>
                  <a:gd name="T15" fmla="*/ 147 h 781"/>
                  <a:gd name="T16" fmla="*/ 421 w 626"/>
                  <a:gd name="T17" fmla="*/ 209 h 781"/>
                  <a:gd name="T18" fmla="*/ 626 w 626"/>
                  <a:gd name="T19" fmla="*/ 79 h 781"/>
                  <a:gd name="T20" fmla="*/ 341 w 626"/>
                  <a:gd name="T21" fmla="*/ 2 h 781"/>
                  <a:gd name="T22" fmla="*/ 365 w 626"/>
                  <a:gd name="T23" fmla="*/ 64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781">
                    <a:moveTo>
                      <a:pt x="365" y="64"/>
                    </a:moveTo>
                    <a:cubicBezTo>
                      <a:pt x="240" y="112"/>
                      <a:pt x="93" y="235"/>
                      <a:pt x="34" y="362"/>
                    </a:cubicBezTo>
                    <a:cubicBezTo>
                      <a:pt x="34" y="362"/>
                      <a:pt x="33" y="362"/>
                      <a:pt x="34" y="362"/>
                    </a:cubicBezTo>
                    <a:cubicBezTo>
                      <a:pt x="0" y="435"/>
                      <a:pt x="0" y="522"/>
                      <a:pt x="40" y="599"/>
                    </a:cubicBezTo>
                    <a:cubicBezTo>
                      <a:pt x="108" y="730"/>
                      <a:pt x="270" y="781"/>
                      <a:pt x="401" y="713"/>
                    </a:cubicBezTo>
                    <a:cubicBezTo>
                      <a:pt x="533" y="645"/>
                      <a:pt x="584" y="483"/>
                      <a:pt x="515" y="351"/>
                    </a:cubicBezTo>
                    <a:cubicBezTo>
                      <a:pt x="469" y="263"/>
                      <a:pt x="381" y="211"/>
                      <a:pt x="288" y="207"/>
                    </a:cubicBezTo>
                    <a:cubicBezTo>
                      <a:pt x="321" y="182"/>
                      <a:pt x="358" y="162"/>
                      <a:pt x="397" y="147"/>
                    </a:cubicBezTo>
                    <a:cubicBezTo>
                      <a:pt x="405" y="168"/>
                      <a:pt x="413" y="189"/>
                      <a:pt x="421" y="209"/>
                    </a:cubicBezTo>
                    <a:cubicBezTo>
                      <a:pt x="466" y="152"/>
                      <a:pt x="535" y="103"/>
                      <a:pt x="626" y="79"/>
                    </a:cubicBezTo>
                    <a:cubicBezTo>
                      <a:pt x="547" y="30"/>
                      <a:pt x="448" y="0"/>
                      <a:pt x="341" y="2"/>
                    </a:cubicBezTo>
                    <a:cubicBezTo>
                      <a:pt x="349" y="22"/>
                      <a:pt x="357" y="43"/>
                      <a:pt x="365" y="64"/>
                    </a:cubicBezTo>
                    <a:close/>
                  </a:path>
                </a:pathLst>
              </a:custGeom>
              <a:solidFill>
                <a:srgbClr val="614734"/>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Oval 37"/>
              <p:cNvSpPr/>
              <p:nvPr/>
            </p:nvSpPr>
            <p:spPr>
              <a:xfrm>
                <a:off x="3262699" y="2568530"/>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9" name="Shape 617"/>
            <p:cNvSpPr/>
            <p:nvPr/>
          </p:nvSpPr>
          <p:spPr>
            <a:xfrm>
              <a:off x="7049343" y="3024277"/>
              <a:ext cx="181363" cy="298191"/>
            </a:xfrm>
            <a:custGeom>
              <a:avLst/>
              <a:gdLst/>
              <a:ahLst/>
              <a:cxnLst>
                <a:cxn ang="0">
                  <a:pos x="wd2" y="hd2"/>
                </a:cxn>
                <a:cxn ang="5400000">
                  <a:pos x="wd2" y="hd2"/>
                </a:cxn>
                <a:cxn ang="10800000">
                  <a:pos x="wd2" y="hd2"/>
                </a:cxn>
                <a:cxn ang="16200000">
                  <a:pos x="wd2" y="hd2"/>
                </a:cxn>
              </a:cxnLst>
              <a:rect l="0" t="0" r="r" b="b"/>
              <a:pathLst>
                <a:path w="21600" h="21600" extrusionOk="0">
                  <a:moveTo>
                    <a:pt x="11767" y="10800"/>
                  </a:moveTo>
                  <a:cubicBezTo>
                    <a:pt x="11767" y="12089"/>
                    <a:pt x="13688" y="12918"/>
                    <a:pt x="15722" y="14025"/>
                  </a:cubicBezTo>
                  <a:cubicBezTo>
                    <a:pt x="17208" y="14834"/>
                    <a:pt x="19243" y="15942"/>
                    <a:pt x="19243" y="16656"/>
                  </a:cubicBezTo>
                  <a:lnTo>
                    <a:pt x="19243" y="18090"/>
                  </a:lnTo>
                  <a:cubicBezTo>
                    <a:pt x="17373" y="17569"/>
                    <a:pt x="11777" y="17058"/>
                    <a:pt x="11777" y="15387"/>
                  </a:cubicBezTo>
                  <a:cubicBezTo>
                    <a:pt x="11777" y="14540"/>
                    <a:pt x="9823" y="14540"/>
                    <a:pt x="9823" y="15387"/>
                  </a:cubicBezTo>
                  <a:cubicBezTo>
                    <a:pt x="9823" y="17058"/>
                    <a:pt x="4224" y="17569"/>
                    <a:pt x="2357" y="18090"/>
                  </a:cubicBezTo>
                  <a:lnTo>
                    <a:pt x="2357" y="16656"/>
                  </a:lnTo>
                  <a:cubicBezTo>
                    <a:pt x="2357" y="15942"/>
                    <a:pt x="4392" y="14834"/>
                    <a:pt x="5878" y="14025"/>
                  </a:cubicBezTo>
                  <a:cubicBezTo>
                    <a:pt x="7912" y="12918"/>
                    <a:pt x="9833" y="12089"/>
                    <a:pt x="9833" y="10800"/>
                  </a:cubicBezTo>
                  <a:cubicBezTo>
                    <a:pt x="9833" y="9511"/>
                    <a:pt x="7912" y="8682"/>
                    <a:pt x="5878" y="7575"/>
                  </a:cubicBezTo>
                  <a:cubicBezTo>
                    <a:pt x="4392" y="6766"/>
                    <a:pt x="2357" y="5658"/>
                    <a:pt x="2357" y="4944"/>
                  </a:cubicBezTo>
                  <a:lnTo>
                    <a:pt x="2264" y="3865"/>
                  </a:lnTo>
                  <a:cubicBezTo>
                    <a:pt x="4243" y="4462"/>
                    <a:pt x="7380" y="5030"/>
                    <a:pt x="10799" y="5030"/>
                  </a:cubicBezTo>
                  <a:cubicBezTo>
                    <a:pt x="14220" y="5030"/>
                    <a:pt x="17371" y="4462"/>
                    <a:pt x="19350" y="3865"/>
                  </a:cubicBezTo>
                  <a:lnTo>
                    <a:pt x="19243" y="4944"/>
                  </a:lnTo>
                  <a:cubicBezTo>
                    <a:pt x="19243" y="5658"/>
                    <a:pt x="17208" y="6766"/>
                    <a:pt x="15722" y="7575"/>
                  </a:cubicBezTo>
                  <a:cubicBezTo>
                    <a:pt x="13688" y="8682"/>
                    <a:pt x="11767" y="9511"/>
                    <a:pt x="11767" y="10800"/>
                  </a:cubicBezTo>
                  <a:close/>
                  <a:moveTo>
                    <a:pt x="2970" y="2515"/>
                  </a:moveTo>
                  <a:cubicBezTo>
                    <a:pt x="4313" y="2042"/>
                    <a:pt x="6830" y="1346"/>
                    <a:pt x="10906" y="1346"/>
                  </a:cubicBezTo>
                  <a:cubicBezTo>
                    <a:pt x="14981" y="1346"/>
                    <a:pt x="18632" y="2515"/>
                    <a:pt x="18632" y="2515"/>
                  </a:cubicBezTo>
                  <a:cubicBezTo>
                    <a:pt x="18904" y="2609"/>
                    <a:pt x="19979" y="2930"/>
                    <a:pt x="19243" y="3173"/>
                  </a:cubicBezTo>
                  <a:cubicBezTo>
                    <a:pt x="17626" y="3709"/>
                    <a:pt x="14463" y="4274"/>
                    <a:pt x="10799" y="4274"/>
                  </a:cubicBezTo>
                  <a:cubicBezTo>
                    <a:pt x="7137" y="4274"/>
                    <a:pt x="4080" y="3652"/>
                    <a:pt x="2462" y="3115"/>
                  </a:cubicBezTo>
                  <a:cubicBezTo>
                    <a:pt x="1728" y="2871"/>
                    <a:pt x="2970" y="2515"/>
                    <a:pt x="2970" y="2515"/>
                  </a:cubicBezTo>
                  <a:close/>
                  <a:moveTo>
                    <a:pt x="21600" y="4944"/>
                  </a:moveTo>
                  <a:cubicBezTo>
                    <a:pt x="21600" y="2633"/>
                    <a:pt x="21600" y="2407"/>
                    <a:pt x="21600" y="2407"/>
                  </a:cubicBezTo>
                  <a:cubicBezTo>
                    <a:pt x="21600" y="1555"/>
                    <a:pt x="16765" y="0"/>
                    <a:pt x="10799" y="0"/>
                  </a:cubicBezTo>
                  <a:cubicBezTo>
                    <a:pt x="4835" y="0"/>
                    <a:pt x="0" y="1555"/>
                    <a:pt x="0" y="2407"/>
                  </a:cubicBezTo>
                  <a:cubicBezTo>
                    <a:pt x="0" y="2407"/>
                    <a:pt x="0" y="2633"/>
                    <a:pt x="0" y="4944"/>
                  </a:cubicBezTo>
                  <a:cubicBezTo>
                    <a:pt x="0" y="7255"/>
                    <a:pt x="7476" y="9164"/>
                    <a:pt x="7476" y="10800"/>
                  </a:cubicBezTo>
                  <a:cubicBezTo>
                    <a:pt x="7476" y="12436"/>
                    <a:pt x="0" y="14345"/>
                    <a:pt x="0" y="16656"/>
                  </a:cubicBezTo>
                  <a:cubicBezTo>
                    <a:pt x="0" y="18967"/>
                    <a:pt x="0" y="19193"/>
                    <a:pt x="0" y="19193"/>
                  </a:cubicBezTo>
                  <a:cubicBezTo>
                    <a:pt x="0" y="20045"/>
                    <a:pt x="4835" y="21600"/>
                    <a:pt x="10799" y="21600"/>
                  </a:cubicBezTo>
                  <a:cubicBezTo>
                    <a:pt x="16765" y="21600"/>
                    <a:pt x="21600" y="20045"/>
                    <a:pt x="21600" y="19193"/>
                  </a:cubicBezTo>
                  <a:cubicBezTo>
                    <a:pt x="21600" y="19193"/>
                    <a:pt x="21600" y="18967"/>
                    <a:pt x="21600" y="16656"/>
                  </a:cubicBezTo>
                  <a:cubicBezTo>
                    <a:pt x="21600" y="14345"/>
                    <a:pt x="14122" y="12436"/>
                    <a:pt x="14122" y="10800"/>
                  </a:cubicBezTo>
                  <a:cubicBezTo>
                    <a:pt x="14122" y="9164"/>
                    <a:pt x="21600" y="7255"/>
                    <a:pt x="21600" y="4944"/>
                  </a:cubicBezTo>
                  <a:close/>
                </a:path>
              </a:pathLst>
            </a:custGeom>
            <a:solidFill>
              <a:srgbClr val="FFFFFF"/>
            </a:solidFill>
            <a:ln w="12700" cap="flat">
              <a:noFill/>
              <a:miter lim="400000"/>
            </a:ln>
            <a:effectLst/>
          </p:spPr>
          <p:txBody>
            <a:bodyPr wrap="square" lIns="38098" tIns="38098" rIns="38098" bIns="38098" numCol="1" anchor="ctr">
              <a:noAutofit/>
            </a:bodyPr>
            <a:lstStyle/>
            <a:p>
              <a:pPr algn="just">
                <a:lnSpc>
                  <a:spcPct val="120000"/>
                </a:lnSpc>
                <a:defRPr sz="3100" b="1">
                  <a:latin typeface="Kontrapunkt Bob Bold"/>
                  <a:ea typeface="Kontrapunkt Bob Bold"/>
                  <a:cs typeface="Kontrapunkt Bob Bold"/>
                  <a:sym typeface="Kontrapunkt Bob Bold"/>
                </a:defRPr>
              </a:pPr>
              <a:endParaRPr sz="758">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Text Placeholder 9"/>
          <p:cNvSpPr txBox="1">
            <a:spLocks/>
          </p:cNvSpPr>
          <p:nvPr/>
        </p:nvSpPr>
        <p:spPr>
          <a:xfrm>
            <a:off x="2158756" y="1996347"/>
            <a:ext cx="2189890" cy="553998"/>
          </a:xfrm>
          <a:prstGeom prst="rect">
            <a:avLst/>
          </a:prstGeom>
        </p:spPr>
        <p:txBody>
          <a:bodyPr wrap="square" lIns="0" tIns="0" rIns="0" bIns="0">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marL="0" lvl="0" indent="0" defTabSz="91440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lvl="0" indent="0" defTabSz="914400">
              <a:lnSpc>
                <a:spcPct val="100000"/>
              </a:lnSpc>
              <a:spcBef>
                <a:spcPts val="0"/>
              </a:spcBef>
              <a:buNone/>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5" name="Text Placeholder 9"/>
          <p:cNvSpPr txBox="1">
            <a:spLocks/>
          </p:cNvSpPr>
          <p:nvPr/>
        </p:nvSpPr>
        <p:spPr>
          <a:xfrm>
            <a:off x="2120611" y="3232371"/>
            <a:ext cx="2189890" cy="553998"/>
          </a:xfrm>
          <a:prstGeom prst="rect">
            <a:avLst/>
          </a:prstGeom>
        </p:spPr>
        <p:txBody>
          <a:bodyPr wrap="square" lIns="0" tIns="0" rIns="0" bIns="0">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marL="0" lvl="0" indent="0" defTabSz="91440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lvl="0" indent="0" defTabSz="914400">
              <a:lnSpc>
                <a:spcPct val="100000"/>
              </a:lnSpc>
              <a:spcBef>
                <a:spcPts val="0"/>
              </a:spcBef>
              <a:buNone/>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0" name="Text Placeholder 9"/>
          <p:cNvSpPr txBox="1">
            <a:spLocks/>
          </p:cNvSpPr>
          <p:nvPr/>
        </p:nvSpPr>
        <p:spPr>
          <a:xfrm>
            <a:off x="2116477" y="4358985"/>
            <a:ext cx="2189890" cy="553998"/>
          </a:xfrm>
          <a:prstGeom prst="rect">
            <a:avLst/>
          </a:prstGeom>
        </p:spPr>
        <p:txBody>
          <a:bodyPr wrap="square" lIns="0" tIns="0" rIns="0" bIns="0">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marL="0" lvl="0" indent="0" defTabSz="91440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lvl="0" indent="0" defTabSz="914400">
              <a:lnSpc>
                <a:spcPct val="100000"/>
              </a:lnSpc>
              <a:spcBef>
                <a:spcPts val="0"/>
              </a:spcBef>
              <a:buNone/>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2" name="Text Placeholder 9"/>
          <p:cNvSpPr txBox="1">
            <a:spLocks/>
          </p:cNvSpPr>
          <p:nvPr/>
        </p:nvSpPr>
        <p:spPr>
          <a:xfrm>
            <a:off x="8024430" y="2548730"/>
            <a:ext cx="2196583" cy="553998"/>
          </a:xfrm>
          <a:prstGeom prst="rect">
            <a:avLst/>
          </a:prstGeom>
        </p:spPr>
        <p:txBody>
          <a:bodyPr wrap="square" lIns="0" tIns="0" rIns="0" bIns="0">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marL="0" lvl="0" indent="0" defTabSz="91440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lvl="0" indent="0" defTabSz="914400">
              <a:lnSpc>
                <a:spcPct val="100000"/>
              </a:lnSpc>
              <a:spcBef>
                <a:spcPts val="0"/>
              </a:spcBef>
              <a:buNone/>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2" name="Text Placeholder 9"/>
          <p:cNvSpPr txBox="1">
            <a:spLocks/>
          </p:cNvSpPr>
          <p:nvPr/>
        </p:nvSpPr>
        <p:spPr>
          <a:xfrm>
            <a:off x="8024430" y="3997079"/>
            <a:ext cx="2196583" cy="553998"/>
          </a:xfrm>
          <a:prstGeom prst="rect">
            <a:avLst/>
          </a:prstGeom>
        </p:spPr>
        <p:txBody>
          <a:bodyPr wrap="square" lIns="0" tIns="0" rIns="0" bIns="0">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marL="0" lvl="0" indent="0" defTabSz="91440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lvl="0" indent="0" defTabSz="914400">
              <a:lnSpc>
                <a:spcPct val="100000"/>
              </a:lnSpc>
              <a:spcBef>
                <a:spcPts val="0"/>
              </a:spcBef>
              <a:buNone/>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984767380"/>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right)">
                                      <p:cBhvr>
                                        <p:cTn id="7" dur="500"/>
                                        <p:tgtEl>
                                          <p:spTgt spid="4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wipe(down)">
                                      <p:cBhvr>
                                        <p:cTn id="23" dur="500"/>
                                        <p:tgtEl>
                                          <p:spTgt spid="5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3">
                                            <p:txEl>
                                              <p:pRg st="0" end="0"/>
                                            </p:txEl>
                                          </p:spTgt>
                                        </p:tgtEl>
                                        <p:attrNameLst>
                                          <p:attrName>style.visibility</p:attrName>
                                        </p:attrNameLst>
                                      </p:cBhvr>
                                      <p:to>
                                        <p:strVal val="visible"/>
                                      </p:to>
                                    </p:set>
                                    <p:animEffect transition="in" filter="fade">
                                      <p:cBhvr>
                                        <p:cTn id="27" dur="500"/>
                                        <p:tgtEl>
                                          <p:spTgt spid="33">
                                            <p:txEl>
                                              <p:pRg st="0" end="0"/>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3">
                                            <p:txEl>
                                              <p:pRg st="1" end="1"/>
                                            </p:txEl>
                                          </p:spTgt>
                                        </p:tgtEl>
                                        <p:attrNameLst>
                                          <p:attrName>style.visibility</p:attrName>
                                        </p:attrNameLst>
                                      </p:cBhvr>
                                      <p:to>
                                        <p:strVal val="visible"/>
                                      </p:to>
                                    </p:set>
                                    <p:animEffect transition="in" filter="fade">
                                      <p:cBhvr>
                                        <p:cTn id="31" dur="500"/>
                                        <p:tgtEl>
                                          <p:spTgt spid="33">
                                            <p:txEl>
                                              <p:pRg st="1" end="1"/>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5">
                                            <p:txEl>
                                              <p:pRg st="0" end="0"/>
                                            </p:txEl>
                                          </p:spTgt>
                                        </p:tgtEl>
                                        <p:attrNameLst>
                                          <p:attrName>style.visibility</p:attrName>
                                        </p:attrNameLst>
                                      </p:cBhvr>
                                      <p:to>
                                        <p:strVal val="visible"/>
                                      </p:to>
                                    </p:set>
                                    <p:animEffect transition="in" filter="fade">
                                      <p:cBhvr>
                                        <p:cTn id="35" dur="500"/>
                                        <p:tgtEl>
                                          <p:spTgt spid="35">
                                            <p:txEl>
                                              <p:pRg st="0" end="0"/>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5">
                                            <p:txEl>
                                              <p:pRg st="1" end="1"/>
                                            </p:txEl>
                                          </p:spTgt>
                                        </p:tgtEl>
                                        <p:attrNameLst>
                                          <p:attrName>style.visibility</p:attrName>
                                        </p:attrNameLst>
                                      </p:cBhvr>
                                      <p:to>
                                        <p:strVal val="visible"/>
                                      </p:to>
                                    </p:set>
                                    <p:animEffect transition="in" filter="fade">
                                      <p:cBhvr>
                                        <p:cTn id="39" dur="500"/>
                                        <p:tgtEl>
                                          <p:spTgt spid="35">
                                            <p:txEl>
                                              <p:pRg st="1" end="1"/>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0">
                                            <p:txEl>
                                              <p:pRg st="0" end="0"/>
                                            </p:txEl>
                                          </p:spTgt>
                                        </p:tgtEl>
                                        <p:attrNameLst>
                                          <p:attrName>style.visibility</p:attrName>
                                        </p:attrNameLst>
                                      </p:cBhvr>
                                      <p:to>
                                        <p:strVal val="visible"/>
                                      </p:to>
                                    </p:set>
                                    <p:animEffect transition="in" filter="fade">
                                      <p:cBhvr>
                                        <p:cTn id="43" dur="500"/>
                                        <p:tgtEl>
                                          <p:spTgt spid="40">
                                            <p:txEl>
                                              <p:pRg st="0" end="0"/>
                                            </p:tx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0">
                                            <p:txEl>
                                              <p:pRg st="1" end="1"/>
                                            </p:txEl>
                                          </p:spTgt>
                                        </p:tgtEl>
                                        <p:attrNameLst>
                                          <p:attrName>style.visibility</p:attrName>
                                        </p:attrNameLst>
                                      </p:cBhvr>
                                      <p:to>
                                        <p:strVal val="visible"/>
                                      </p:to>
                                    </p:set>
                                    <p:animEffect transition="in" filter="fade">
                                      <p:cBhvr>
                                        <p:cTn id="47" dur="500"/>
                                        <p:tgtEl>
                                          <p:spTgt spid="40">
                                            <p:txEl>
                                              <p:pRg st="1" end="1"/>
                                            </p:txEl>
                                          </p:spTgt>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42">
                                            <p:txEl>
                                              <p:pRg st="0" end="0"/>
                                            </p:txEl>
                                          </p:spTgt>
                                        </p:tgtEl>
                                        <p:attrNameLst>
                                          <p:attrName>style.visibility</p:attrName>
                                        </p:attrNameLst>
                                      </p:cBhvr>
                                      <p:to>
                                        <p:strVal val="visible"/>
                                      </p:to>
                                    </p:set>
                                    <p:animEffect transition="in" filter="fade">
                                      <p:cBhvr>
                                        <p:cTn id="51" dur="500"/>
                                        <p:tgtEl>
                                          <p:spTgt spid="42">
                                            <p:txEl>
                                              <p:pRg st="0" end="0"/>
                                            </p:tx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2">
                                            <p:txEl>
                                              <p:pRg st="1" end="1"/>
                                            </p:txEl>
                                          </p:spTgt>
                                        </p:tgtEl>
                                        <p:attrNameLst>
                                          <p:attrName>style.visibility</p:attrName>
                                        </p:attrNameLst>
                                      </p:cBhvr>
                                      <p:to>
                                        <p:strVal val="visible"/>
                                      </p:to>
                                    </p:set>
                                    <p:animEffect transition="in" filter="fade">
                                      <p:cBhvr>
                                        <p:cTn id="55" dur="500"/>
                                        <p:tgtEl>
                                          <p:spTgt spid="42">
                                            <p:txEl>
                                              <p:pRg st="1" end="1"/>
                                            </p:txEl>
                                          </p:spTgt>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2">
                                            <p:txEl>
                                              <p:pRg st="0" end="0"/>
                                            </p:txEl>
                                          </p:spTgt>
                                        </p:tgtEl>
                                        <p:attrNameLst>
                                          <p:attrName>style.visibility</p:attrName>
                                        </p:attrNameLst>
                                      </p:cBhvr>
                                      <p:to>
                                        <p:strVal val="visible"/>
                                      </p:to>
                                    </p:set>
                                    <p:animEffect transition="in" filter="fade">
                                      <p:cBhvr>
                                        <p:cTn id="59" dur="500"/>
                                        <p:tgtEl>
                                          <p:spTgt spid="52">
                                            <p:txEl>
                                              <p:pRg st="0" end="0"/>
                                            </p:txEl>
                                          </p:spTgt>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52">
                                            <p:txEl>
                                              <p:pRg st="1" end="1"/>
                                            </p:txEl>
                                          </p:spTgt>
                                        </p:tgtEl>
                                        <p:attrNameLst>
                                          <p:attrName>style.visibility</p:attrName>
                                        </p:attrNameLst>
                                      </p:cBhvr>
                                      <p:to>
                                        <p:strVal val="visible"/>
                                      </p:to>
                                    </p:set>
                                    <p:animEffect transition="in" filter="fade">
                                      <p:cBhvr>
                                        <p:cTn id="63" dur="500"/>
                                        <p:tgtEl>
                                          <p:spTgt spid="5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p"/>
      <p:bldP spid="35" grpId="0" build="p"/>
      <p:bldP spid="40" grpId="0" build="p"/>
      <p:bldP spid="42" grpId="0" build="p"/>
      <p:bldP spid="5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sp>
        <p:nvSpPr>
          <p:cNvPr id="73" name="Text Placeholder 9"/>
          <p:cNvSpPr>
            <a:spLocks noGrp="1"/>
          </p:cNvSpPr>
          <p:nvPr>
            <p:ph type="body" sz="quarter" idx="4294967295"/>
          </p:nvPr>
        </p:nvSpPr>
        <p:spPr>
          <a:xfrm>
            <a:off x="8253583" y="1686653"/>
            <a:ext cx="2400770" cy="553998"/>
          </a:xfrm>
          <a:prstGeom prst="rect">
            <a:avLst/>
          </a:prstGeom>
        </p:spPr>
        <p:txBody>
          <a:bodyPr vert="horz" wrap="square" lIns="0" tIns="0" rIns="0" bIns="0" rtlCol="0">
            <a:spAutoFit/>
          </a:bodyPr>
          <a:lstStyle/>
          <a:p>
            <a:pPr marL="0" lvl="0" indent="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marL="0" lvl="0" indent="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lvl="0" indent="0">
              <a:lnSpc>
                <a:spcPct val="100000"/>
              </a:lnSpc>
              <a:spcBef>
                <a:spcPts val="0"/>
              </a:spcBef>
              <a:buNone/>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4" name="Text Placeholder 9"/>
          <p:cNvSpPr>
            <a:spLocks noGrp="1"/>
          </p:cNvSpPr>
          <p:nvPr>
            <p:ph type="body" sz="quarter" idx="4294967295"/>
          </p:nvPr>
        </p:nvSpPr>
        <p:spPr>
          <a:xfrm>
            <a:off x="8253583" y="2698138"/>
            <a:ext cx="2400770" cy="553998"/>
          </a:xfrm>
          <a:prstGeom prst="rect">
            <a:avLst/>
          </a:prstGeom>
        </p:spPr>
        <p:txBody>
          <a:bodyPr vert="horz" wrap="square" lIns="0" tIns="0" rIns="0" bIns="0" rtlCol="0">
            <a:spAutoFit/>
          </a:bodyPr>
          <a:lstStyle/>
          <a:p>
            <a:pPr marL="0" lvl="0" indent="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marL="0" lvl="0" indent="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lvl="0" indent="0">
              <a:lnSpc>
                <a:spcPct val="100000"/>
              </a:lnSpc>
              <a:spcBef>
                <a:spcPts val="0"/>
              </a:spcBef>
              <a:buNone/>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5" name="Text Placeholder 9"/>
          <p:cNvSpPr>
            <a:spLocks noGrp="1"/>
          </p:cNvSpPr>
          <p:nvPr>
            <p:ph type="body" sz="quarter" idx="4294967295"/>
          </p:nvPr>
        </p:nvSpPr>
        <p:spPr>
          <a:xfrm>
            <a:off x="8253583" y="3696076"/>
            <a:ext cx="2400770" cy="553998"/>
          </a:xfrm>
          <a:prstGeom prst="rect">
            <a:avLst/>
          </a:prstGeom>
        </p:spPr>
        <p:txBody>
          <a:bodyPr vert="horz" wrap="square" lIns="0" tIns="0" rIns="0" bIns="0" rtlCol="0">
            <a:spAutoFit/>
          </a:bodyPr>
          <a:lstStyle/>
          <a:p>
            <a:pPr marL="0" lvl="0" indent="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marL="0" lvl="0" indent="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lvl="0" indent="0">
              <a:lnSpc>
                <a:spcPct val="100000"/>
              </a:lnSpc>
              <a:spcBef>
                <a:spcPts val="0"/>
              </a:spcBef>
              <a:buNone/>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6" name="Text Placeholder 9"/>
          <p:cNvSpPr>
            <a:spLocks noGrp="1"/>
          </p:cNvSpPr>
          <p:nvPr>
            <p:ph type="body" sz="quarter" idx="4294967295"/>
          </p:nvPr>
        </p:nvSpPr>
        <p:spPr>
          <a:xfrm>
            <a:off x="8253583" y="4695519"/>
            <a:ext cx="2400770" cy="553998"/>
          </a:xfrm>
          <a:prstGeom prst="rect">
            <a:avLst/>
          </a:prstGeom>
        </p:spPr>
        <p:txBody>
          <a:bodyPr vert="horz" wrap="square" lIns="0" tIns="0" rIns="0" bIns="0" rtlCol="0">
            <a:spAutoFit/>
          </a:bodyPr>
          <a:lstStyle/>
          <a:p>
            <a:pPr marL="0" lvl="0" indent="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marL="0" lvl="0" indent="0">
              <a:lnSpc>
                <a:spcPct val="100000"/>
              </a:lnSpc>
              <a:spcBef>
                <a:spcPts val="0"/>
              </a:spcBef>
              <a:buNone/>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lvl="0" indent="0">
              <a:lnSpc>
                <a:spcPct val="100000"/>
              </a:lnSpc>
              <a:spcBef>
                <a:spcPts val="0"/>
              </a:spcBef>
              <a:buNone/>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3871942" y="1422349"/>
            <a:ext cx="4121499" cy="1833347"/>
            <a:chOff x="3031241" y="2222477"/>
            <a:chExt cx="4121726" cy="1833447"/>
          </a:xfrm>
        </p:grpSpPr>
        <p:grpSp>
          <p:nvGrpSpPr>
            <p:cNvPr id="15" name="Group 14"/>
            <p:cNvGrpSpPr/>
            <p:nvPr/>
          </p:nvGrpSpPr>
          <p:grpSpPr>
            <a:xfrm flipH="1">
              <a:off x="3031241" y="2222477"/>
              <a:ext cx="4121726" cy="1833447"/>
              <a:chOff x="3876268" y="1741695"/>
              <a:chExt cx="4404882" cy="1959402"/>
            </a:xfrm>
          </p:grpSpPr>
          <p:grpSp>
            <p:nvGrpSpPr>
              <p:cNvPr id="34" name="Group 33"/>
              <p:cNvGrpSpPr/>
              <p:nvPr/>
            </p:nvGrpSpPr>
            <p:grpSpPr>
              <a:xfrm>
                <a:off x="3876268" y="1741695"/>
                <a:ext cx="4404882" cy="1959402"/>
                <a:chOff x="3237996" y="1785939"/>
                <a:chExt cx="4404882" cy="1959402"/>
              </a:xfrm>
            </p:grpSpPr>
            <p:sp>
              <p:nvSpPr>
                <p:cNvPr id="38" name="Rectangle 34"/>
                <p:cNvSpPr>
                  <a:spLocks noChangeArrowheads="1"/>
                </p:cNvSpPr>
                <p:nvPr/>
              </p:nvSpPr>
              <p:spPr bwMode="auto">
                <a:xfrm flipH="1">
                  <a:off x="3767775" y="1785939"/>
                  <a:ext cx="1639995" cy="1035295"/>
                </a:xfrm>
                <a:prstGeom prst="rect">
                  <a:avLst/>
                </a:prstGeom>
                <a:solidFill>
                  <a:srgbClr val="AE846A"/>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38"/>
                <p:cNvSpPr>
                  <a:spLocks noChangeArrowheads="1"/>
                </p:cNvSpPr>
                <p:nvPr/>
              </p:nvSpPr>
              <p:spPr bwMode="auto">
                <a:xfrm flipH="1">
                  <a:off x="6398591" y="3589676"/>
                  <a:ext cx="1244287" cy="155665"/>
                </a:xfrm>
                <a:prstGeom prst="rect">
                  <a:avLst/>
                </a:prstGeom>
                <a:solidFill>
                  <a:srgbClr val="AE846A"/>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42"/>
                <p:cNvSpPr>
                  <a:spLocks/>
                </p:cNvSpPr>
                <p:nvPr/>
              </p:nvSpPr>
              <p:spPr bwMode="auto">
                <a:xfrm flipH="1">
                  <a:off x="5407769" y="1785939"/>
                  <a:ext cx="990821" cy="1959402"/>
                </a:xfrm>
                <a:custGeom>
                  <a:avLst/>
                  <a:gdLst>
                    <a:gd name="T0" fmla="*/ 0 w 401"/>
                    <a:gd name="T1" fmla="*/ 730 h 793"/>
                    <a:gd name="T2" fmla="*/ 401 w 401"/>
                    <a:gd name="T3" fmla="*/ 0 h 793"/>
                    <a:gd name="T4" fmla="*/ 401 w 401"/>
                    <a:gd name="T5" fmla="*/ 419 h 793"/>
                    <a:gd name="T6" fmla="*/ 0 w 401"/>
                    <a:gd name="T7" fmla="*/ 793 h 793"/>
                    <a:gd name="T8" fmla="*/ 0 w 401"/>
                    <a:gd name="T9" fmla="*/ 730 h 793"/>
                  </a:gdLst>
                  <a:ahLst/>
                  <a:cxnLst>
                    <a:cxn ang="0">
                      <a:pos x="T0" y="T1"/>
                    </a:cxn>
                    <a:cxn ang="0">
                      <a:pos x="T2" y="T3"/>
                    </a:cxn>
                    <a:cxn ang="0">
                      <a:pos x="T4" y="T5"/>
                    </a:cxn>
                    <a:cxn ang="0">
                      <a:pos x="T6" y="T7"/>
                    </a:cxn>
                    <a:cxn ang="0">
                      <a:pos x="T8" y="T9"/>
                    </a:cxn>
                  </a:cxnLst>
                  <a:rect l="0" t="0" r="r" b="b"/>
                  <a:pathLst>
                    <a:path w="401" h="793">
                      <a:moveTo>
                        <a:pt x="0" y="730"/>
                      </a:moveTo>
                      <a:lnTo>
                        <a:pt x="401" y="0"/>
                      </a:lnTo>
                      <a:lnTo>
                        <a:pt x="401" y="419"/>
                      </a:lnTo>
                      <a:lnTo>
                        <a:pt x="0" y="793"/>
                      </a:lnTo>
                      <a:lnTo>
                        <a:pt x="0" y="730"/>
                      </a:lnTo>
                      <a:close/>
                    </a:path>
                  </a:pathLst>
                </a:custGeom>
                <a:solidFill>
                  <a:srgbClr val="AE846A"/>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Oval 40"/>
                <p:cNvSpPr/>
                <p:nvPr/>
              </p:nvSpPr>
              <p:spPr>
                <a:xfrm>
                  <a:off x="3237996" y="1785939"/>
                  <a:ext cx="1035295" cy="1035295"/>
                </a:xfrm>
                <a:prstGeom prst="ellipse">
                  <a:avLst/>
                </a:prstGeom>
                <a:solidFill>
                  <a:srgbClr val="AE8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6" name="Oval 35"/>
              <p:cNvSpPr/>
              <p:nvPr/>
            </p:nvSpPr>
            <p:spPr>
              <a:xfrm>
                <a:off x="3989228" y="1851755"/>
                <a:ext cx="809372" cy="80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dirty="0">
                  <a:solidFill>
                    <a:srgbClr val="F23B48"/>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9" name="Shape 2102"/>
            <p:cNvSpPr/>
            <p:nvPr/>
          </p:nvSpPr>
          <p:spPr>
            <a:xfrm>
              <a:off x="6432083" y="2522136"/>
              <a:ext cx="473021" cy="378403"/>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rgbClr val="AE846A"/>
            </a:solidFill>
            <a:ln w="12700" cap="flat">
              <a:noFill/>
              <a:miter lim="400000"/>
            </a:ln>
            <a:effectLst/>
          </p:spPr>
          <p:txBody>
            <a:bodyPr wrap="square" lIns="38098" tIns="38098" rIns="38098" bIns="38098" numCol="1" anchor="ctr">
              <a:noAutofit/>
            </a:bodyPr>
            <a:lstStyle/>
            <a:p>
              <a:pPr algn="just">
                <a:lnSpc>
                  <a:spcPct val="120000"/>
                </a:lnSpc>
                <a:defRPr sz="3200">
                  <a:solidFill>
                    <a:srgbClr val="FFFFFF"/>
                  </a:solidFill>
                  <a:latin typeface="Helvetica Light"/>
                  <a:ea typeface="Helvetica Light"/>
                  <a:cs typeface="Helvetica Light"/>
                  <a:sym typeface="Helvetica Light"/>
                </a:defRPr>
              </a:pPr>
              <a:endParaRPr sz="758">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3871942" y="2432656"/>
            <a:ext cx="4121499" cy="980253"/>
            <a:chOff x="3031241" y="3232838"/>
            <a:chExt cx="4121726" cy="980307"/>
          </a:xfrm>
        </p:grpSpPr>
        <p:grpSp>
          <p:nvGrpSpPr>
            <p:cNvPr id="14" name="Group 13"/>
            <p:cNvGrpSpPr/>
            <p:nvPr/>
          </p:nvGrpSpPr>
          <p:grpSpPr>
            <a:xfrm flipH="1">
              <a:off x="3031241" y="3232838"/>
              <a:ext cx="4121726" cy="980307"/>
              <a:chOff x="3876268" y="2821466"/>
              <a:chExt cx="4404882" cy="1047652"/>
            </a:xfrm>
          </p:grpSpPr>
          <p:grpSp>
            <p:nvGrpSpPr>
              <p:cNvPr id="42" name="Group 41"/>
              <p:cNvGrpSpPr/>
              <p:nvPr/>
            </p:nvGrpSpPr>
            <p:grpSpPr>
              <a:xfrm>
                <a:off x="3876268" y="2821466"/>
                <a:ext cx="4404882" cy="1047652"/>
                <a:chOff x="3237996" y="2865710"/>
                <a:chExt cx="4404882" cy="1047652"/>
              </a:xfrm>
            </p:grpSpPr>
            <p:sp>
              <p:nvSpPr>
                <p:cNvPr id="48" name="Rectangle 35"/>
                <p:cNvSpPr>
                  <a:spLocks noChangeArrowheads="1"/>
                </p:cNvSpPr>
                <p:nvPr/>
              </p:nvSpPr>
              <p:spPr bwMode="auto">
                <a:xfrm flipH="1">
                  <a:off x="3767775" y="2865710"/>
                  <a:ext cx="1639995" cy="1032825"/>
                </a:xfrm>
                <a:prstGeom prst="rect">
                  <a:avLst/>
                </a:prstGeom>
                <a:solidFill>
                  <a:srgbClr val="532D10"/>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39"/>
                <p:cNvSpPr>
                  <a:spLocks noChangeArrowheads="1"/>
                </p:cNvSpPr>
                <p:nvPr/>
              </p:nvSpPr>
              <p:spPr bwMode="auto">
                <a:xfrm flipH="1">
                  <a:off x="6398591" y="3757697"/>
                  <a:ext cx="1244287" cy="155665"/>
                </a:xfrm>
                <a:prstGeom prst="rect">
                  <a:avLst/>
                </a:prstGeom>
                <a:solidFill>
                  <a:srgbClr val="532D10"/>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43"/>
                <p:cNvSpPr>
                  <a:spLocks/>
                </p:cNvSpPr>
                <p:nvPr/>
              </p:nvSpPr>
              <p:spPr bwMode="auto">
                <a:xfrm flipH="1">
                  <a:off x="5407769" y="2865710"/>
                  <a:ext cx="990821" cy="1047650"/>
                </a:xfrm>
                <a:custGeom>
                  <a:avLst/>
                  <a:gdLst>
                    <a:gd name="T0" fmla="*/ 0 w 401"/>
                    <a:gd name="T1" fmla="*/ 361 h 424"/>
                    <a:gd name="T2" fmla="*/ 401 w 401"/>
                    <a:gd name="T3" fmla="*/ 0 h 424"/>
                    <a:gd name="T4" fmla="*/ 401 w 401"/>
                    <a:gd name="T5" fmla="*/ 418 h 424"/>
                    <a:gd name="T6" fmla="*/ 0 w 401"/>
                    <a:gd name="T7" fmla="*/ 424 h 424"/>
                    <a:gd name="T8" fmla="*/ 0 w 401"/>
                    <a:gd name="T9" fmla="*/ 361 h 424"/>
                  </a:gdLst>
                  <a:ahLst/>
                  <a:cxnLst>
                    <a:cxn ang="0">
                      <a:pos x="T0" y="T1"/>
                    </a:cxn>
                    <a:cxn ang="0">
                      <a:pos x="T2" y="T3"/>
                    </a:cxn>
                    <a:cxn ang="0">
                      <a:pos x="T4" y="T5"/>
                    </a:cxn>
                    <a:cxn ang="0">
                      <a:pos x="T6" y="T7"/>
                    </a:cxn>
                    <a:cxn ang="0">
                      <a:pos x="T8" y="T9"/>
                    </a:cxn>
                  </a:cxnLst>
                  <a:rect l="0" t="0" r="r" b="b"/>
                  <a:pathLst>
                    <a:path w="401" h="424">
                      <a:moveTo>
                        <a:pt x="0" y="361"/>
                      </a:moveTo>
                      <a:lnTo>
                        <a:pt x="401" y="0"/>
                      </a:lnTo>
                      <a:lnTo>
                        <a:pt x="401" y="418"/>
                      </a:lnTo>
                      <a:lnTo>
                        <a:pt x="0" y="424"/>
                      </a:lnTo>
                      <a:lnTo>
                        <a:pt x="0" y="361"/>
                      </a:lnTo>
                      <a:close/>
                    </a:path>
                  </a:pathLst>
                </a:custGeom>
                <a:solidFill>
                  <a:srgbClr val="532D10"/>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Oval 50"/>
                <p:cNvSpPr/>
                <p:nvPr/>
              </p:nvSpPr>
              <p:spPr>
                <a:xfrm>
                  <a:off x="3237996" y="2866143"/>
                  <a:ext cx="1035295" cy="1035295"/>
                </a:xfrm>
                <a:prstGeom prst="ellipse">
                  <a:avLst/>
                </a:prstGeom>
                <a:solidFill>
                  <a:srgbClr val="532D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4" name="Oval 43"/>
              <p:cNvSpPr/>
              <p:nvPr/>
            </p:nvSpPr>
            <p:spPr>
              <a:xfrm>
                <a:off x="3989228" y="2931239"/>
                <a:ext cx="809372" cy="80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0" name="Freeform 28"/>
            <p:cNvSpPr>
              <a:spLocks/>
            </p:cNvSpPr>
            <p:nvPr/>
          </p:nvSpPr>
          <p:spPr bwMode="auto">
            <a:xfrm>
              <a:off x="6529452" y="3525293"/>
              <a:ext cx="278281" cy="392275"/>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rgbClr val="532D10"/>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3871942" y="3424466"/>
            <a:ext cx="4121499" cy="985278"/>
            <a:chOff x="3031241" y="4224704"/>
            <a:chExt cx="4121726" cy="985332"/>
          </a:xfrm>
        </p:grpSpPr>
        <p:grpSp>
          <p:nvGrpSpPr>
            <p:cNvPr id="13" name="Group 12"/>
            <p:cNvGrpSpPr/>
            <p:nvPr/>
          </p:nvGrpSpPr>
          <p:grpSpPr>
            <a:xfrm flipH="1">
              <a:off x="3031241" y="4224704"/>
              <a:ext cx="4121726" cy="985332"/>
              <a:chOff x="3876268" y="3881472"/>
              <a:chExt cx="4404882" cy="1053023"/>
            </a:xfrm>
          </p:grpSpPr>
          <p:grpSp>
            <p:nvGrpSpPr>
              <p:cNvPr id="52" name="Group 51"/>
              <p:cNvGrpSpPr/>
              <p:nvPr/>
            </p:nvGrpSpPr>
            <p:grpSpPr>
              <a:xfrm>
                <a:off x="3876268" y="3881472"/>
                <a:ext cx="4404882" cy="1053023"/>
                <a:chOff x="3237996" y="3925716"/>
                <a:chExt cx="4404882" cy="1053023"/>
              </a:xfrm>
            </p:grpSpPr>
            <p:sp>
              <p:nvSpPr>
                <p:cNvPr id="56" name="Rectangle 36"/>
                <p:cNvSpPr>
                  <a:spLocks noChangeArrowheads="1"/>
                </p:cNvSpPr>
                <p:nvPr/>
              </p:nvSpPr>
              <p:spPr bwMode="auto">
                <a:xfrm flipH="1">
                  <a:off x="3767775" y="3943011"/>
                  <a:ext cx="1639995" cy="1035295"/>
                </a:xfrm>
                <a:prstGeom prst="rect">
                  <a:avLst/>
                </a:prstGeom>
                <a:solidFill>
                  <a:srgbClr val="AE846A"/>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40"/>
                <p:cNvSpPr>
                  <a:spLocks noChangeArrowheads="1"/>
                </p:cNvSpPr>
                <p:nvPr/>
              </p:nvSpPr>
              <p:spPr bwMode="auto">
                <a:xfrm flipH="1">
                  <a:off x="6398591" y="3925716"/>
                  <a:ext cx="1244287" cy="160606"/>
                </a:xfrm>
                <a:prstGeom prst="rect">
                  <a:avLst/>
                </a:prstGeom>
                <a:solidFill>
                  <a:srgbClr val="AE846A"/>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45"/>
                <p:cNvSpPr>
                  <a:spLocks/>
                </p:cNvSpPr>
                <p:nvPr/>
              </p:nvSpPr>
              <p:spPr bwMode="auto">
                <a:xfrm flipH="1">
                  <a:off x="5407769" y="3925716"/>
                  <a:ext cx="990821" cy="1052592"/>
                </a:xfrm>
                <a:custGeom>
                  <a:avLst/>
                  <a:gdLst>
                    <a:gd name="T0" fmla="*/ 401 w 401"/>
                    <a:gd name="T1" fmla="*/ 426 h 426"/>
                    <a:gd name="T2" fmla="*/ 0 w 401"/>
                    <a:gd name="T3" fmla="*/ 65 h 426"/>
                    <a:gd name="T4" fmla="*/ 0 w 401"/>
                    <a:gd name="T5" fmla="*/ 0 h 426"/>
                    <a:gd name="T6" fmla="*/ 401 w 401"/>
                    <a:gd name="T7" fmla="*/ 7 h 426"/>
                    <a:gd name="T8" fmla="*/ 401 w 401"/>
                    <a:gd name="T9" fmla="*/ 426 h 426"/>
                  </a:gdLst>
                  <a:ahLst/>
                  <a:cxnLst>
                    <a:cxn ang="0">
                      <a:pos x="T0" y="T1"/>
                    </a:cxn>
                    <a:cxn ang="0">
                      <a:pos x="T2" y="T3"/>
                    </a:cxn>
                    <a:cxn ang="0">
                      <a:pos x="T4" y="T5"/>
                    </a:cxn>
                    <a:cxn ang="0">
                      <a:pos x="T6" y="T7"/>
                    </a:cxn>
                    <a:cxn ang="0">
                      <a:pos x="T8" y="T9"/>
                    </a:cxn>
                  </a:cxnLst>
                  <a:rect l="0" t="0" r="r" b="b"/>
                  <a:pathLst>
                    <a:path w="401" h="426">
                      <a:moveTo>
                        <a:pt x="401" y="426"/>
                      </a:moveTo>
                      <a:lnTo>
                        <a:pt x="0" y="65"/>
                      </a:lnTo>
                      <a:lnTo>
                        <a:pt x="0" y="0"/>
                      </a:lnTo>
                      <a:lnTo>
                        <a:pt x="401" y="7"/>
                      </a:lnTo>
                      <a:lnTo>
                        <a:pt x="401" y="426"/>
                      </a:lnTo>
                      <a:close/>
                    </a:path>
                  </a:pathLst>
                </a:custGeom>
                <a:solidFill>
                  <a:srgbClr val="AE846A"/>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Oval 58"/>
                <p:cNvSpPr/>
                <p:nvPr/>
              </p:nvSpPr>
              <p:spPr>
                <a:xfrm>
                  <a:off x="3237996" y="3943444"/>
                  <a:ext cx="1035295" cy="1035295"/>
                </a:xfrm>
                <a:prstGeom prst="ellipse">
                  <a:avLst/>
                </a:prstGeom>
                <a:solidFill>
                  <a:srgbClr val="AE8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4" name="Oval 53"/>
              <p:cNvSpPr/>
              <p:nvPr/>
            </p:nvSpPr>
            <p:spPr>
              <a:xfrm>
                <a:off x="3989228" y="4009186"/>
                <a:ext cx="809372" cy="80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dirty="0">
                  <a:solidFill>
                    <a:srgbClr val="00BBD6"/>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1" name="Freeform 61"/>
            <p:cNvSpPr>
              <a:spLocks noEditPoints="1"/>
            </p:cNvSpPr>
            <p:nvPr/>
          </p:nvSpPr>
          <p:spPr bwMode="auto">
            <a:xfrm>
              <a:off x="6472235" y="4547297"/>
              <a:ext cx="432870" cy="339742"/>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rgbClr val="AE846A"/>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3871942" y="3586299"/>
            <a:ext cx="4121499" cy="1828724"/>
            <a:chOff x="3031241" y="4386546"/>
            <a:chExt cx="4121726" cy="1828824"/>
          </a:xfrm>
        </p:grpSpPr>
        <p:grpSp>
          <p:nvGrpSpPr>
            <p:cNvPr id="12" name="Group 11"/>
            <p:cNvGrpSpPr/>
            <p:nvPr/>
          </p:nvGrpSpPr>
          <p:grpSpPr>
            <a:xfrm flipH="1">
              <a:off x="3031241" y="4386546"/>
              <a:ext cx="4121726" cy="1828824"/>
              <a:chOff x="3876268" y="4054432"/>
              <a:chExt cx="4404882" cy="1954461"/>
            </a:xfrm>
          </p:grpSpPr>
          <p:grpSp>
            <p:nvGrpSpPr>
              <p:cNvPr id="60" name="Group 59"/>
              <p:cNvGrpSpPr/>
              <p:nvPr/>
            </p:nvGrpSpPr>
            <p:grpSpPr>
              <a:xfrm>
                <a:off x="3876268" y="4054432"/>
                <a:ext cx="4404882" cy="1954461"/>
                <a:chOff x="3237996" y="4098676"/>
                <a:chExt cx="4404882" cy="1954461"/>
              </a:xfrm>
            </p:grpSpPr>
            <p:sp>
              <p:nvSpPr>
                <p:cNvPr id="62" name="Rectangle 37"/>
                <p:cNvSpPr>
                  <a:spLocks noChangeArrowheads="1"/>
                </p:cNvSpPr>
                <p:nvPr/>
              </p:nvSpPr>
              <p:spPr bwMode="auto">
                <a:xfrm flipH="1">
                  <a:off x="3767775" y="5017842"/>
                  <a:ext cx="1639995" cy="1035295"/>
                </a:xfrm>
                <a:prstGeom prst="rect">
                  <a:avLst/>
                </a:prstGeom>
                <a:solidFill>
                  <a:srgbClr val="614734"/>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41"/>
                <p:cNvSpPr>
                  <a:spLocks noChangeArrowheads="1"/>
                </p:cNvSpPr>
                <p:nvPr/>
              </p:nvSpPr>
              <p:spPr bwMode="auto">
                <a:xfrm flipH="1">
                  <a:off x="6398591" y="4098676"/>
                  <a:ext cx="1244287" cy="155665"/>
                </a:xfrm>
                <a:prstGeom prst="rect">
                  <a:avLst/>
                </a:prstGeom>
                <a:solidFill>
                  <a:srgbClr val="614734"/>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44"/>
                <p:cNvSpPr>
                  <a:spLocks/>
                </p:cNvSpPr>
                <p:nvPr/>
              </p:nvSpPr>
              <p:spPr bwMode="auto">
                <a:xfrm flipH="1">
                  <a:off x="5407769" y="4098676"/>
                  <a:ext cx="990821" cy="1954461"/>
                </a:xfrm>
                <a:custGeom>
                  <a:avLst/>
                  <a:gdLst>
                    <a:gd name="T0" fmla="*/ 401 w 401"/>
                    <a:gd name="T1" fmla="*/ 791 h 791"/>
                    <a:gd name="T2" fmla="*/ 0 w 401"/>
                    <a:gd name="T3" fmla="*/ 63 h 791"/>
                    <a:gd name="T4" fmla="*/ 0 w 401"/>
                    <a:gd name="T5" fmla="*/ 0 h 791"/>
                    <a:gd name="T6" fmla="*/ 401 w 401"/>
                    <a:gd name="T7" fmla="*/ 372 h 791"/>
                    <a:gd name="T8" fmla="*/ 401 w 401"/>
                    <a:gd name="T9" fmla="*/ 791 h 791"/>
                  </a:gdLst>
                  <a:ahLst/>
                  <a:cxnLst>
                    <a:cxn ang="0">
                      <a:pos x="T0" y="T1"/>
                    </a:cxn>
                    <a:cxn ang="0">
                      <a:pos x="T2" y="T3"/>
                    </a:cxn>
                    <a:cxn ang="0">
                      <a:pos x="T4" y="T5"/>
                    </a:cxn>
                    <a:cxn ang="0">
                      <a:pos x="T6" y="T7"/>
                    </a:cxn>
                    <a:cxn ang="0">
                      <a:pos x="T8" y="T9"/>
                    </a:cxn>
                  </a:cxnLst>
                  <a:rect l="0" t="0" r="r" b="b"/>
                  <a:pathLst>
                    <a:path w="401" h="791">
                      <a:moveTo>
                        <a:pt x="401" y="791"/>
                      </a:moveTo>
                      <a:lnTo>
                        <a:pt x="0" y="63"/>
                      </a:lnTo>
                      <a:lnTo>
                        <a:pt x="0" y="0"/>
                      </a:lnTo>
                      <a:lnTo>
                        <a:pt x="401" y="372"/>
                      </a:lnTo>
                      <a:lnTo>
                        <a:pt x="401" y="791"/>
                      </a:lnTo>
                      <a:close/>
                    </a:path>
                  </a:pathLst>
                </a:custGeom>
                <a:solidFill>
                  <a:srgbClr val="614734"/>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Oval 64"/>
                <p:cNvSpPr/>
                <p:nvPr/>
              </p:nvSpPr>
              <p:spPr>
                <a:xfrm>
                  <a:off x="3237996" y="5017841"/>
                  <a:ext cx="1035295" cy="1035295"/>
                </a:xfrm>
                <a:prstGeom prst="ellipse">
                  <a:avLst/>
                </a:prstGeom>
                <a:solidFill>
                  <a:srgbClr val="614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1" name="Oval 60"/>
              <p:cNvSpPr/>
              <p:nvPr/>
            </p:nvSpPr>
            <p:spPr>
              <a:xfrm>
                <a:off x="3989229" y="5088670"/>
                <a:ext cx="809372" cy="80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dirty="0">
                  <a:solidFill>
                    <a:srgbClr val="937963"/>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2" name="Freeform 81"/>
            <p:cNvSpPr>
              <a:spLocks noEditPoints="1"/>
            </p:cNvSpPr>
            <p:nvPr/>
          </p:nvSpPr>
          <p:spPr bwMode="auto">
            <a:xfrm>
              <a:off x="6468227" y="5534859"/>
              <a:ext cx="400730" cy="392275"/>
            </a:xfrm>
            <a:custGeom>
              <a:avLst/>
              <a:gdLst>
                <a:gd name="T0" fmla="*/ 86 w 100"/>
                <a:gd name="T1" fmla="*/ 61 h 98"/>
                <a:gd name="T2" fmla="*/ 100 w 100"/>
                <a:gd name="T3" fmla="*/ 55 h 98"/>
                <a:gd name="T4" fmla="*/ 100 w 100"/>
                <a:gd name="T5" fmla="*/ 44 h 98"/>
                <a:gd name="T6" fmla="*/ 86 w 100"/>
                <a:gd name="T7" fmla="*/ 38 h 98"/>
                <a:gd name="T8" fmla="*/ 84 w 100"/>
                <a:gd name="T9" fmla="*/ 32 h 98"/>
                <a:gd name="T10" fmla="*/ 89 w 100"/>
                <a:gd name="T11" fmla="*/ 18 h 98"/>
                <a:gd name="T12" fmla="*/ 82 w 100"/>
                <a:gd name="T13" fmla="*/ 11 h 98"/>
                <a:gd name="T14" fmla="*/ 68 w 100"/>
                <a:gd name="T15" fmla="*/ 16 h 98"/>
                <a:gd name="T16" fmla="*/ 62 w 100"/>
                <a:gd name="T17" fmla="*/ 14 h 98"/>
                <a:gd name="T18" fmla="*/ 56 w 100"/>
                <a:gd name="T19" fmla="*/ 0 h 98"/>
                <a:gd name="T20" fmla="*/ 45 w 100"/>
                <a:gd name="T21" fmla="*/ 0 h 98"/>
                <a:gd name="T22" fmla="*/ 39 w 100"/>
                <a:gd name="T23" fmla="*/ 14 h 98"/>
                <a:gd name="T24" fmla="*/ 33 w 100"/>
                <a:gd name="T25" fmla="*/ 16 h 98"/>
                <a:gd name="T26" fmla="*/ 19 w 100"/>
                <a:gd name="T27" fmla="*/ 11 h 98"/>
                <a:gd name="T28" fmla="*/ 11 w 100"/>
                <a:gd name="T29" fmla="*/ 18 h 98"/>
                <a:gd name="T30" fmla="*/ 17 w 100"/>
                <a:gd name="T31" fmla="*/ 32 h 98"/>
                <a:gd name="T32" fmla="*/ 15 w 100"/>
                <a:gd name="T33" fmla="*/ 38 h 98"/>
                <a:gd name="T34" fmla="*/ 0 w 100"/>
                <a:gd name="T35" fmla="*/ 45 h 98"/>
                <a:gd name="T36" fmla="*/ 0 w 100"/>
                <a:gd name="T37" fmla="*/ 55 h 98"/>
                <a:gd name="T38" fmla="*/ 15 w 100"/>
                <a:gd name="T39" fmla="*/ 61 h 98"/>
                <a:gd name="T40" fmla="*/ 17 w 100"/>
                <a:gd name="T41" fmla="*/ 67 h 98"/>
                <a:gd name="T42" fmla="*/ 12 w 100"/>
                <a:gd name="T43" fmla="*/ 80 h 98"/>
                <a:gd name="T44" fmla="*/ 19 w 100"/>
                <a:gd name="T45" fmla="*/ 88 h 98"/>
                <a:gd name="T46" fmla="*/ 33 w 100"/>
                <a:gd name="T47" fmla="*/ 83 h 98"/>
                <a:gd name="T48" fmla="*/ 39 w 100"/>
                <a:gd name="T49" fmla="*/ 85 h 98"/>
                <a:gd name="T50" fmla="*/ 45 w 100"/>
                <a:gd name="T51" fmla="*/ 98 h 98"/>
                <a:gd name="T52" fmla="*/ 56 w 100"/>
                <a:gd name="T53" fmla="*/ 98 h 98"/>
                <a:gd name="T54" fmla="*/ 62 w 100"/>
                <a:gd name="T55" fmla="*/ 85 h 98"/>
                <a:gd name="T56" fmla="*/ 68 w 100"/>
                <a:gd name="T57" fmla="*/ 82 h 98"/>
                <a:gd name="T58" fmla="*/ 82 w 100"/>
                <a:gd name="T59" fmla="*/ 88 h 98"/>
                <a:gd name="T60" fmla="*/ 90 w 100"/>
                <a:gd name="T61" fmla="*/ 80 h 98"/>
                <a:gd name="T62" fmla="*/ 84 w 100"/>
                <a:gd name="T63" fmla="*/ 67 h 98"/>
                <a:gd name="T64" fmla="*/ 86 w 100"/>
                <a:gd name="T65" fmla="*/ 61 h 98"/>
                <a:gd name="T66" fmla="*/ 86 w 100"/>
                <a:gd name="T67" fmla="*/ 61 h 98"/>
                <a:gd name="T68" fmla="*/ 50 w 100"/>
                <a:gd name="T69" fmla="*/ 65 h 98"/>
                <a:gd name="T70" fmla="*/ 35 w 100"/>
                <a:gd name="T71" fmla="*/ 50 h 98"/>
                <a:gd name="T72" fmla="*/ 50 w 100"/>
                <a:gd name="T73" fmla="*/ 33 h 98"/>
                <a:gd name="T74" fmla="*/ 66 w 100"/>
                <a:gd name="T75" fmla="*/ 50 h 98"/>
                <a:gd name="T76" fmla="*/ 50 w 100"/>
                <a:gd name="T77" fmla="*/ 6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0" h="98">
                  <a:moveTo>
                    <a:pt x="86" y="61"/>
                  </a:moveTo>
                  <a:cubicBezTo>
                    <a:pt x="86" y="61"/>
                    <a:pt x="100" y="56"/>
                    <a:pt x="100" y="55"/>
                  </a:cubicBezTo>
                  <a:cubicBezTo>
                    <a:pt x="100" y="44"/>
                    <a:pt x="100" y="44"/>
                    <a:pt x="100" y="44"/>
                  </a:cubicBezTo>
                  <a:cubicBezTo>
                    <a:pt x="100" y="42"/>
                    <a:pt x="86" y="38"/>
                    <a:pt x="86" y="38"/>
                  </a:cubicBezTo>
                  <a:cubicBezTo>
                    <a:pt x="84" y="32"/>
                    <a:pt x="84" y="32"/>
                    <a:pt x="84" y="32"/>
                  </a:cubicBezTo>
                  <a:cubicBezTo>
                    <a:pt x="84" y="32"/>
                    <a:pt x="90" y="19"/>
                    <a:pt x="89" y="18"/>
                  </a:cubicBezTo>
                  <a:cubicBezTo>
                    <a:pt x="82" y="11"/>
                    <a:pt x="82" y="11"/>
                    <a:pt x="82" y="11"/>
                  </a:cubicBezTo>
                  <a:cubicBezTo>
                    <a:pt x="81" y="10"/>
                    <a:pt x="68" y="16"/>
                    <a:pt x="68" y="16"/>
                  </a:cubicBezTo>
                  <a:cubicBezTo>
                    <a:pt x="62" y="14"/>
                    <a:pt x="62" y="14"/>
                    <a:pt x="62" y="14"/>
                  </a:cubicBezTo>
                  <a:cubicBezTo>
                    <a:pt x="56" y="0"/>
                    <a:pt x="56" y="0"/>
                    <a:pt x="56" y="0"/>
                  </a:cubicBezTo>
                  <a:cubicBezTo>
                    <a:pt x="45" y="0"/>
                    <a:pt x="45" y="0"/>
                    <a:pt x="45" y="0"/>
                  </a:cubicBezTo>
                  <a:cubicBezTo>
                    <a:pt x="44" y="0"/>
                    <a:pt x="39" y="14"/>
                    <a:pt x="39" y="14"/>
                  </a:cubicBezTo>
                  <a:cubicBezTo>
                    <a:pt x="33" y="16"/>
                    <a:pt x="33" y="16"/>
                    <a:pt x="33" y="16"/>
                  </a:cubicBezTo>
                  <a:cubicBezTo>
                    <a:pt x="33" y="16"/>
                    <a:pt x="20" y="10"/>
                    <a:pt x="19" y="11"/>
                  </a:cubicBezTo>
                  <a:cubicBezTo>
                    <a:pt x="11" y="18"/>
                    <a:pt x="11" y="18"/>
                    <a:pt x="11" y="18"/>
                  </a:cubicBezTo>
                  <a:cubicBezTo>
                    <a:pt x="11" y="19"/>
                    <a:pt x="17" y="32"/>
                    <a:pt x="17" y="32"/>
                  </a:cubicBezTo>
                  <a:cubicBezTo>
                    <a:pt x="15" y="38"/>
                    <a:pt x="15" y="38"/>
                    <a:pt x="15" y="38"/>
                  </a:cubicBezTo>
                  <a:cubicBezTo>
                    <a:pt x="15" y="38"/>
                    <a:pt x="0" y="44"/>
                    <a:pt x="0" y="45"/>
                  </a:cubicBezTo>
                  <a:cubicBezTo>
                    <a:pt x="0" y="55"/>
                    <a:pt x="0" y="55"/>
                    <a:pt x="0" y="55"/>
                  </a:cubicBezTo>
                  <a:cubicBezTo>
                    <a:pt x="0" y="56"/>
                    <a:pt x="15" y="61"/>
                    <a:pt x="15" y="61"/>
                  </a:cubicBezTo>
                  <a:cubicBezTo>
                    <a:pt x="17" y="67"/>
                    <a:pt x="17" y="67"/>
                    <a:pt x="17" y="67"/>
                  </a:cubicBezTo>
                  <a:cubicBezTo>
                    <a:pt x="17" y="67"/>
                    <a:pt x="11" y="80"/>
                    <a:pt x="12" y="80"/>
                  </a:cubicBezTo>
                  <a:cubicBezTo>
                    <a:pt x="19" y="88"/>
                    <a:pt x="19" y="88"/>
                    <a:pt x="19" y="88"/>
                  </a:cubicBezTo>
                  <a:cubicBezTo>
                    <a:pt x="20" y="89"/>
                    <a:pt x="33" y="83"/>
                    <a:pt x="33" y="83"/>
                  </a:cubicBezTo>
                  <a:cubicBezTo>
                    <a:pt x="39" y="85"/>
                    <a:pt x="39" y="85"/>
                    <a:pt x="39" y="85"/>
                  </a:cubicBezTo>
                  <a:cubicBezTo>
                    <a:pt x="45" y="98"/>
                    <a:pt x="45" y="98"/>
                    <a:pt x="45" y="98"/>
                  </a:cubicBezTo>
                  <a:cubicBezTo>
                    <a:pt x="56" y="98"/>
                    <a:pt x="56" y="98"/>
                    <a:pt x="56" y="98"/>
                  </a:cubicBezTo>
                  <a:cubicBezTo>
                    <a:pt x="57" y="98"/>
                    <a:pt x="62" y="85"/>
                    <a:pt x="62" y="85"/>
                  </a:cubicBezTo>
                  <a:cubicBezTo>
                    <a:pt x="68" y="82"/>
                    <a:pt x="68" y="82"/>
                    <a:pt x="68" y="82"/>
                  </a:cubicBezTo>
                  <a:cubicBezTo>
                    <a:pt x="68" y="82"/>
                    <a:pt x="81" y="88"/>
                    <a:pt x="82" y="88"/>
                  </a:cubicBezTo>
                  <a:cubicBezTo>
                    <a:pt x="90" y="80"/>
                    <a:pt x="90" y="80"/>
                    <a:pt x="90" y="80"/>
                  </a:cubicBezTo>
                  <a:cubicBezTo>
                    <a:pt x="84" y="67"/>
                    <a:pt x="84" y="67"/>
                    <a:pt x="84" y="67"/>
                  </a:cubicBezTo>
                  <a:cubicBezTo>
                    <a:pt x="86" y="61"/>
                    <a:pt x="86" y="61"/>
                    <a:pt x="86" y="61"/>
                  </a:cubicBezTo>
                  <a:cubicBezTo>
                    <a:pt x="86" y="61"/>
                    <a:pt x="86" y="61"/>
                    <a:pt x="86" y="61"/>
                  </a:cubicBezTo>
                  <a:close/>
                  <a:moveTo>
                    <a:pt x="50" y="65"/>
                  </a:moveTo>
                  <a:cubicBezTo>
                    <a:pt x="42" y="65"/>
                    <a:pt x="35" y="58"/>
                    <a:pt x="35" y="50"/>
                  </a:cubicBezTo>
                  <a:cubicBezTo>
                    <a:pt x="35" y="40"/>
                    <a:pt x="42" y="33"/>
                    <a:pt x="50" y="33"/>
                  </a:cubicBezTo>
                  <a:cubicBezTo>
                    <a:pt x="59" y="33"/>
                    <a:pt x="66" y="40"/>
                    <a:pt x="66" y="50"/>
                  </a:cubicBezTo>
                  <a:cubicBezTo>
                    <a:pt x="66" y="58"/>
                    <a:pt x="59" y="65"/>
                    <a:pt x="50" y="65"/>
                  </a:cubicBezTo>
                  <a:close/>
                </a:path>
              </a:pathLst>
            </a:custGeom>
            <a:solidFill>
              <a:srgbClr val="614734"/>
            </a:solidFill>
            <a:ln>
              <a:noFill/>
            </a:ln>
          </p:spPr>
          <p:txBody>
            <a:bodyPr vert="horz" wrap="square" lIns="91435" tIns="45718" rIns="91435" bIns="45718"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8" name="Group 67"/>
          <p:cNvGrpSpPr/>
          <p:nvPr/>
        </p:nvGrpSpPr>
        <p:grpSpPr>
          <a:xfrm>
            <a:off x="1546193" y="2137295"/>
            <a:ext cx="2393317" cy="2403330"/>
            <a:chOff x="705364" y="2937461"/>
            <a:chExt cx="2393449" cy="2403462"/>
          </a:xfrm>
        </p:grpSpPr>
        <p:sp>
          <p:nvSpPr>
            <p:cNvPr id="25" name="Freeform 5"/>
            <p:cNvSpPr>
              <a:spLocks/>
            </p:cNvSpPr>
            <p:nvPr/>
          </p:nvSpPr>
          <p:spPr bwMode="auto">
            <a:xfrm flipH="1">
              <a:off x="705364" y="2937461"/>
              <a:ext cx="2393448" cy="2403461"/>
            </a:xfrm>
            <a:custGeom>
              <a:avLst/>
              <a:gdLst>
                <a:gd name="T0" fmla="*/ 252 w 505"/>
                <a:gd name="T1" fmla="*/ 0 h 505"/>
                <a:gd name="T2" fmla="*/ 331 w 505"/>
                <a:gd name="T3" fmla="*/ 78 h 505"/>
                <a:gd name="T4" fmla="*/ 252 w 505"/>
                <a:gd name="T5" fmla="*/ 157 h 505"/>
                <a:gd name="T6" fmla="*/ 157 w 505"/>
                <a:gd name="T7" fmla="*/ 252 h 505"/>
                <a:gd name="T8" fmla="*/ 252 w 505"/>
                <a:gd name="T9" fmla="*/ 348 h 505"/>
                <a:gd name="T10" fmla="*/ 348 w 505"/>
                <a:gd name="T11" fmla="*/ 252 h 505"/>
                <a:gd name="T12" fmla="*/ 427 w 505"/>
                <a:gd name="T13" fmla="*/ 174 h 505"/>
                <a:gd name="T14" fmla="*/ 505 w 505"/>
                <a:gd name="T15" fmla="*/ 252 h 505"/>
                <a:gd name="T16" fmla="*/ 252 w 505"/>
                <a:gd name="T17" fmla="*/ 505 h 505"/>
                <a:gd name="T18" fmla="*/ 0 w 505"/>
                <a:gd name="T19" fmla="*/ 252 h 505"/>
                <a:gd name="T20" fmla="*/ 252 w 505"/>
                <a:gd name="T21" fmla="*/ 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5" h="505">
                  <a:moveTo>
                    <a:pt x="252" y="0"/>
                  </a:moveTo>
                  <a:cubicBezTo>
                    <a:pt x="296" y="0"/>
                    <a:pt x="331" y="35"/>
                    <a:pt x="331" y="78"/>
                  </a:cubicBezTo>
                  <a:cubicBezTo>
                    <a:pt x="331" y="121"/>
                    <a:pt x="296" y="157"/>
                    <a:pt x="252" y="157"/>
                  </a:cubicBezTo>
                  <a:cubicBezTo>
                    <a:pt x="200" y="157"/>
                    <a:pt x="157" y="200"/>
                    <a:pt x="157" y="252"/>
                  </a:cubicBezTo>
                  <a:cubicBezTo>
                    <a:pt x="157" y="305"/>
                    <a:pt x="200" y="348"/>
                    <a:pt x="252" y="348"/>
                  </a:cubicBezTo>
                  <a:cubicBezTo>
                    <a:pt x="305" y="348"/>
                    <a:pt x="348" y="305"/>
                    <a:pt x="348" y="252"/>
                  </a:cubicBezTo>
                  <a:cubicBezTo>
                    <a:pt x="348" y="209"/>
                    <a:pt x="383" y="174"/>
                    <a:pt x="427" y="174"/>
                  </a:cubicBezTo>
                  <a:cubicBezTo>
                    <a:pt x="470" y="174"/>
                    <a:pt x="505" y="209"/>
                    <a:pt x="505" y="252"/>
                  </a:cubicBezTo>
                  <a:cubicBezTo>
                    <a:pt x="505" y="392"/>
                    <a:pt x="392" y="505"/>
                    <a:pt x="252" y="505"/>
                  </a:cubicBezTo>
                  <a:cubicBezTo>
                    <a:pt x="113" y="505"/>
                    <a:pt x="0" y="392"/>
                    <a:pt x="0" y="252"/>
                  </a:cubicBezTo>
                  <a:cubicBezTo>
                    <a:pt x="0" y="113"/>
                    <a:pt x="113" y="0"/>
                    <a:pt x="252" y="0"/>
                  </a:cubicBezTo>
                  <a:close/>
                </a:path>
              </a:pathLst>
            </a:custGeom>
            <a:solidFill>
              <a:srgbClr val="AE846A"/>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6"/>
            <p:cNvSpPr>
              <a:spLocks/>
            </p:cNvSpPr>
            <p:nvPr/>
          </p:nvSpPr>
          <p:spPr bwMode="auto">
            <a:xfrm flipH="1">
              <a:off x="705364" y="2937461"/>
              <a:ext cx="1199729" cy="1574266"/>
            </a:xfrm>
            <a:custGeom>
              <a:avLst/>
              <a:gdLst>
                <a:gd name="T0" fmla="*/ 0 w 253"/>
                <a:gd name="T1" fmla="*/ 157 h 331"/>
                <a:gd name="T2" fmla="*/ 96 w 253"/>
                <a:gd name="T3" fmla="*/ 252 h 331"/>
                <a:gd name="T4" fmla="*/ 175 w 253"/>
                <a:gd name="T5" fmla="*/ 331 h 331"/>
                <a:gd name="T6" fmla="*/ 253 w 253"/>
                <a:gd name="T7" fmla="*/ 252 h 331"/>
                <a:gd name="T8" fmla="*/ 0 w 253"/>
                <a:gd name="T9" fmla="*/ 0 h 331"/>
                <a:gd name="T10" fmla="*/ 0 w 253"/>
                <a:gd name="T11" fmla="*/ 157 h 331"/>
              </a:gdLst>
              <a:ahLst/>
              <a:cxnLst>
                <a:cxn ang="0">
                  <a:pos x="T0" y="T1"/>
                </a:cxn>
                <a:cxn ang="0">
                  <a:pos x="T2" y="T3"/>
                </a:cxn>
                <a:cxn ang="0">
                  <a:pos x="T4" y="T5"/>
                </a:cxn>
                <a:cxn ang="0">
                  <a:pos x="T6" y="T7"/>
                </a:cxn>
                <a:cxn ang="0">
                  <a:pos x="T8" y="T9"/>
                </a:cxn>
                <a:cxn ang="0">
                  <a:pos x="T10" y="T11"/>
                </a:cxn>
              </a:cxnLst>
              <a:rect l="0" t="0" r="r" b="b"/>
              <a:pathLst>
                <a:path w="253" h="331">
                  <a:moveTo>
                    <a:pt x="0" y="157"/>
                  </a:moveTo>
                  <a:cubicBezTo>
                    <a:pt x="53" y="157"/>
                    <a:pt x="96" y="200"/>
                    <a:pt x="96" y="252"/>
                  </a:cubicBezTo>
                  <a:cubicBezTo>
                    <a:pt x="96" y="296"/>
                    <a:pt x="131" y="331"/>
                    <a:pt x="175" y="331"/>
                  </a:cubicBezTo>
                  <a:cubicBezTo>
                    <a:pt x="218" y="331"/>
                    <a:pt x="253" y="296"/>
                    <a:pt x="253" y="252"/>
                  </a:cubicBezTo>
                  <a:cubicBezTo>
                    <a:pt x="253" y="113"/>
                    <a:pt x="140" y="0"/>
                    <a:pt x="0" y="0"/>
                  </a:cubicBezTo>
                  <a:lnTo>
                    <a:pt x="0" y="157"/>
                  </a:lnTo>
                  <a:close/>
                </a:path>
              </a:pathLst>
            </a:custGeom>
            <a:solidFill>
              <a:srgbClr val="614734"/>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Oval 7"/>
            <p:cNvSpPr>
              <a:spLocks noChangeArrowheads="1"/>
            </p:cNvSpPr>
            <p:nvPr/>
          </p:nvSpPr>
          <p:spPr bwMode="auto">
            <a:xfrm flipH="1">
              <a:off x="1530552" y="2937461"/>
              <a:ext cx="743071" cy="747076"/>
            </a:xfrm>
            <a:prstGeom prst="ellipse">
              <a:avLst/>
            </a:prstGeom>
            <a:solidFill>
              <a:srgbClr val="AE846A"/>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75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8"/>
            <p:cNvSpPr>
              <a:spLocks/>
            </p:cNvSpPr>
            <p:nvPr/>
          </p:nvSpPr>
          <p:spPr bwMode="auto">
            <a:xfrm flipH="1">
              <a:off x="705364" y="4137190"/>
              <a:ext cx="1568259" cy="1203733"/>
            </a:xfrm>
            <a:custGeom>
              <a:avLst/>
              <a:gdLst>
                <a:gd name="T0" fmla="*/ 174 w 331"/>
                <a:gd name="T1" fmla="*/ 0 h 253"/>
                <a:gd name="T2" fmla="*/ 78 w 331"/>
                <a:gd name="T3" fmla="*/ 96 h 253"/>
                <a:gd name="T4" fmla="*/ 0 w 331"/>
                <a:gd name="T5" fmla="*/ 175 h 253"/>
                <a:gd name="T6" fmla="*/ 78 w 331"/>
                <a:gd name="T7" fmla="*/ 253 h 253"/>
                <a:gd name="T8" fmla="*/ 331 w 331"/>
                <a:gd name="T9" fmla="*/ 0 h 253"/>
                <a:gd name="T10" fmla="*/ 174 w 331"/>
                <a:gd name="T11" fmla="*/ 0 h 253"/>
              </a:gdLst>
              <a:ahLst/>
              <a:cxnLst>
                <a:cxn ang="0">
                  <a:pos x="T0" y="T1"/>
                </a:cxn>
                <a:cxn ang="0">
                  <a:pos x="T2" y="T3"/>
                </a:cxn>
                <a:cxn ang="0">
                  <a:pos x="T4" y="T5"/>
                </a:cxn>
                <a:cxn ang="0">
                  <a:pos x="T6" y="T7"/>
                </a:cxn>
                <a:cxn ang="0">
                  <a:pos x="T8" y="T9"/>
                </a:cxn>
                <a:cxn ang="0">
                  <a:pos x="T10" y="T11"/>
                </a:cxn>
              </a:cxnLst>
              <a:rect l="0" t="0" r="r" b="b"/>
              <a:pathLst>
                <a:path w="331" h="253">
                  <a:moveTo>
                    <a:pt x="174" y="0"/>
                  </a:moveTo>
                  <a:cubicBezTo>
                    <a:pt x="174" y="53"/>
                    <a:pt x="131" y="96"/>
                    <a:pt x="78" y="96"/>
                  </a:cubicBezTo>
                  <a:cubicBezTo>
                    <a:pt x="35" y="96"/>
                    <a:pt x="0" y="131"/>
                    <a:pt x="0" y="175"/>
                  </a:cubicBezTo>
                  <a:cubicBezTo>
                    <a:pt x="0" y="218"/>
                    <a:pt x="35" y="253"/>
                    <a:pt x="78" y="253"/>
                  </a:cubicBezTo>
                  <a:cubicBezTo>
                    <a:pt x="218" y="253"/>
                    <a:pt x="331" y="140"/>
                    <a:pt x="331" y="0"/>
                  </a:cubicBezTo>
                  <a:lnTo>
                    <a:pt x="174" y="0"/>
                  </a:lnTo>
                  <a:close/>
                </a:path>
              </a:pathLst>
            </a:custGeom>
            <a:solidFill>
              <a:srgbClr val="AE846A"/>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Oval 9"/>
            <p:cNvSpPr>
              <a:spLocks noChangeArrowheads="1"/>
            </p:cNvSpPr>
            <p:nvPr/>
          </p:nvSpPr>
          <p:spPr bwMode="auto">
            <a:xfrm flipH="1">
              <a:off x="705364" y="3764652"/>
              <a:ext cx="745073" cy="747076"/>
            </a:xfrm>
            <a:prstGeom prst="ellipse">
              <a:avLst/>
            </a:prstGeom>
            <a:solidFill>
              <a:srgbClr val="614734"/>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75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10"/>
            <p:cNvSpPr>
              <a:spLocks/>
            </p:cNvSpPr>
            <p:nvPr/>
          </p:nvSpPr>
          <p:spPr bwMode="auto">
            <a:xfrm flipH="1">
              <a:off x="1905093" y="3764652"/>
              <a:ext cx="1193719" cy="1576271"/>
            </a:xfrm>
            <a:custGeom>
              <a:avLst/>
              <a:gdLst>
                <a:gd name="T0" fmla="*/ 252 w 252"/>
                <a:gd name="T1" fmla="*/ 174 h 331"/>
                <a:gd name="T2" fmla="*/ 157 w 252"/>
                <a:gd name="T3" fmla="*/ 78 h 331"/>
                <a:gd name="T4" fmla="*/ 78 w 252"/>
                <a:gd name="T5" fmla="*/ 0 h 331"/>
                <a:gd name="T6" fmla="*/ 0 w 252"/>
                <a:gd name="T7" fmla="*/ 78 h 331"/>
                <a:gd name="T8" fmla="*/ 252 w 252"/>
                <a:gd name="T9" fmla="*/ 331 h 331"/>
                <a:gd name="T10" fmla="*/ 252 w 252"/>
                <a:gd name="T11" fmla="*/ 174 h 331"/>
              </a:gdLst>
              <a:ahLst/>
              <a:cxnLst>
                <a:cxn ang="0">
                  <a:pos x="T0" y="T1"/>
                </a:cxn>
                <a:cxn ang="0">
                  <a:pos x="T2" y="T3"/>
                </a:cxn>
                <a:cxn ang="0">
                  <a:pos x="T4" y="T5"/>
                </a:cxn>
                <a:cxn ang="0">
                  <a:pos x="T6" y="T7"/>
                </a:cxn>
                <a:cxn ang="0">
                  <a:pos x="T8" y="T9"/>
                </a:cxn>
                <a:cxn ang="0">
                  <a:pos x="T10" y="T11"/>
                </a:cxn>
              </a:cxnLst>
              <a:rect l="0" t="0" r="r" b="b"/>
              <a:pathLst>
                <a:path w="252" h="331">
                  <a:moveTo>
                    <a:pt x="252" y="174"/>
                  </a:moveTo>
                  <a:cubicBezTo>
                    <a:pt x="200" y="174"/>
                    <a:pt x="157" y="131"/>
                    <a:pt x="157" y="78"/>
                  </a:cubicBezTo>
                  <a:cubicBezTo>
                    <a:pt x="157" y="35"/>
                    <a:pt x="122" y="0"/>
                    <a:pt x="78" y="0"/>
                  </a:cubicBezTo>
                  <a:cubicBezTo>
                    <a:pt x="35" y="0"/>
                    <a:pt x="0" y="35"/>
                    <a:pt x="0" y="78"/>
                  </a:cubicBezTo>
                  <a:cubicBezTo>
                    <a:pt x="0" y="218"/>
                    <a:pt x="113" y="331"/>
                    <a:pt x="252" y="331"/>
                  </a:cubicBezTo>
                  <a:lnTo>
                    <a:pt x="252" y="174"/>
                  </a:lnTo>
                  <a:close/>
                </a:path>
              </a:pathLst>
            </a:custGeom>
            <a:solidFill>
              <a:srgbClr val="532D10"/>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Oval 11"/>
            <p:cNvSpPr>
              <a:spLocks noChangeArrowheads="1"/>
            </p:cNvSpPr>
            <p:nvPr/>
          </p:nvSpPr>
          <p:spPr bwMode="auto">
            <a:xfrm flipH="1">
              <a:off x="1530552" y="4593847"/>
              <a:ext cx="743071" cy="747076"/>
            </a:xfrm>
            <a:prstGeom prst="ellipse">
              <a:avLst/>
            </a:prstGeom>
            <a:solidFill>
              <a:srgbClr val="AE846A"/>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75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Oval 7"/>
            <p:cNvSpPr>
              <a:spLocks noChangeArrowheads="1"/>
            </p:cNvSpPr>
            <p:nvPr/>
          </p:nvSpPr>
          <p:spPr bwMode="auto">
            <a:xfrm flipH="1">
              <a:off x="2273623" y="3763651"/>
              <a:ext cx="825190" cy="747076"/>
            </a:xfrm>
            <a:prstGeom prst="ellipse">
              <a:avLst/>
            </a:prstGeom>
            <a:solidFill>
              <a:srgbClr val="532D10"/>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75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Oval 32"/>
            <p:cNvSpPr/>
            <p:nvPr/>
          </p:nvSpPr>
          <p:spPr>
            <a:xfrm flipH="1">
              <a:off x="1446432" y="3684537"/>
              <a:ext cx="909310" cy="9093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just">
                <a:lnSpc>
                  <a:spcPct val="120000"/>
                </a:lnSpc>
              </a:pPr>
              <a:endParaRPr lang="en-US" sz="758"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675847539"/>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 calcmode="lin" valueType="num">
                                      <p:cBhvr>
                                        <p:cTn id="9" dur="500" fill="hold"/>
                                        <p:tgtEl>
                                          <p:spTgt spid="68"/>
                                        </p:tgtEl>
                                        <p:attrNameLst>
                                          <p:attrName>style.rotation</p:attrName>
                                        </p:attrNameLst>
                                      </p:cBhvr>
                                      <p:tavLst>
                                        <p:tav tm="0">
                                          <p:val>
                                            <p:fltVal val="360"/>
                                          </p:val>
                                        </p:tav>
                                        <p:tav tm="100000">
                                          <p:val>
                                            <p:fltVal val="0"/>
                                          </p:val>
                                        </p:tav>
                                      </p:tavLst>
                                    </p:anim>
                                    <p:animEffect transition="in" filter="fade">
                                      <p:cBhvr>
                                        <p:cTn id="10" dur="500"/>
                                        <p:tgtEl>
                                          <p:spTgt spid="68"/>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3">
                                            <p:txEl>
                                              <p:pRg st="0" end="0"/>
                                            </p:txEl>
                                          </p:spTgt>
                                        </p:tgtEl>
                                        <p:attrNameLst>
                                          <p:attrName>style.visibility</p:attrName>
                                        </p:attrNameLst>
                                      </p:cBhvr>
                                      <p:to>
                                        <p:strVal val="visible"/>
                                      </p:to>
                                    </p:set>
                                    <p:animEffect transition="in" filter="fade">
                                      <p:cBhvr>
                                        <p:cTn id="18" dur="500"/>
                                        <p:tgtEl>
                                          <p:spTgt spid="73">
                                            <p:txEl>
                                              <p:pRg st="0" end="0"/>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3">
                                            <p:txEl>
                                              <p:pRg st="1" end="1"/>
                                            </p:txEl>
                                          </p:spTgt>
                                        </p:tgtEl>
                                        <p:attrNameLst>
                                          <p:attrName>style.visibility</p:attrName>
                                        </p:attrNameLst>
                                      </p:cBhvr>
                                      <p:to>
                                        <p:strVal val="visible"/>
                                      </p:to>
                                    </p:set>
                                    <p:animEffect transition="in" filter="fade">
                                      <p:cBhvr>
                                        <p:cTn id="22" dur="500"/>
                                        <p:tgtEl>
                                          <p:spTgt spid="73">
                                            <p:txEl>
                                              <p:pRg st="1" end="1"/>
                                            </p:txEl>
                                          </p:spTgt>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74">
                                            <p:txEl>
                                              <p:pRg st="0" end="0"/>
                                            </p:txEl>
                                          </p:spTgt>
                                        </p:tgtEl>
                                        <p:attrNameLst>
                                          <p:attrName>style.visibility</p:attrName>
                                        </p:attrNameLst>
                                      </p:cBhvr>
                                      <p:to>
                                        <p:strVal val="visible"/>
                                      </p:to>
                                    </p:set>
                                    <p:animEffect transition="in" filter="fade">
                                      <p:cBhvr>
                                        <p:cTn id="30" dur="500"/>
                                        <p:tgtEl>
                                          <p:spTgt spid="74">
                                            <p:txEl>
                                              <p:pRg st="0" end="0"/>
                                            </p:txEl>
                                          </p:spTgt>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4">
                                            <p:txEl>
                                              <p:pRg st="1" end="1"/>
                                            </p:txEl>
                                          </p:spTgt>
                                        </p:tgtEl>
                                        <p:attrNameLst>
                                          <p:attrName>style.visibility</p:attrName>
                                        </p:attrNameLst>
                                      </p:cBhvr>
                                      <p:to>
                                        <p:strVal val="visible"/>
                                      </p:to>
                                    </p:set>
                                    <p:animEffect transition="in" filter="fade">
                                      <p:cBhvr>
                                        <p:cTn id="34" dur="500"/>
                                        <p:tgtEl>
                                          <p:spTgt spid="74">
                                            <p:txEl>
                                              <p:pRg st="1" end="1"/>
                                            </p:txEl>
                                          </p:spTgt>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75">
                                            <p:txEl>
                                              <p:pRg st="0" end="0"/>
                                            </p:txEl>
                                          </p:spTgt>
                                        </p:tgtEl>
                                        <p:attrNameLst>
                                          <p:attrName>style.visibility</p:attrName>
                                        </p:attrNameLst>
                                      </p:cBhvr>
                                      <p:to>
                                        <p:strVal val="visible"/>
                                      </p:to>
                                    </p:set>
                                    <p:animEffect transition="in" filter="fade">
                                      <p:cBhvr>
                                        <p:cTn id="42" dur="500"/>
                                        <p:tgtEl>
                                          <p:spTgt spid="75">
                                            <p:txEl>
                                              <p:pRg st="0" end="0"/>
                                            </p:txEl>
                                          </p:spTgt>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75">
                                            <p:txEl>
                                              <p:pRg st="1" end="1"/>
                                            </p:txEl>
                                          </p:spTgt>
                                        </p:tgtEl>
                                        <p:attrNameLst>
                                          <p:attrName>style.visibility</p:attrName>
                                        </p:attrNameLst>
                                      </p:cBhvr>
                                      <p:to>
                                        <p:strVal val="visible"/>
                                      </p:to>
                                    </p:set>
                                    <p:animEffect transition="in" filter="fade">
                                      <p:cBhvr>
                                        <p:cTn id="46" dur="500"/>
                                        <p:tgtEl>
                                          <p:spTgt spid="75">
                                            <p:txEl>
                                              <p:pRg st="1" end="1"/>
                                            </p:txEl>
                                          </p:spTgt>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left)">
                                      <p:cBhvr>
                                        <p:cTn id="50" dur="500"/>
                                        <p:tgtEl>
                                          <p:spTgt spid="7"/>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76">
                                            <p:txEl>
                                              <p:pRg st="0" end="0"/>
                                            </p:txEl>
                                          </p:spTgt>
                                        </p:tgtEl>
                                        <p:attrNameLst>
                                          <p:attrName>style.visibility</p:attrName>
                                        </p:attrNameLst>
                                      </p:cBhvr>
                                      <p:to>
                                        <p:strVal val="visible"/>
                                      </p:to>
                                    </p:set>
                                    <p:animEffect transition="in" filter="fade">
                                      <p:cBhvr>
                                        <p:cTn id="54" dur="500"/>
                                        <p:tgtEl>
                                          <p:spTgt spid="76">
                                            <p:txEl>
                                              <p:pRg st="0" end="0"/>
                                            </p:txEl>
                                          </p:spTgt>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76">
                                            <p:txEl>
                                              <p:pRg st="1" end="1"/>
                                            </p:txEl>
                                          </p:spTgt>
                                        </p:tgtEl>
                                        <p:attrNameLst>
                                          <p:attrName>style.visibility</p:attrName>
                                        </p:attrNameLst>
                                      </p:cBhvr>
                                      <p:to>
                                        <p:strVal val="visible"/>
                                      </p:to>
                                    </p:set>
                                    <p:animEffect transition="in" filter="fade">
                                      <p:cBhvr>
                                        <p:cTn id="58" dur="500"/>
                                        <p:tgtEl>
                                          <p:spTgt spid="7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uild="p"/>
      <p:bldP spid="74" grpId="0" build="p"/>
      <p:bldP spid="75" grpId="0" build="p"/>
      <p:bldP spid="7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687417" y="1590261"/>
            <a:ext cx="4810540" cy="4214191"/>
            <a:chOff x="3687417" y="1590261"/>
            <a:chExt cx="4810540" cy="4214191"/>
          </a:xfrm>
        </p:grpSpPr>
        <p:sp>
          <p:nvSpPr>
            <p:cNvPr id="6" name="六边形 5"/>
            <p:cNvSpPr/>
            <p:nvPr/>
          </p:nvSpPr>
          <p:spPr>
            <a:xfrm>
              <a:off x="3687417" y="1590261"/>
              <a:ext cx="4810540" cy="4214191"/>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文本框 6"/>
            <p:cNvSpPr txBox="1"/>
            <p:nvPr/>
          </p:nvSpPr>
          <p:spPr>
            <a:xfrm>
              <a:off x="5436704" y="1918253"/>
              <a:ext cx="1311965"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04</a:t>
              </a:r>
              <a:endParaRPr kumimoji="0" lang="zh-CN" altLang="en-US" sz="66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9" name="直接连接符 8"/>
            <p:cNvCxnSpPr/>
            <p:nvPr/>
          </p:nvCxnSpPr>
          <p:spPr>
            <a:xfrm>
              <a:off x="4641574" y="3026249"/>
              <a:ext cx="2932043" cy="0"/>
            </a:xfrm>
            <a:prstGeom prst="line">
              <a:avLst/>
            </a:prstGeom>
          </p:spPr>
          <p:style>
            <a:lnRef idx="1">
              <a:schemeClr val="dk1"/>
            </a:lnRef>
            <a:fillRef idx="0">
              <a:schemeClr val="dk1"/>
            </a:fillRef>
            <a:effectRef idx="0">
              <a:schemeClr val="dk1"/>
            </a:effectRef>
            <a:fontRef idx="minor">
              <a:schemeClr val="tx1"/>
            </a:fontRef>
          </p:style>
        </p:cxnSp>
        <p:sp>
          <p:nvSpPr>
            <p:cNvPr id="11" name="文本框 10"/>
            <p:cNvSpPr txBox="1"/>
            <p:nvPr/>
          </p:nvSpPr>
          <p:spPr>
            <a:xfrm>
              <a:off x="3818260" y="3158747"/>
              <a:ext cx="4548851" cy="1077218"/>
            </a:xfrm>
            <a:prstGeom prst="rect">
              <a:avLst/>
            </a:prstGeom>
            <a:noFill/>
          </p:spPr>
          <p:txBody>
            <a:bodyPr wrap="square" rtlCol="0">
              <a:spAutoFit/>
            </a:bodyPr>
            <a:lstStyle/>
            <a:p>
              <a:pPr lvl="0" algn="ctr"/>
              <a:r>
                <a:rPr lang="zh-CN" altLang="en-US" sz="3200" b="1" dirty="0">
                  <a:solidFill>
                    <a:prstClr val="black"/>
                  </a:solidFill>
                  <a:latin typeface="微软雅黑" panose="020B0503020204020204" pitchFamily="34" charset="-122"/>
                  <a:ea typeface="微软雅黑" panose="020B0503020204020204" pitchFamily="34" charset="-122"/>
                </a:rPr>
                <a:t>公司实力</a:t>
              </a:r>
              <a:endParaRPr lang="en-US" altLang="zh-CN" sz="3200" b="1" dirty="0">
                <a:solidFill>
                  <a:prstClr val="black"/>
                </a:solidFill>
                <a:latin typeface="微软雅黑" panose="020B0503020204020204" pitchFamily="34" charset="-122"/>
                <a:ea typeface="微软雅黑" panose="020B0503020204020204" pitchFamily="34" charset="-122"/>
              </a:endParaRPr>
            </a:p>
            <a:p>
              <a:pPr lvl="0" algn="ctr"/>
              <a:r>
                <a:rPr lang="en-US" altLang="zh-CN" sz="3200" b="1" dirty="0">
                  <a:solidFill>
                    <a:prstClr val="black"/>
                  </a:solidFill>
                  <a:latin typeface="微软雅黑" panose="020B0503020204020204" pitchFamily="34" charset="-122"/>
                  <a:ea typeface="微软雅黑" panose="020B0503020204020204" pitchFamily="34" charset="-122"/>
                </a:rPr>
                <a:t>(Company Strengths)</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98332923"/>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sp>
        <p:nvSpPr>
          <p:cNvPr id="97" name="Oval 5"/>
          <p:cNvSpPr>
            <a:spLocks noChangeArrowheads="1"/>
          </p:cNvSpPr>
          <p:nvPr/>
        </p:nvSpPr>
        <p:spPr bwMode="auto">
          <a:xfrm>
            <a:off x="2058544" y="1687549"/>
            <a:ext cx="1521557" cy="1521557"/>
          </a:xfrm>
          <a:prstGeom prst="ellipse">
            <a:avLst/>
          </a:prstGeom>
          <a:solidFill>
            <a:srgbClr val="AE846A"/>
          </a:solidFill>
          <a:ln w="25400" cap="flat" cmpd="sng" algn="ctr">
            <a:noFill/>
            <a:prstDash val="solid"/>
          </a:ln>
          <a:effectLst/>
          <a:ex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Oval 5"/>
          <p:cNvSpPr>
            <a:spLocks noChangeArrowheads="1"/>
          </p:cNvSpPr>
          <p:nvPr/>
        </p:nvSpPr>
        <p:spPr bwMode="auto">
          <a:xfrm>
            <a:off x="4459793" y="1687552"/>
            <a:ext cx="1521557" cy="1521557"/>
          </a:xfrm>
          <a:prstGeom prst="ellipse">
            <a:avLst/>
          </a:prstGeom>
          <a:solidFill>
            <a:srgbClr val="532D10"/>
          </a:solid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9" name="Group 98"/>
          <p:cNvGrpSpPr/>
          <p:nvPr/>
        </p:nvGrpSpPr>
        <p:grpSpPr>
          <a:xfrm>
            <a:off x="4286209" y="1513969"/>
            <a:ext cx="1867615" cy="1867615"/>
            <a:chOff x="3800237" y="2257147"/>
            <a:chExt cx="1868076" cy="1868076"/>
          </a:xfrm>
          <a:solidFill>
            <a:srgbClr val="532D10"/>
          </a:solidFill>
        </p:grpSpPr>
        <p:sp>
          <p:nvSpPr>
            <p:cNvPr id="100" name="Freeform 99"/>
            <p:cNvSpPr>
              <a:spLocks/>
            </p:cNvSpPr>
            <p:nvPr/>
          </p:nvSpPr>
          <p:spPr bwMode="auto">
            <a:xfrm>
              <a:off x="5176020"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Freeform 100"/>
            <p:cNvSpPr>
              <a:spLocks/>
            </p:cNvSpPr>
            <p:nvPr/>
          </p:nvSpPr>
          <p:spPr bwMode="auto">
            <a:xfrm>
              <a:off x="4756252"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Freeform 101"/>
            <p:cNvSpPr>
              <a:spLocks/>
            </p:cNvSpPr>
            <p:nvPr/>
          </p:nvSpPr>
          <p:spPr bwMode="auto">
            <a:xfrm>
              <a:off x="5477110"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Freeform 102"/>
            <p:cNvSpPr>
              <a:spLocks/>
            </p:cNvSpPr>
            <p:nvPr/>
          </p:nvSpPr>
          <p:spPr bwMode="auto">
            <a:xfrm>
              <a:off x="5477110"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Freeform 103"/>
            <p:cNvSpPr>
              <a:spLocks/>
            </p:cNvSpPr>
            <p:nvPr/>
          </p:nvSpPr>
          <p:spPr bwMode="auto">
            <a:xfrm>
              <a:off x="5176020"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Freeform 104"/>
            <p:cNvSpPr>
              <a:spLocks/>
            </p:cNvSpPr>
            <p:nvPr/>
          </p:nvSpPr>
          <p:spPr bwMode="auto">
            <a:xfrm>
              <a:off x="4756252"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Freeform 105"/>
            <p:cNvSpPr>
              <a:spLocks/>
            </p:cNvSpPr>
            <p:nvPr/>
          </p:nvSpPr>
          <p:spPr bwMode="auto">
            <a:xfrm>
              <a:off x="4287036"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Freeform 106"/>
            <p:cNvSpPr>
              <a:spLocks/>
            </p:cNvSpPr>
            <p:nvPr/>
          </p:nvSpPr>
          <p:spPr bwMode="auto">
            <a:xfrm>
              <a:off x="3937595"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Freeform 107"/>
            <p:cNvSpPr>
              <a:spLocks/>
            </p:cNvSpPr>
            <p:nvPr/>
          </p:nvSpPr>
          <p:spPr bwMode="auto">
            <a:xfrm>
              <a:off x="3800237"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Freeform 108"/>
            <p:cNvSpPr>
              <a:spLocks/>
            </p:cNvSpPr>
            <p:nvPr/>
          </p:nvSpPr>
          <p:spPr bwMode="auto">
            <a:xfrm>
              <a:off x="3800237"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Freeform 109"/>
            <p:cNvSpPr>
              <a:spLocks/>
            </p:cNvSpPr>
            <p:nvPr/>
          </p:nvSpPr>
          <p:spPr bwMode="auto">
            <a:xfrm>
              <a:off x="3937595"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Freeform 110"/>
            <p:cNvSpPr>
              <a:spLocks/>
            </p:cNvSpPr>
            <p:nvPr/>
          </p:nvSpPr>
          <p:spPr bwMode="auto">
            <a:xfrm>
              <a:off x="4287036"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2" name="Oval 5"/>
          <p:cNvSpPr>
            <a:spLocks noChangeArrowheads="1"/>
          </p:cNvSpPr>
          <p:nvPr/>
        </p:nvSpPr>
        <p:spPr bwMode="auto">
          <a:xfrm>
            <a:off x="6937928" y="1687552"/>
            <a:ext cx="1521557" cy="1521557"/>
          </a:xfrm>
          <a:prstGeom prst="ellipse">
            <a:avLst/>
          </a:prstGeom>
          <a:solidFill>
            <a:srgbClr val="614734"/>
          </a:solidFill>
          <a:ln w="25400" cap="flat" cmpd="sng" algn="ctr">
            <a:noFill/>
            <a:prstDash val="solid"/>
          </a:ln>
          <a:effectLst/>
          <a:ex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3" name="Group 112"/>
          <p:cNvGrpSpPr/>
          <p:nvPr/>
        </p:nvGrpSpPr>
        <p:grpSpPr>
          <a:xfrm>
            <a:off x="6764345" y="1513969"/>
            <a:ext cx="1867615" cy="1867615"/>
            <a:chOff x="6546413" y="2257147"/>
            <a:chExt cx="1868076" cy="1868076"/>
          </a:xfrm>
          <a:solidFill>
            <a:srgbClr val="614734"/>
          </a:solidFill>
        </p:grpSpPr>
        <p:sp>
          <p:nvSpPr>
            <p:cNvPr id="114" name="Freeform 6"/>
            <p:cNvSpPr>
              <a:spLocks/>
            </p:cNvSpPr>
            <p:nvPr/>
          </p:nvSpPr>
          <p:spPr bwMode="auto">
            <a:xfrm>
              <a:off x="7922196"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w="25400" cap="flat" cmpd="sng" algn="ctr">
              <a:noFill/>
              <a:prstDash val="solid"/>
            </a:ln>
            <a:effectLst/>
            <a:ex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5" name="Freeform 7"/>
            <p:cNvSpPr>
              <a:spLocks/>
            </p:cNvSpPr>
            <p:nvPr/>
          </p:nvSpPr>
          <p:spPr bwMode="auto">
            <a:xfrm>
              <a:off x="7502428"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w="25400" cap="flat" cmpd="sng" algn="ctr">
              <a:noFill/>
              <a:prstDash val="solid"/>
            </a:ln>
            <a:effectLst/>
            <a:ex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Freeform 8"/>
            <p:cNvSpPr>
              <a:spLocks/>
            </p:cNvSpPr>
            <p:nvPr/>
          </p:nvSpPr>
          <p:spPr bwMode="auto">
            <a:xfrm>
              <a:off x="8223286"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w="25400" cap="flat" cmpd="sng" algn="ctr">
              <a:noFill/>
              <a:prstDash val="solid"/>
            </a:ln>
            <a:effectLst/>
            <a:ex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Freeform 9"/>
            <p:cNvSpPr>
              <a:spLocks/>
            </p:cNvSpPr>
            <p:nvPr/>
          </p:nvSpPr>
          <p:spPr bwMode="auto">
            <a:xfrm>
              <a:off x="8223286"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w="25400" cap="flat" cmpd="sng" algn="ctr">
              <a:noFill/>
              <a:prstDash val="solid"/>
            </a:ln>
            <a:effectLst/>
            <a:ex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Freeform 10"/>
            <p:cNvSpPr>
              <a:spLocks/>
            </p:cNvSpPr>
            <p:nvPr/>
          </p:nvSpPr>
          <p:spPr bwMode="auto">
            <a:xfrm>
              <a:off x="7922196"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w="25400" cap="flat" cmpd="sng" algn="ctr">
              <a:noFill/>
              <a:prstDash val="solid"/>
            </a:ln>
            <a:effectLst/>
            <a:ex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11"/>
            <p:cNvSpPr>
              <a:spLocks/>
            </p:cNvSpPr>
            <p:nvPr/>
          </p:nvSpPr>
          <p:spPr bwMode="auto">
            <a:xfrm>
              <a:off x="7502428"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w="25400" cap="flat" cmpd="sng" algn="ctr">
              <a:noFill/>
              <a:prstDash val="solid"/>
            </a:ln>
            <a:effectLst/>
            <a:ex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Freeform 12"/>
            <p:cNvSpPr>
              <a:spLocks/>
            </p:cNvSpPr>
            <p:nvPr/>
          </p:nvSpPr>
          <p:spPr bwMode="auto">
            <a:xfrm>
              <a:off x="7033212"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1" name="Freeform 13"/>
            <p:cNvSpPr>
              <a:spLocks/>
            </p:cNvSpPr>
            <p:nvPr/>
          </p:nvSpPr>
          <p:spPr bwMode="auto">
            <a:xfrm>
              <a:off x="6683771"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2" name="Freeform 14"/>
            <p:cNvSpPr>
              <a:spLocks/>
            </p:cNvSpPr>
            <p:nvPr/>
          </p:nvSpPr>
          <p:spPr bwMode="auto">
            <a:xfrm>
              <a:off x="6546413"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Freeform 15"/>
            <p:cNvSpPr>
              <a:spLocks/>
            </p:cNvSpPr>
            <p:nvPr/>
          </p:nvSpPr>
          <p:spPr bwMode="auto">
            <a:xfrm>
              <a:off x="6546413"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16"/>
            <p:cNvSpPr>
              <a:spLocks/>
            </p:cNvSpPr>
            <p:nvPr/>
          </p:nvSpPr>
          <p:spPr bwMode="auto">
            <a:xfrm>
              <a:off x="6683771"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17"/>
            <p:cNvSpPr>
              <a:spLocks/>
            </p:cNvSpPr>
            <p:nvPr/>
          </p:nvSpPr>
          <p:spPr bwMode="auto">
            <a:xfrm>
              <a:off x="7033212"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26" name="Oval 5"/>
          <p:cNvSpPr>
            <a:spLocks noChangeArrowheads="1"/>
          </p:cNvSpPr>
          <p:nvPr/>
        </p:nvSpPr>
        <p:spPr bwMode="auto">
          <a:xfrm>
            <a:off x="9201846" y="1687552"/>
            <a:ext cx="1521557" cy="1521557"/>
          </a:xfrm>
          <a:prstGeom prst="ellipse">
            <a:avLst/>
          </a:prstGeom>
          <a:solidFill>
            <a:srgbClr val="532D10"/>
          </a:solid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7" name="Group 126"/>
          <p:cNvGrpSpPr/>
          <p:nvPr/>
        </p:nvGrpSpPr>
        <p:grpSpPr>
          <a:xfrm>
            <a:off x="9028262" y="1513969"/>
            <a:ext cx="1867615" cy="1867615"/>
            <a:chOff x="9237196" y="2257147"/>
            <a:chExt cx="1868076" cy="1868076"/>
          </a:xfrm>
          <a:solidFill>
            <a:srgbClr val="532D10"/>
          </a:solidFill>
        </p:grpSpPr>
        <p:sp>
          <p:nvSpPr>
            <p:cNvPr id="128" name="Freeform 6"/>
            <p:cNvSpPr>
              <a:spLocks/>
            </p:cNvSpPr>
            <p:nvPr/>
          </p:nvSpPr>
          <p:spPr bwMode="auto">
            <a:xfrm>
              <a:off x="10612979"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Freeform 7"/>
            <p:cNvSpPr>
              <a:spLocks/>
            </p:cNvSpPr>
            <p:nvPr/>
          </p:nvSpPr>
          <p:spPr bwMode="auto">
            <a:xfrm>
              <a:off x="10193211"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Freeform 8"/>
            <p:cNvSpPr>
              <a:spLocks/>
            </p:cNvSpPr>
            <p:nvPr/>
          </p:nvSpPr>
          <p:spPr bwMode="auto">
            <a:xfrm>
              <a:off x="10914069"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1" name="Freeform 9"/>
            <p:cNvSpPr>
              <a:spLocks/>
            </p:cNvSpPr>
            <p:nvPr/>
          </p:nvSpPr>
          <p:spPr bwMode="auto">
            <a:xfrm>
              <a:off x="10914069"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10"/>
            <p:cNvSpPr>
              <a:spLocks/>
            </p:cNvSpPr>
            <p:nvPr/>
          </p:nvSpPr>
          <p:spPr bwMode="auto">
            <a:xfrm>
              <a:off x="10612979"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1"/>
            <p:cNvSpPr>
              <a:spLocks/>
            </p:cNvSpPr>
            <p:nvPr/>
          </p:nvSpPr>
          <p:spPr bwMode="auto">
            <a:xfrm>
              <a:off x="10193211"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4" name="Freeform 12"/>
            <p:cNvSpPr>
              <a:spLocks/>
            </p:cNvSpPr>
            <p:nvPr/>
          </p:nvSpPr>
          <p:spPr bwMode="auto">
            <a:xfrm>
              <a:off x="9723995"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Freeform 13"/>
            <p:cNvSpPr>
              <a:spLocks/>
            </p:cNvSpPr>
            <p:nvPr/>
          </p:nvSpPr>
          <p:spPr bwMode="auto">
            <a:xfrm>
              <a:off x="9374554"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Freeform 14"/>
            <p:cNvSpPr>
              <a:spLocks/>
            </p:cNvSpPr>
            <p:nvPr/>
          </p:nvSpPr>
          <p:spPr bwMode="auto">
            <a:xfrm>
              <a:off x="9237196"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Freeform 15"/>
            <p:cNvSpPr>
              <a:spLocks/>
            </p:cNvSpPr>
            <p:nvPr/>
          </p:nvSpPr>
          <p:spPr bwMode="auto">
            <a:xfrm>
              <a:off x="9237196"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16"/>
            <p:cNvSpPr>
              <a:spLocks/>
            </p:cNvSpPr>
            <p:nvPr/>
          </p:nvSpPr>
          <p:spPr bwMode="auto">
            <a:xfrm>
              <a:off x="9374554"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7"/>
            <p:cNvSpPr>
              <a:spLocks/>
            </p:cNvSpPr>
            <p:nvPr/>
          </p:nvSpPr>
          <p:spPr bwMode="auto">
            <a:xfrm>
              <a:off x="9723995"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0" name="Group 139"/>
          <p:cNvGrpSpPr/>
          <p:nvPr/>
        </p:nvGrpSpPr>
        <p:grpSpPr>
          <a:xfrm>
            <a:off x="1884962" y="1513969"/>
            <a:ext cx="1867615" cy="1867615"/>
            <a:chOff x="1119258" y="2257147"/>
            <a:chExt cx="1868076" cy="1868076"/>
          </a:xfrm>
          <a:solidFill>
            <a:srgbClr val="AE846A"/>
          </a:solidFill>
        </p:grpSpPr>
        <p:sp>
          <p:nvSpPr>
            <p:cNvPr id="141"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w="25400" cap="flat" cmpd="sng" algn="ctr">
              <a:noFill/>
              <a:prstDash val="solid"/>
            </a:ln>
            <a:effectLst/>
            <a:ex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w="25400" cap="flat" cmpd="sng" algn="ctr">
              <a:noFill/>
              <a:prstDash val="solid"/>
            </a:ln>
            <a:effectLst/>
            <a:ex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w="25400" cap="flat" cmpd="sng" algn="ctr">
              <a:noFill/>
              <a:prstDash val="solid"/>
            </a:ln>
            <a:effectLst/>
            <a:ex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4"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w="25400" cap="flat" cmpd="sng" algn="ctr">
              <a:noFill/>
              <a:prstDash val="solid"/>
            </a:ln>
            <a:effectLst/>
            <a:ex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5"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w="25400" cap="flat" cmpd="sng" algn="ctr">
              <a:noFill/>
              <a:prstDash val="solid"/>
            </a:ln>
            <a:effectLst/>
            <a:ex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w="25400" cap="flat" cmpd="sng" algn="ctr">
              <a:noFill/>
              <a:prstDash val="solid"/>
            </a:ln>
            <a:effectLst/>
            <a:ex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7"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w="25400" cap="flat" cmpd="sng" algn="ctr">
              <a:noFill/>
              <a:prstDash val="solid"/>
            </a:ln>
            <a:effectLst/>
            <a:ex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8"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w="25400" cap="flat" cmpd="sng" algn="ctr">
              <a:noFill/>
              <a:prstDash val="solid"/>
            </a:ln>
            <a:effectLst/>
            <a:ex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9"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0"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1"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2"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id-ID"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54" name="TextBox 153"/>
          <p:cNvSpPr txBox="1"/>
          <p:nvPr/>
        </p:nvSpPr>
        <p:spPr>
          <a:xfrm>
            <a:off x="1635201" y="4494702"/>
            <a:ext cx="2364992"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56" name="TextBox 155"/>
          <p:cNvSpPr txBox="1"/>
          <p:nvPr/>
        </p:nvSpPr>
        <p:spPr>
          <a:xfrm>
            <a:off x="3842960" y="4494702"/>
            <a:ext cx="2364992"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58" name="TextBox 157"/>
          <p:cNvSpPr txBox="1"/>
          <p:nvPr/>
        </p:nvSpPr>
        <p:spPr>
          <a:xfrm>
            <a:off x="6513947" y="4494702"/>
            <a:ext cx="2364992"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60" name="TextBox 159"/>
          <p:cNvSpPr txBox="1"/>
          <p:nvPr/>
        </p:nvSpPr>
        <p:spPr>
          <a:xfrm>
            <a:off x="8847157" y="4494702"/>
            <a:ext cx="2364992"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161" name="Group 160"/>
          <p:cNvGrpSpPr/>
          <p:nvPr/>
        </p:nvGrpSpPr>
        <p:grpSpPr>
          <a:xfrm>
            <a:off x="7403443" y="2170661"/>
            <a:ext cx="594705" cy="556426"/>
            <a:chOff x="6964363" y="2108200"/>
            <a:chExt cx="690562" cy="646113"/>
          </a:xfrm>
          <a:solidFill>
            <a:schemeClr val="bg1"/>
          </a:solidFill>
        </p:grpSpPr>
        <p:sp>
          <p:nvSpPr>
            <p:cNvPr id="162"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4" name="Group 163"/>
          <p:cNvGrpSpPr/>
          <p:nvPr/>
        </p:nvGrpSpPr>
        <p:grpSpPr>
          <a:xfrm>
            <a:off x="9758236" y="2122072"/>
            <a:ext cx="408774" cy="593339"/>
            <a:chOff x="9856788" y="2057400"/>
            <a:chExt cx="474662" cy="688975"/>
          </a:xfrm>
          <a:solidFill>
            <a:schemeClr val="bg1"/>
          </a:solidFill>
        </p:grpSpPr>
        <p:sp>
          <p:nvSpPr>
            <p:cNvPr id="165" name="Freeform 110"/>
            <p:cNvSpPr>
              <a:spLocks noEditPoints="1"/>
            </p:cNvSpPr>
            <p:nvPr/>
          </p:nvSpPr>
          <p:spPr bwMode="auto">
            <a:xfrm>
              <a:off x="9856788" y="2057400"/>
              <a:ext cx="474662" cy="688975"/>
            </a:xfrm>
            <a:custGeom>
              <a:avLst/>
              <a:gdLst>
                <a:gd name="T0" fmla="*/ 1009 w 11063"/>
                <a:gd name="T1" fmla="*/ 1454 h 16058"/>
                <a:gd name="T2" fmla="*/ 1036 w 11063"/>
                <a:gd name="T3" fmla="*/ 1334 h 16058"/>
                <a:gd name="T4" fmla="*/ 1091 w 11063"/>
                <a:gd name="T5" fmla="*/ 1225 h 16058"/>
                <a:gd name="T6" fmla="*/ 1171 w 11063"/>
                <a:gd name="T7" fmla="*/ 1134 h 16058"/>
                <a:gd name="T8" fmla="*/ 1268 w 11063"/>
                <a:gd name="T9" fmla="*/ 1065 h 16058"/>
                <a:gd name="T10" fmla="*/ 1383 w 11063"/>
                <a:gd name="T11" fmla="*/ 1020 h 16058"/>
                <a:gd name="T12" fmla="*/ 1509 w 11063"/>
                <a:gd name="T13" fmla="*/ 1004 h 16058"/>
                <a:gd name="T14" fmla="*/ 9655 w 11063"/>
                <a:gd name="T15" fmla="*/ 1014 h 16058"/>
                <a:gd name="T16" fmla="*/ 9772 w 11063"/>
                <a:gd name="T17" fmla="*/ 1053 h 16058"/>
                <a:gd name="T18" fmla="*/ 9874 w 11063"/>
                <a:gd name="T19" fmla="*/ 1118 h 16058"/>
                <a:gd name="T20" fmla="*/ 9957 w 11063"/>
                <a:gd name="T21" fmla="*/ 1205 h 16058"/>
                <a:gd name="T22" fmla="*/ 10018 w 11063"/>
                <a:gd name="T23" fmla="*/ 1310 h 16058"/>
                <a:gd name="T24" fmla="*/ 10051 w 11063"/>
                <a:gd name="T25" fmla="*/ 1429 h 16058"/>
                <a:gd name="T26" fmla="*/ 10057 w 11063"/>
                <a:gd name="T27" fmla="*/ 13044 h 16058"/>
                <a:gd name="T28" fmla="*/ 10057 w 11063"/>
                <a:gd name="T29" fmla="*/ 14553 h 16058"/>
                <a:gd name="T30" fmla="*/ 10041 w 11063"/>
                <a:gd name="T31" fmla="*/ 14677 h 16058"/>
                <a:gd name="T32" fmla="*/ 9996 w 11063"/>
                <a:gd name="T33" fmla="*/ 14791 h 16058"/>
                <a:gd name="T34" fmla="*/ 9927 w 11063"/>
                <a:gd name="T35" fmla="*/ 14890 h 16058"/>
                <a:gd name="T36" fmla="*/ 9835 w 11063"/>
                <a:gd name="T37" fmla="*/ 14968 h 16058"/>
                <a:gd name="T38" fmla="*/ 9727 w 11063"/>
                <a:gd name="T39" fmla="*/ 15023 h 16058"/>
                <a:gd name="T40" fmla="*/ 9606 w 11063"/>
                <a:gd name="T41" fmla="*/ 15051 h 16058"/>
                <a:gd name="T42" fmla="*/ 1457 w 11063"/>
                <a:gd name="T43" fmla="*/ 15051 h 16058"/>
                <a:gd name="T44" fmla="*/ 1336 w 11063"/>
                <a:gd name="T45" fmla="*/ 15024 h 16058"/>
                <a:gd name="T46" fmla="*/ 1227 w 11063"/>
                <a:gd name="T47" fmla="*/ 14969 h 16058"/>
                <a:gd name="T48" fmla="*/ 1136 w 11063"/>
                <a:gd name="T49" fmla="*/ 14890 h 16058"/>
                <a:gd name="T50" fmla="*/ 1066 w 11063"/>
                <a:gd name="T51" fmla="*/ 14791 h 16058"/>
                <a:gd name="T52" fmla="*/ 1022 w 11063"/>
                <a:gd name="T53" fmla="*/ 14678 h 16058"/>
                <a:gd name="T54" fmla="*/ 1006 w 11063"/>
                <a:gd name="T55" fmla="*/ 14553 h 16058"/>
                <a:gd name="T56" fmla="*/ 1509 w 11063"/>
                <a:gd name="T57" fmla="*/ 1 h 16058"/>
                <a:gd name="T58" fmla="*/ 1131 w 11063"/>
                <a:gd name="T59" fmla="*/ 48 h 16058"/>
                <a:gd name="T60" fmla="*/ 789 w 11063"/>
                <a:gd name="T61" fmla="*/ 183 h 16058"/>
                <a:gd name="T62" fmla="*/ 494 w 11063"/>
                <a:gd name="T63" fmla="*/ 391 h 16058"/>
                <a:gd name="T64" fmla="*/ 257 w 11063"/>
                <a:gd name="T65" fmla="*/ 664 h 16058"/>
                <a:gd name="T66" fmla="*/ 92 w 11063"/>
                <a:gd name="T67" fmla="*/ 989 h 16058"/>
                <a:gd name="T68" fmla="*/ 8 w 11063"/>
                <a:gd name="T69" fmla="*/ 1352 h 16058"/>
                <a:gd name="T70" fmla="*/ 8 w 11063"/>
                <a:gd name="T71" fmla="*/ 14706 h 16058"/>
                <a:gd name="T72" fmla="*/ 92 w 11063"/>
                <a:gd name="T73" fmla="*/ 15070 h 16058"/>
                <a:gd name="T74" fmla="*/ 257 w 11063"/>
                <a:gd name="T75" fmla="*/ 15395 h 16058"/>
                <a:gd name="T76" fmla="*/ 494 w 11063"/>
                <a:gd name="T77" fmla="*/ 15667 h 16058"/>
                <a:gd name="T78" fmla="*/ 789 w 11063"/>
                <a:gd name="T79" fmla="*/ 15876 h 16058"/>
                <a:gd name="T80" fmla="*/ 1131 w 11063"/>
                <a:gd name="T81" fmla="*/ 16011 h 16058"/>
                <a:gd name="T82" fmla="*/ 1509 w 11063"/>
                <a:gd name="T83" fmla="*/ 16058 h 16058"/>
                <a:gd name="T84" fmla="*/ 9858 w 11063"/>
                <a:gd name="T85" fmla="*/ 16027 h 16058"/>
                <a:gd name="T86" fmla="*/ 10208 w 11063"/>
                <a:gd name="T87" fmla="*/ 15909 h 16058"/>
                <a:gd name="T88" fmla="*/ 10514 w 11063"/>
                <a:gd name="T89" fmla="*/ 15714 h 16058"/>
                <a:gd name="T90" fmla="*/ 10763 w 11063"/>
                <a:gd name="T91" fmla="*/ 15453 h 16058"/>
                <a:gd name="T92" fmla="*/ 10944 w 11063"/>
                <a:gd name="T93" fmla="*/ 15138 h 16058"/>
                <a:gd name="T94" fmla="*/ 11046 w 11063"/>
                <a:gd name="T95" fmla="*/ 14781 h 16058"/>
                <a:gd name="T96" fmla="*/ 11061 w 11063"/>
                <a:gd name="T97" fmla="*/ 1428 h 16058"/>
                <a:gd name="T98" fmla="*/ 10996 w 11063"/>
                <a:gd name="T99" fmla="*/ 1058 h 16058"/>
                <a:gd name="T100" fmla="*/ 10845 w 11063"/>
                <a:gd name="T101" fmla="*/ 725 h 16058"/>
                <a:gd name="T102" fmla="*/ 10620 w 11063"/>
                <a:gd name="T103" fmla="*/ 441 h 16058"/>
                <a:gd name="T104" fmla="*/ 10337 w 11063"/>
                <a:gd name="T105" fmla="*/ 218 h 16058"/>
                <a:gd name="T106" fmla="*/ 10003 w 11063"/>
                <a:gd name="T107" fmla="*/ 67 h 16058"/>
                <a:gd name="T108" fmla="*/ 9632 w 11063"/>
                <a:gd name="T109" fmla="*/ 2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63" h="16058">
                  <a:moveTo>
                    <a:pt x="10057" y="2509"/>
                  </a:moveTo>
                  <a:lnTo>
                    <a:pt x="1006" y="2510"/>
                  </a:lnTo>
                  <a:lnTo>
                    <a:pt x="1006" y="1505"/>
                  </a:lnTo>
                  <a:lnTo>
                    <a:pt x="1007" y="1480"/>
                  </a:lnTo>
                  <a:lnTo>
                    <a:pt x="1009" y="1454"/>
                  </a:lnTo>
                  <a:lnTo>
                    <a:pt x="1012" y="1429"/>
                  </a:lnTo>
                  <a:lnTo>
                    <a:pt x="1016" y="1405"/>
                  </a:lnTo>
                  <a:lnTo>
                    <a:pt x="1022" y="1381"/>
                  </a:lnTo>
                  <a:lnTo>
                    <a:pt x="1028" y="1357"/>
                  </a:lnTo>
                  <a:lnTo>
                    <a:pt x="1036" y="1334"/>
                  </a:lnTo>
                  <a:lnTo>
                    <a:pt x="1045" y="1311"/>
                  </a:lnTo>
                  <a:lnTo>
                    <a:pt x="1055" y="1289"/>
                  </a:lnTo>
                  <a:lnTo>
                    <a:pt x="1066" y="1267"/>
                  </a:lnTo>
                  <a:lnTo>
                    <a:pt x="1078" y="1245"/>
                  </a:lnTo>
                  <a:lnTo>
                    <a:pt x="1091" y="1225"/>
                  </a:lnTo>
                  <a:lnTo>
                    <a:pt x="1105" y="1205"/>
                  </a:lnTo>
                  <a:lnTo>
                    <a:pt x="1120" y="1186"/>
                  </a:lnTo>
                  <a:lnTo>
                    <a:pt x="1136" y="1168"/>
                  </a:lnTo>
                  <a:lnTo>
                    <a:pt x="1153" y="1151"/>
                  </a:lnTo>
                  <a:lnTo>
                    <a:pt x="1171" y="1134"/>
                  </a:lnTo>
                  <a:lnTo>
                    <a:pt x="1189" y="1119"/>
                  </a:lnTo>
                  <a:lnTo>
                    <a:pt x="1208" y="1104"/>
                  </a:lnTo>
                  <a:lnTo>
                    <a:pt x="1227" y="1090"/>
                  </a:lnTo>
                  <a:lnTo>
                    <a:pt x="1248" y="1077"/>
                  </a:lnTo>
                  <a:lnTo>
                    <a:pt x="1268" y="1065"/>
                  </a:lnTo>
                  <a:lnTo>
                    <a:pt x="1290" y="1054"/>
                  </a:lnTo>
                  <a:lnTo>
                    <a:pt x="1312" y="1044"/>
                  </a:lnTo>
                  <a:lnTo>
                    <a:pt x="1336" y="1035"/>
                  </a:lnTo>
                  <a:lnTo>
                    <a:pt x="1359" y="1027"/>
                  </a:lnTo>
                  <a:lnTo>
                    <a:pt x="1383" y="1020"/>
                  </a:lnTo>
                  <a:lnTo>
                    <a:pt x="1407" y="1015"/>
                  </a:lnTo>
                  <a:lnTo>
                    <a:pt x="1432" y="1010"/>
                  </a:lnTo>
                  <a:lnTo>
                    <a:pt x="1457" y="1007"/>
                  </a:lnTo>
                  <a:lnTo>
                    <a:pt x="1482" y="1005"/>
                  </a:lnTo>
                  <a:lnTo>
                    <a:pt x="1509" y="1004"/>
                  </a:lnTo>
                  <a:lnTo>
                    <a:pt x="9554" y="1004"/>
                  </a:lnTo>
                  <a:lnTo>
                    <a:pt x="9581" y="1005"/>
                  </a:lnTo>
                  <a:lnTo>
                    <a:pt x="9606" y="1007"/>
                  </a:lnTo>
                  <a:lnTo>
                    <a:pt x="9631" y="1010"/>
                  </a:lnTo>
                  <a:lnTo>
                    <a:pt x="9655" y="1014"/>
                  </a:lnTo>
                  <a:lnTo>
                    <a:pt x="9680" y="1020"/>
                  </a:lnTo>
                  <a:lnTo>
                    <a:pt x="9703" y="1027"/>
                  </a:lnTo>
                  <a:lnTo>
                    <a:pt x="9727" y="1034"/>
                  </a:lnTo>
                  <a:lnTo>
                    <a:pt x="9750" y="1043"/>
                  </a:lnTo>
                  <a:lnTo>
                    <a:pt x="9772" y="1053"/>
                  </a:lnTo>
                  <a:lnTo>
                    <a:pt x="9794" y="1064"/>
                  </a:lnTo>
                  <a:lnTo>
                    <a:pt x="9815" y="1076"/>
                  </a:lnTo>
                  <a:lnTo>
                    <a:pt x="9835" y="1089"/>
                  </a:lnTo>
                  <a:lnTo>
                    <a:pt x="9855" y="1103"/>
                  </a:lnTo>
                  <a:lnTo>
                    <a:pt x="9874" y="1118"/>
                  </a:lnTo>
                  <a:lnTo>
                    <a:pt x="9892" y="1134"/>
                  </a:lnTo>
                  <a:lnTo>
                    <a:pt x="9909" y="1151"/>
                  </a:lnTo>
                  <a:lnTo>
                    <a:pt x="9927" y="1168"/>
                  </a:lnTo>
                  <a:lnTo>
                    <a:pt x="9943" y="1186"/>
                  </a:lnTo>
                  <a:lnTo>
                    <a:pt x="9957" y="1205"/>
                  </a:lnTo>
                  <a:lnTo>
                    <a:pt x="9971" y="1225"/>
                  </a:lnTo>
                  <a:lnTo>
                    <a:pt x="9984" y="1245"/>
                  </a:lnTo>
                  <a:lnTo>
                    <a:pt x="9996" y="1267"/>
                  </a:lnTo>
                  <a:lnTo>
                    <a:pt x="10008" y="1288"/>
                  </a:lnTo>
                  <a:lnTo>
                    <a:pt x="10018" y="1310"/>
                  </a:lnTo>
                  <a:lnTo>
                    <a:pt x="10026" y="1333"/>
                  </a:lnTo>
                  <a:lnTo>
                    <a:pt x="10034" y="1356"/>
                  </a:lnTo>
                  <a:lnTo>
                    <a:pt x="10041" y="1380"/>
                  </a:lnTo>
                  <a:lnTo>
                    <a:pt x="10047" y="1404"/>
                  </a:lnTo>
                  <a:lnTo>
                    <a:pt x="10051" y="1429"/>
                  </a:lnTo>
                  <a:lnTo>
                    <a:pt x="10054" y="1454"/>
                  </a:lnTo>
                  <a:lnTo>
                    <a:pt x="10056" y="1479"/>
                  </a:lnTo>
                  <a:lnTo>
                    <a:pt x="10057" y="1505"/>
                  </a:lnTo>
                  <a:lnTo>
                    <a:pt x="10057" y="2509"/>
                  </a:lnTo>
                  <a:close/>
                  <a:moveTo>
                    <a:pt x="10057" y="13044"/>
                  </a:moveTo>
                  <a:lnTo>
                    <a:pt x="1006" y="13045"/>
                  </a:lnTo>
                  <a:lnTo>
                    <a:pt x="1006" y="3011"/>
                  </a:lnTo>
                  <a:lnTo>
                    <a:pt x="10057" y="3011"/>
                  </a:lnTo>
                  <a:lnTo>
                    <a:pt x="10057" y="13044"/>
                  </a:lnTo>
                  <a:close/>
                  <a:moveTo>
                    <a:pt x="10057" y="14553"/>
                  </a:moveTo>
                  <a:lnTo>
                    <a:pt x="10056" y="14578"/>
                  </a:lnTo>
                  <a:lnTo>
                    <a:pt x="10054" y="14604"/>
                  </a:lnTo>
                  <a:lnTo>
                    <a:pt x="10051" y="14629"/>
                  </a:lnTo>
                  <a:lnTo>
                    <a:pt x="10047" y="14653"/>
                  </a:lnTo>
                  <a:lnTo>
                    <a:pt x="10041" y="14677"/>
                  </a:lnTo>
                  <a:lnTo>
                    <a:pt x="10034" y="14701"/>
                  </a:lnTo>
                  <a:lnTo>
                    <a:pt x="10026" y="14724"/>
                  </a:lnTo>
                  <a:lnTo>
                    <a:pt x="10018" y="14747"/>
                  </a:lnTo>
                  <a:lnTo>
                    <a:pt x="10008" y="14769"/>
                  </a:lnTo>
                  <a:lnTo>
                    <a:pt x="9996" y="14791"/>
                  </a:lnTo>
                  <a:lnTo>
                    <a:pt x="9984" y="14813"/>
                  </a:lnTo>
                  <a:lnTo>
                    <a:pt x="9971" y="14833"/>
                  </a:lnTo>
                  <a:lnTo>
                    <a:pt x="9957" y="14853"/>
                  </a:lnTo>
                  <a:lnTo>
                    <a:pt x="9943" y="14872"/>
                  </a:lnTo>
                  <a:lnTo>
                    <a:pt x="9927" y="14890"/>
                  </a:lnTo>
                  <a:lnTo>
                    <a:pt x="9909" y="14907"/>
                  </a:lnTo>
                  <a:lnTo>
                    <a:pt x="9892" y="14924"/>
                  </a:lnTo>
                  <a:lnTo>
                    <a:pt x="9874" y="14939"/>
                  </a:lnTo>
                  <a:lnTo>
                    <a:pt x="9855" y="14954"/>
                  </a:lnTo>
                  <a:lnTo>
                    <a:pt x="9835" y="14968"/>
                  </a:lnTo>
                  <a:lnTo>
                    <a:pt x="9815" y="14981"/>
                  </a:lnTo>
                  <a:lnTo>
                    <a:pt x="9794" y="14993"/>
                  </a:lnTo>
                  <a:lnTo>
                    <a:pt x="9772" y="15004"/>
                  </a:lnTo>
                  <a:lnTo>
                    <a:pt x="9750" y="15014"/>
                  </a:lnTo>
                  <a:lnTo>
                    <a:pt x="9727" y="15023"/>
                  </a:lnTo>
                  <a:lnTo>
                    <a:pt x="9703" y="15031"/>
                  </a:lnTo>
                  <a:lnTo>
                    <a:pt x="9680" y="15038"/>
                  </a:lnTo>
                  <a:lnTo>
                    <a:pt x="9655" y="15043"/>
                  </a:lnTo>
                  <a:lnTo>
                    <a:pt x="9631" y="15048"/>
                  </a:lnTo>
                  <a:lnTo>
                    <a:pt x="9606" y="15051"/>
                  </a:lnTo>
                  <a:lnTo>
                    <a:pt x="9581" y="15053"/>
                  </a:lnTo>
                  <a:lnTo>
                    <a:pt x="9554" y="15054"/>
                  </a:lnTo>
                  <a:lnTo>
                    <a:pt x="1509" y="15054"/>
                  </a:lnTo>
                  <a:lnTo>
                    <a:pt x="1482" y="15053"/>
                  </a:lnTo>
                  <a:lnTo>
                    <a:pt x="1457" y="15051"/>
                  </a:lnTo>
                  <a:lnTo>
                    <a:pt x="1432" y="15048"/>
                  </a:lnTo>
                  <a:lnTo>
                    <a:pt x="1407" y="15044"/>
                  </a:lnTo>
                  <a:lnTo>
                    <a:pt x="1383" y="15038"/>
                  </a:lnTo>
                  <a:lnTo>
                    <a:pt x="1359" y="15031"/>
                  </a:lnTo>
                  <a:lnTo>
                    <a:pt x="1336" y="15024"/>
                  </a:lnTo>
                  <a:lnTo>
                    <a:pt x="1312" y="15015"/>
                  </a:lnTo>
                  <a:lnTo>
                    <a:pt x="1290" y="15005"/>
                  </a:lnTo>
                  <a:lnTo>
                    <a:pt x="1268" y="14994"/>
                  </a:lnTo>
                  <a:lnTo>
                    <a:pt x="1248" y="14982"/>
                  </a:lnTo>
                  <a:lnTo>
                    <a:pt x="1227" y="14969"/>
                  </a:lnTo>
                  <a:lnTo>
                    <a:pt x="1208" y="14955"/>
                  </a:lnTo>
                  <a:lnTo>
                    <a:pt x="1189" y="14940"/>
                  </a:lnTo>
                  <a:lnTo>
                    <a:pt x="1171" y="14924"/>
                  </a:lnTo>
                  <a:lnTo>
                    <a:pt x="1153" y="14907"/>
                  </a:lnTo>
                  <a:lnTo>
                    <a:pt x="1136" y="14890"/>
                  </a:lnTo>
                  <a:lnTo>
                    <a:pt x="1120" y="14872"/>
                  </a:lnTo>
                  <a:lnTo>
                    <a:pt x="1105" y="14853"/>
                  </a:lnTo>
                  <a:lnTo>
                    <a:pt x="1091" y="14833"/>
                  </a:lnTo>
                  <a:lnTo>
                    <a:pt x="1078" y="14813"/>
                  </a:lnTo>
                  <a:lnTo>
                    <a:pt x="1066" y="14791"/>
                  </a:lnTo>
                  <a:lnTo>
                    <a:pt x="1055" y="14770"/>
                  </a:lnTo>
                  <a:lnTo>
                    <a:pt x="1045" y="14748"/>
                  </a:lnTo>
                  <a:lnTo>
                    <a:pt x="1036" y="14725"/>
                  </a:lnTo>
                  <a:lnTo>
                    <a:pt x="1028" y="14702"/>
                  </a:lnTo>
                  <a:lnTo>
                    <a:pt x="1022" y="14678"/>
                  </a:lnTo>
                  <a:lnTo>
                    <a:pt x="1016" y="14654"/>
                  </a:lnTo>
                  <a:lnTo>
                    <a:pt x="1012" y="14629"/>
                  </a:lnTo>
                  <a:lnTo>
                    <a:pt x="1009" y="14604"/>
                  </a:lnTo>
                  <a:lnTo>
                    <a:pt x="1007" y="14579"/>
                  </a:lnTo>
                  <a:lnTo>
                    <a:pt x="1006" y="14553"/>
                  </a:lnTo>
                  <a:lnTo>
                    <a:pt x="1006" y="13547"/>
                  </a:lnTo>
                  <a:lnTo>
                    <a:pt x="10057" y="13546"/>
                  </a:lnTo>
                  <a:lnTo>
                    <a:pt x="10057" y="14553"/>
                  </a:lnTo>
                  <a:close/>
                  <a:moveTo>
                    <a:pt x="9554" y="0"/>
                  </a:moveTo>
                  <a:lnTo>
                    <a:pt x="1509" y="1"/>
                  </a:lnTo>
                  <a:lnTo>
                    <a:pt x="1431" y="3"/>
                  </a:lnTo>
                  <a:lnTo>
                    <a:pt x="1354" y="8"/>
                  </a:lnTo>
                  <a:lnTo>
                    <a:pt x="1278" y="18"/>
                  </a:lnTo>
                  <a:lnTo>
                    <a:pt x="1204" y="31"/>
                  </a:lnTo>
                  <a:lnTo>
                    <a:pt x="1131" y="48"/>
                  </a:lnTo>
                  <a:lnTo>
                    <a:pt x="1060" y="68"/>
                  </a:lnTo>
                  <a:lnTo>
                    <a:pt x="990" y="92"/>
                  </a:lnTo>
                  <a:lnTo>
                    <a:pt x="921" y="118"/>
                  </a:lnTo>
                  <a:lnTo>
                    <a:pt x="854" y="149"/>
                  </a:lnTo>
                  <a:lnTo>
                    <a:pt x="789" y="183"/>
                  </a:lnTo>
                  <a:lnTo>
                    <a:pt x="726" y="219"/>
                  </a:lnTo>
                  <a:lnTo>
                    <a:pt x="665" y="258"/>
                  </a:lnTo>
                  <a:lnTo>
                    <a:pt x="605" y="300"/>
                  </a:lnTo>
                  <a:lnTo>
                    <a:pt x="549" y="344"/>
                  </a:lnTo>
                  <a:lnTo>
                    <a:pt x="494" y="391"/>
                  </a:lnTo>
                  <a:lnTo>
                    <a:pt x="442" y="442"/>
                  </a:lnTo>
                  <a:lnTo>
                    <a:pt x="391" y="494"/>
                  </a:lnTo>
                  <a:lnTo>
                    <a:pt x="344" y="548"/>
                  </a:lnTo>
                  <a:lnTo>
                    <a:pt x="300" y="605"/>
                  </a:lnTo>
                  <a:lnTo>
                    <a:pt x="257" y="664"/>
                  </a:lnTo>
                  <a:lnTo>
                    <a:pt x="218" y="726"/>
                  </a:lnTo>
                  <a:lnTo>
                    <a:pt x="182" y="789"/>
                  </a:lnTo>
                  <a:lnTo>
                    <a:pt x="149" y="853"/>
                  </a:lnTo>
                  <a:lnTo>
                    <a:pt x="119" y="920"/>
                  </a:lnTo>
                  <a:lnTo>
                    <a:pt x="92" y="989"/>
                  </a:lnTo>
                  <a:lnTo>
                    <a:pt x="67" y="1058"/>
                  </a:lnTo>
                  <a:lnTo>
                    <a:pt x="47" y="1130"/>
                  </a:lnTo>
                  <a:lnTo>
                    <a:pt x="30" y="1202"/>
                  </a:lnTo>
                  <a:lnTo>
                    <a:pt x="17" y="1277"/>
                  </a:lnTo>
                  <a:lnTo>
                    <a:pt x="8" y="1352"/>
                  </a:lnTo>
                  <a:lnTo>
                    <a:pt x="2" y="1428"/>
                  </a:lnTo>
                  <a:lnTo>
                    <a:pt x="0" y="1505"/>
                  </a:lnTo>
                  <a:lnTo>
                    <a:pt x="0" y="14553"/>
                  </a:lnTo>
                  <a:lnTo>
                    <a:pt x="2" y="14630"/>
                  </a:lnTo>
                  <a:lnTo>
                    <a:pt x="8" y="14706"/>
                  </a:lnTo>
                  <a:lnTo>
                    <a:pt x="17" y="14781"/>
                  </a:lnTo>
                  <a:lnTo>
                    <a:pt x="30" y="14856"/>
                  </a:lnTo>
                  <a:lnTo>
                    <a:pt x="47" y="14929"/>
                  </a:lnTo>
                  <a:lnTo>
                    <a:pt x="67" y="15000"/>
                  </a:lnTo>
                  <a:lnTo>
                    <a:pt x="92" y="15070"/>
                  </a:lnTo>
                  <a:lnTo>
                    <a:pt x="119" y="15139"/>
                  </a:lnTo>
                  <a:lnTo>
                    <a:pt x="149" y="15205"/>
                  </a:lnTo>
                  <a:lnTo>
                    <a:pt x="182" y="15270"/>
                  </a:lnTo>
                  <a:lnTo>
                    <a:pt x="218" y="15333"/>
                  </a:lnTo>
                  <a:lnTo>
                    <a:pt x="257" y="15395"/>
                  </a:lnTo>
                  <a:lnTo>
                    <a:pt x="300" y="15453"/>
                  </a:lnTo>
                  <a:lnTo>
                    <a:pt x="344" y="15510"/>
                  </a:lnTo>
                  <a:lnTo>
                    <a:pt x="391" y="15565"/>
                  </a:lnTo>
                  <a:lnTo>
                    <a:pt x="442" y="15617"/>
                  </a:lnTo>
                  <a:lnTo>
                    <a:pt x="494" y="15667"/>
                  </a:lnTo>
                  <a:lnTo>
                    <a:pt x="549" y="15714"/>
                  </a:lnTo>
                  <a:lnTo>
                    <a:pt x="605" y="15759"/>
                  </a:lnTo>
                  <a:lnTo>
                    <a:pt x="665" y="15801"/>
                  </a:lnTo>
                  <a:lnTo>
                    <a:pt x="726" y="15840"/>
                  </a:lnTo>
                  <a:lnTo>
                    <a:pt x="789" y="15876"/>
                  </a:lnTo>
                  <a:lnTo>
                    <a:pt x="854" y="15909"/>
                  </a:lnTo>
                  <a:lnTo>
                    <a:pt x="921" y="15940"/>
                  </a:lnTo>
                  <a:lnTo>
                    <a:pt x="990" y="15967"/>
                  </a:lnTo>
                  <a:lnTo>
                    <a:pt x="1060" y="15991"/>
                  </a:lnTo>
                  <a:lnTo>
                    <a:pt x="1131" y="16011"/>
                  </a:lnTo>
                  <a:lnTo>
                    <a:pt x="1204" y="16028"/>
                  </a:lnTo>
                  <a:lnTo>
                    <a:pt x="1278" y="16041"/>
                  </a:lnTo>
                  <a:lnTo>
                    <a:pt x="1354" y="16050"/>
                  </a:lnTo>
                  <a:lnTo>
                    <a:pt x="1431" y="16056"/>
                  </a:lnTo>
                  <a:lnTo>
                    <a:pt x="1509" y="16058"/>
                  </a:lnTo>
                  <a:lnTo>
                    <a:pt x="9554" y="16057"/>
                  </a:lnTo>
                  <a:lnTo>
                    <a:pt x="9632" y="16055"/>
                  </a:lnTo>
                  <a:lnTo>
                    <a:pt x="9708" y="16050"/>
                  </a:lnTo>
                  <a:lnTo>
                    <a:pt x="9784" y="16040"/>
                  </a:lnTo>
                  <a:lnTo>
                    <a:pt x="9858" y="16027"/>
                  </a:lnTo>
                  <a:lnTo>
                    <a:pt x="9932" y="16010"/>
                  </a:lnTo>
                  <a:lnTo>
                    <a:pt x="10003" y="15990"/>
                  </a:lnTo>
                  <a:lnTo>
                    <a:pt x="10073" y="15966"/>
                  </a:lnTo>
                  <a:lnTo>
                    <a:pt x="10142" y="15940"/>
                  </a:lnTo>
                  <a:lnTo>
                    <a:pt x="10208" y="15909"/>
                  </a:lnTo>
                  <a:lnTo>
                    <a:pt x="10274" y="15875"/>
                  </a:lnTo>
                  <a:lnTo>
                    <a:pt x="10337" y="15839"/>
                  </a:lnTo>
                  <a:lnTo>
                    <a:pt x="10397" y="15800"/>
                  </a:lnTo>
                  <a:lnTo>
                    <a:pt x="10457" y="15758"/>
                  </a:lnTo>
                  <a:lnTo>
                    <a:pt x="10514" y="15714"/>
                  </a:lnTo>
                  <a:lnTo>
                    <a:pt x="10568" y="15667"/>
                  </a:lnTo>
                  <a:lnTo>
                    <a:pt x="10620" y="15616"/>
                  </a:lnTo>
                  <a:lnTo>
                    <a:pt x="10671" y="15564"/>
                  </a:lnTo>
                  <a:lnTo>
                    <a:pt x="10718" y="15510"/>
                  </a:lnTo>
                  <a:lnTo>
                    <a:pt x="10763" y="15453"/>
                  </a:lnTo>
                  <a:lnTo>
                    <a:pt x="10806" y="15394"/>
                  </a:lnTo>
                  <a:lnTo>
                    <a:pt x="10845" y="15332"/>
                  </a:lnTo>
                  <a:lnTo>
                    <a:pt x="10881" y="15269"/>
                  </a:lnTo>
                  <a:lnTo>
                    <a:pt x="10914" y="15205"/>
                  </a:lnTo>
                  <a:lnTo>
                    <a:pt x="10944" y="15138"/>
                  </a:lnTo>
                  <a:lnTo>
                    <a:pt x="10971" y="15069"/>
                  </a:lnTo>
                  <a:lnTo>
                    <a:pt x="10996" y="15000"/>
                  </a:lnTo>
                  <a:lnTo>
                    <a:pt x="11016" y="14928"/>
                  </a:lnTo>
                  <a:lnTo>
                    <a:pt x="11032" y="14856"/>
                  </a:lnTo>
                  <a:lnTo>
                    <a:pt x="11046" y="14781"/>
                  </a:lnTo>
                  <a:lnTo>
                    <a:pt x="11055" y="14706"/>
                  </a:lnTo>
                  <a:lnTo>
                    <a:pt x="11061" y="14630"/>
                  </a:lnTo>
                  <a:lnTo>
                    <a:pt x="11063" y="14553"/>
                  </a:lnTo>
                  <a:lnTo>
                    <a:pt x="11063" y="1505"/>
                  </a:lnTo>
                  <a:lnTo>
                    <a:pt x="11061" y="1428"/>
                  </a:lnTo>
                  <a:lnTo>
                    <a:pt x="11055" y="1352"/>
                  </a:lnTo>
                  <a:lnTo>
                    <a:pt x="11046" y="1277"/>
                  </a:lnTo>
                  <a:lnTo>
                    <a:pt x="11032" y="1202"/>
                  </a:lnTo>
                  <a:lnTo>
                    <a:pt x="11016" y="1129"/>
                  </a:lnTo>
                  <a:lnTo>
                    <a:pt x="10996" y="1058"/>
                  </a:lnTo>
                  <a:lnTo>
                    <a:pt x="10971" y="988"/>
                  </a:lnTo>
                  <a:lnTo>
                    <a:pt x="10944" y="919"/>
                  </a:lnTo>
                  <a:lnTo>
                    <a:pt x="10914" y="853"/>
                  </a:lnTo>
                  <a:lnTo>
                    <a:pt x="10881" y="788"/>
                  </a:lnTo>
                  <a:lnTo>
                    <a:pt x="10845" y="725"/>
                  </a:lnTo>
                  <a:lnTo>
                    <a:pt x="10806" y="663"/>
                  </a:lnTo>
                  <a:lnTo>
                    <a:pt x="10763" y="605"/>
                  </a:lnTo>
                  <a:lnTo>
                    <a:pt x="10718" y="548"/>
                  </a:lnTo>
                  <a:lnTo>
                    <a:pt x="10671" y="493"/>
                  </a:lnTo>
                  <a:lnTo>
                    <a:pt x="10620" y="441"/>
                  </a:lnTo>
                  <a:lnTo>
                    <a:pt x="10568" y="391"/>
                  </a:lnTo>
                  <a:lnTo>
                    <a:pt x="10514" y="344"/>
                  </a:lnTo>
                  <a:lnTo>
                    <a:pt x="10457" y="299"/>
                  </a:lnTo>
                  <a:lnTo>
                    <a:pt x="10397" y="257"/>
                  </a:lnTo>
                  <a:lnTo>
                    <a:pt x="10337" y="218"/>
                  </a:lnTo>
                  <a:lnTo>
                    <a:pt x="10274" y="182"/>
                  </a:lnTo>
                  <a:lnTo>
                    <a:pt x="10208" y="149"/>
                  </a:lnTo>
                  <a:lnTo>
                    <a:pt x="10142" y="118"/>
                  </a:lnTo>
                  <a:lnTo>
                    <a:pt x="10073" y="91"/>
                  </a:lnTo>
                  <a:lnTo>
                    <a:pt x="10003" y="67"/>
                  </a:lnTo>
                  <a:lnTo>
                    <a:pt x="9932" y="47"/>
                  </a:lnTo>
                  <a:lnTo>
                    <a:pt x="9858" y="30"/>
                  </a:lnTo>
                  <a:lnTo>
                    <a:pt x="9784" y="17"/>
                  </a:lnTo>
                  <a:lnTo>
                    <a:pt x="9708" y="8"/>
                  </a:lnTo>
                  <a:lnTo>
                    <a:pt x="9632" y="2"/>
                  </a:lnTo>
                  <a:lnTo>
                    <a:pt x="95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6" name="Freeform 111"/>
            <p:cNvSpPr>
              <a:spLocks/>
            </p:cNvSpPr>
            <p:nvPr/>
          </p:nvSpPr>
          <p:spPr bwMode="auto">
            <a:xfrm>
              <a:off x="10050463" y="2122488"/>
              <a:ext cx="87312" cy="20638"/>
            </a:xfrm>
            <a:custGeom>
              <a:avLst/>
              <a:gdLst>
                <a:gd name="T0" fmla="*/ 2010 w 2011"/>
                <a:gd name="T1" fmla="*/ 276 h 502"/>
                <a:gd name="T2" fmla="*/ 2003 w 2011"/>
                <a:gd name="T3" fmla="*/ 314 h 502"/>
                <a:gd name="T4" fmla="*/ 1991 w 2011"/>
                <a:gd name="T5" fmla="*/ 349 h 502"/>
                <a:gd name="T6" fmla="*/ 1975 w 2011"/>
                <a:gd name="T7" fmla="*/ 382 h 502"/>
                <a:gd name="T8" fmla="*/ 1954 w 2011"/>
                <a:gd name="T9" fmla="*/ 411 h 502"/>
                <a:gd name="T10" fmla="*/ 1929 w 2011"/>
                <a:gd name="T11" fmla="*/ 437 h 502"/>
                <a:gd name="T12" fmla="*/ 1900 w 2011"/>
                <a:gd name="T13" fmla="*/ 459 h 502"/>
                <a:gd name="T14" fmla="*/ 1868 w 2011"/>
                <a:gd name="T15" fmla="*/ 477 h 502"/>
                <a:gd name="T16" fmla="*/ 1834 w 2011"/>
                <a:gd name="T17" fmla="*/ 491 h 502"/>
                <a:gd name="T18" fmla="*/ 1798 w 2011"/>
                <a:gd name="T19" fmla="*/ 499 h 502"/>
                <a:gd name="T20" fmla="*/ 1760 w 2011"/>
                <a:gd name="T21" fmla="*/ 502 h 502"/>
                <a:gd name="T22" fmla="*/ 225 w 2011"/>
                <a:gd name="T23" fmla="*/ 501 h 502"/>
                <a:gd name="T24" fmla="*/ 188 w 2011"/>
                <a:gd name="T25" fmla="*/ 494 h 502"/>
                <a:gd name="T26" fmla="*/ 153 w 2011"/>
                <a:gd name="T27" fmla="*/ 482 h 502"/>
                <a:gd name="T28" fmla="*/ 120 w 2011"/>
                <a:gd name="T29" fmla="*/ 466 h 502"/>
                <a:gd name="T30" fmla="*/ 91 w 2011"/>
                <a:gd name="T31" fmla="*/ 445 h 502"/>
                <a:gd name="T32" fmla="*/ 65 w 2011"/>
                <a:gd name="T33" fmla="*/ 420 h 502"/>
                <a:gd name="T34" fmla="*/ 43 w 2011"/>
                <a:gd name="T35" fmla="*/ 392 h 502"/>
                <a:gd name="T36" fmla="*/ 25 w 2011"/>
                <a:gd name="T37" fmla="*/ 360 h 502"/>
                <a:gd name="T38" fmla="*/ 11 w 2011"/>
                <a:gd name="T39" fmla="*/ 326 h 502"/>
                <a:gd name="T40" fmla="*/ 3 w 2011"/>
                <a:gd name="T41" fmla="*/ 289 h 502"/>
                <a:gd name="T42" fmla="*/ 0 w 2011"/>
                <a:gd name="T43" fmla="*/ 251 h 502"/>
                <a:gd name="T44" fmla="*/ 3 w 2011"/>
                <a:gd name="T45" fmla="*/ 213 h 502"/>
                <a:gd name="T46" fmla="*/ 11 w 2011"/>
                <a:gd name="T47" fmla="*/ 177 h 502"/>
                <a:gd name="T48" fmla="*/ 25 w 2011"/>
                <a:gd name="T49" fmla="*/ 143 h 502"/>
                <a:gd name="T50" fmla="*/ 43 w 2011"/>
                <a:gd name="T51" fmla="*/ 111 h 502"/>
                <a:gd name="T52" fmla="*/ 65 w 2011"/>
                <a:gd name="T53" fmla="*/ 83 h 502"/>
                <a:gd name="T54" fmla="*/ 91 w 2011"/>
                <a:gd name="T55" fmla="*/ 58 h 502"/>
                <a:gd name="T56" fmla="*/ 120 w 2011"/>
                <a:gd name="T57" fmla="*/ 37 h 502"/>
                <a:gd name="T58" fmla="*/ 153 w 2011"/>
                <a:gd name="T59" fmla="*/ 21 h 502"/>
                <a:gd name="T60" fmla="*/ 188 w 2011"/>
                <a:gd name="T61" fmla="*/ 8 h 502"/>
                <a:gd name="T62" fmla="*/ 225 w 2011"/>
                <a:gd name="T63" fmla="*/ 1 h 502"/>
                <a:gd name="T64" fmla="*/ 1760 w 2011"/>
                <a:gd name="T65" fmla="*/ 0 h 502"/>
                <a:gd name="T66" fmla="*/ 1798 w 2011"/>
                <a:gd name="T67" fmla="*/ 3 h 502"/>
                <a:gd name="T68" fmla="*/ 1834 w 2011"/>
                <a:gd name="T69" fmla="*/ 11 h 502"/>
                <a:gd name="T70" fmla="*/ 1868 w 2011"/>
                <a:gd name="T71" fmla="*/ 26 h 502"/>
                <a:gd name="T72" fmla="*/ 1900 w 2011"/>
                <a:gd name="T73" fmla="*/ 44 h 502"/>
                <a:gd name="T74" fmla="*/ 1929 w 2011"/>
                <a:gd name="T75" fmla="*/ 66 h 502"/>
                <a:gd name="T76" fmla="*/ 1954 w 2011"/>
                <a:gd name="T77" fmla="*/ 92 h 502"/>
                <a:gd name="T78" fmla="*/ 1975 w 2011"/>
                <a:gd name="T79" fmla="*/ 121 h 502"/>
                <a:gd name="T80" fmla="*/ 1991 w 2011"/>
                <a:gd name="T81" fmla="*/ 154 h 502"/>
                <a:gd name="T82" fmla="*/ 2003 w 2011"/>
                <a:gd name="T83" fmla="*/ 189 h 502"/>
                <a:gd name="T84" fmla="*/ 2010 w 2011"/>
                <a:gd name="T85" fmla="*/ 225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1" h="502">
                  <a:moveTo>
                    <a:pt x="2011" y="251"/>
                  </a:moveTo>
                  <a:lnTo>
                    <a:pt x="2011" y="264"/>
                  </a:lnTo>
                  <a:lnTo>
                    <a:pt x="2010" y="276"/>
                  </a:lnTo>
                  <a:lnTo>
                    <a:pt x="2008" y="289"/>
                  </a:lnTo>
                  <a:lnTo>
                    <a:pt x="2006" y="302"/>
                  </a:lnTo>
                  <a:lnTo>
                    <a:pt x="2003" y="314"/>
                  </a:lnTo>
                  <a:lnTo>
                    <a:pt x="2000" y="326"/>
                  </a:lnTo>
                  <a:lnTo>
                    <a:pt x="1996" y="338"/>
                  </a:lnTo>
                  <a:lnTo>
                    <a:pt x="1991" y="349"/>
                  </a:lnTo>
                  <a:lnTo>
                    <a:pt x="1986" y="360"/>
                  </a:lnTo>
                  <a:lnTo>
                    <a:pt x="1981" y="371"/>
                  </a:lnTo>
                  <a:lnTo>
                    <a:pt x="1975" y="382"/>
                  </a:lnTo>
                  <a:lnTo>
                    <a:pt x="1968" y="392"/>
                  </a:lnTo>
                  <a:lnTo>
                    <a:pt x="1961" y="402"/>
                  </a:lnTo>
                  <a:lnTo>
                    <a:pt x="1954" y="411"/>
                  </a:lnTo>
                  <a:lnTo>
                    <a:pt x="1946" y="420"/>
                  </a:lnTo>
                  <a:lnTo>
                    <a:pt x="1938" y="429"/>
                  </a:lnTo>
                  <a:lnTo>
                    <a:pt x="1929" y="437"/>
                  </a:lnTo>
                  <a:lnTo>
                    <a:pt x="1920" y="445"/>
                  </a:lnTo>
                  <a:lnTo>
                    <a:pt x="1910" y="452"/>
                  </a:lnTo>
                  <a:lnTo>
                    <a:pt x="1900" y="459"/>
                  </a:lnTo>
                  <a:lnTo>
                    <a:pt x="1890" y="466"/>
                  </a:lnTo>
                  <a:lnTo>
                    <a:pt x="1879" y="472"/>
                  </a:lnTo>
                  <a:lnTo>
                    <a:pt x="1868" y="477"/>
                  </a:lnTo>
                  <a:lnTo>
                    <a:pt x="1857" y="482"/>
                  </a:lnTo>
                  <a:lnTo>
                    <a:pt x="1846" y="487"/>
                  </a:lnTo>
                  <a:lnTo>
                    <a:pt x="1834" y="491"/>
                  </a:lnTo>
                  <a:lnTo>
                    <a:pt x="1822" y="494"/>
                  </a:lnTo>
                  <a:lnTo>
                    <a:pt x="1810" y="497"/>
                  </a:lnTo>
                  <a:lnTo>
                    <a:pt x="1798" y="499"/>
                  </a:lnTo>
                  <a:lnTo>
                    <a:pt x="1785" y="501"/>
                  </a:lnTo>
                  <a:lnTo>
                    <a:pt x="1773" y="502"/>
                  </a:lnTo>
                  <a:lnTo>
                    <a:pt x="1760" y="502"/>
                  </a:lnTo>
                  <a:lnTo>
                    <a:pt x="251" y="502"/>
                  </a:lnTo>
                  <a:lnTo>
                    <a:pt x="238" y="502"/>
                  </a:lnTo>
                  <a:lnTo>
                    <a:pt x="225" y="501"/>
                  </a:lnTo>
                  <a:lnTo>
                    <a:pt x="213" y="499"/>
                  </a:lnTo>
                  <a:lnTo>
                    <a:pt x="200" y="497"/>
                  </a:lnTo>
                  <a:lnTo>
                    <a:pt x="188" y="494"/>
                  </a:lnTo>
                  <a:lnTo>
                    <a:pt x="176" y="491"/>
                  </a:lnTo>
                  <a:lnTo>
                    <a:pt x="165" y="487"/>
                  </a:lnTo>
                  <a:lnTo>
                    <a:pt x="153" y="482"/>
                  </a:lnTo>
                  <a:lnTo>
                    <a:pt x="142" y="477"/>
                  </a:lnTo>
                  <a:lnTo>
                    <a:pt x="132" y="472"/>
                  </a:lnTo>
                  <a:lnTo>
                    <a:pt x="120" y="466"/>
                  </a:lnTo>
                  <a:lnTo>
                    <a:pt x="110" y="459"/>
                  </a:lnTo>
                  <a:lnTo>
                    <a:pt x="100" y="452"/>
                  </a:lnTo>
                  <a:lnTo>
                    <a:pt x="91" y="445"/>
                  </a:lnTo>
                  <a:lnTo>
                    <a:pt x="82" y="437"/>
                  </a:lnTo>
                  <a:lnTo>
                    <a:pt x="73" y="429"/>
                  </a:lnTo>
                  <a:lnTo>
                    <a:pt x="65" y="420"/>
                  </a:lnTo>
                  <a:lnTo>
                    <a:pt x="57" y="411"/>
                  </a:lnTo>
                  <a:lnTo>
                    <a:pt x="49" y="402"/>
                  </a:lnTo>
                  <a:lnTo>
                    <a:pt x="43" y="392"/>
                  </a:lnTo>
                  <a:lnTo>
                    <a:pt x="36" y="382"/>
                  </a:lnTo>
                  <a:lnTo>
                    <a:pt x="30" y="371"/>
                  </a:lnTo>
                  <a:lnTo>
                    <a:pt x="25" y="360"/>
                  </a:lnTo>
                  <a:lnTo>
                    <a:pt x="20" y="349"/>
                  </a:lnTo>
                  <a:lnTo>
                    <a:pt x="15" y="338"/>
                  </a:lnTo>
                  <a:lnTo>
                    <a:pt x="11" y="326"/>
                  </a:lnTo>
                  <a:lnTo>
                    <a:pt x="8" y="314"/>
                  </a:lnTo>
                  <a:lnTo>
                    <a:pt x="5" y="302"/>
                  </a:lnTo>
                  <a:lnTo>
                    <a:pt x="3" y="289"/>
                  </a:lnTo>
                  <a:lnTo>
                    <a:pt x="1" y="276"/>
                  </a:lnTo>
                  <a:lnTo>
                    <a:pt x="0" y="264"/>
                  </a:lnTo>
                  <a:lnTo>
                    <a:pt x="0" y="251"/>
                  </a:lnTo>
                  <a:lnTo>
                    <a:pt x="0" y="238"/>
                  </a:lnTo>
                  <a:lnTo>
                    <a:pt x="1" y="225"/>
                  </a:lnTo>
                  <a:lnTo>
                    <a:pt x="3" y="213"/>
                  </a:lnTo>
                  <a:lnTo>
                    <a:pt x="5" y="201"/>
                  </a:lnTo>
                  <a:lnTo>
                    <a:pt x="8" y="189"/>
                  </a:lnTo>
                  <a:lnTo>
                    <a:pt x="11" y="177"/>
                  </a:lnTo>
                  <a:lnTo>
                    <a:pt x="15" y="165"/>
                  </a:lnTo>
                  <a:lnTo>
                    <a:pt x="20" y="154"/>
                  </a:lnTo>
                  <a:lnTo>
                    <a:pt x="25" y="143"/>
                  </a:lnTo>
                  <a:lnTo>
                    <a:pt x="30" y="132"/>
                  </a:lnTo>
                  <a:lnTo>
                    <a:pt x="36" y="121"/>
                  </a:lnTo>
                  <a:lnTo>
                    <a:pt x="43" y="111"/>
                  </a:lnTo>
                  <a:lnTo>
                    <a:pt x="49" y="101"/>
                  </a:lnTo>
                  <a:lnTo>
                    <a:pt x="57" y="92"/>
                  </a:lnTo>
                  <a:lnTo>
                    <a:pt x="65" y="83"/>
                  </a:lnTo>
                  <a:lnTo>
                    <a:pt x="73" y="74"/>
                  </a:lnTo>
                  <a:lnTo>
                    <a:pt x="82" y="66"/>
                  </a:lnTo>
                  <a:lnTo>
                    <a:pt x="91" y="58"/>
                  </a:lnTo>
                  <a:lnTo>
                    <a:pt x="100" y="51"/>
                  </a:lnTo>
                  <a:lnTo>
                    <a:pt x="110" y="44"/>
                  </a:lnTo>
                  <a:lnTo>
                    <a:pt x="120" y="37"/>
                  </a:lnTo>
                  <a:lnTo>
                    <a:pt x="132" y="31"/>
                  </a:lnTo>
                  <a:lnTo>
                    <a:pt x="142" y="26"/>
                  </a:lnTo>
                  <a:lnTo>
                    <a:pt x="153" y="21"/>
                  </a:lnTo>
                  <a:lnTo>
                    <a:pt x="165" y="15"/>
                  </a:lnTo>
                  <a:lnTo>
                    <a:pt x="176" y="11"/>
                  </a:lnTo>
                  <a:lnTo>
                    <a:pt x="188" y="8"/>
                  </a:lnTo>
                  <a:lnTo>
                    <a:pt x="200" y="5"/>
                  </a:lnTo>
                  <a:lnTo>
                    <a:pt x="213" y="3"/>
                  </a:lnTo>
                  <a:lnTo>
                    <a:pt x="225" y="1"/>
                  </a:lnTo>
                  <a:lnTo>
                    <a:pt x="238" y="0"/>
                  </a:lnTo>
                  <a:lnTo>
                    <a:pt x="251" y="0"/>
                  </a:lnTo>
                  <a:lnTo>
                    <a:pt x="1760" y="0"/>
                  </a:lnTo>
                  <a:lnTo>
                    <a:pt x="1773" y="0"/>
                  </a:lnTo>
                  <a:lnTo>
                    <a:pt x="1785" y="1"/>
                  </a:lnTo>
                  <a:lnTo>
                    <a:pt x="1798" y="3"/>
                  </a:lnTo>
                  <a:lnTo>
                    <a:pt x="1810" y="5"/>
                  </a:lnTo>
                  <a:lnTo>
                    <a:pt x="1822" y="8"/>
                  </a:lnTo>
                  <a:lnTo>
                    <a:pt x="1834" y="11"/>
                  </a:lnTo>
                  <a:lnTo>
                    <a:pt x="1846" y="15"/>
                  </a:lnTo>
                  <a:lnTo>
                    <a:pt x="1857" y="21"/>
                  </a:lnTo>
                  <a:lnTo>
                    <a:pt x="1868" y="26"/>
                  </a:lnTo>
                  <a:lnTo>
                    <a:pt x="1879" y="31"/>
                  </a:lnTo>
                  <a:lnTo>
                    <a:pt x="1890" y="37"/>
                  </a:lnTo>
                  <a:lnTo>
                    <a:pt x="1900" y="44"/>
                  </a:lnTo>
                  <a:lnTo>
                    <a:pt x="1910" y="51"/>
                  </a:lnTo>
                  <a:lnTo>
                    <a:pt x="1920" y="58"/>
                  </a:lnTo>
                  <a:lnTo>
                    <a:pt x="1929" y="66"/>
                  </a:lnTo>
                  <a:lnTo>
                    <a:pt x="1938" y="74"/>
                  </a:lnTo>
                  <a:lnTo>
                    <a:pt x="1946" y="83"/>
                  </a:lnTo>
                  <a:lnTo>
                    <a:pt x="1954" y="92"/>
                  </a:lnTo>
                  <a:lnTo>
                    <a:pt x="1961" y="101"/>
                  </a:lnTo>
                  <a:lnTo>
                    <a:pt x="1968" y="111"/>
                  </a:lnTo>
                  <a:lnTo>
                    <a:pt x="1975" y="121"/>
                  </a:lnTo>
                  <a:lnTo>
                    <a:pt x="1981" y="132"/>
                  </a:lnTo>
                  <a:lnTo>
                    <a:pt x="1986" y="143"/>
                  </a:lnTo>
                  <a:lnTo>
                    <a:pt x="1991" y="154"/>
                  </a:lnTo>
                  <a:lnTo>
                    <a:pt x="1996" y="165"/>
                  </a:lnTo>
                  <a:lnTo>
                    <a:pt x="2000" y="177"/>
                  </a:lnTo>
                  <a:lnTo>
                    <a:pt x="2003" y="189"/>
                  </a:lnTo>
                  <a:lnTo>
                    <a:pt x="2006" y="201"/>
                  </a:lnTo>
                  <a:lnTo>
                    <a:pt x="2008" y="213"/>
                  </a:lnTo>
                  <a:lnTo>
                    <a:pt x="2010" y="225"/>
                  </a:lnTo>
                  <a:lnTo>
                    <a:pt x="2011" y="238"/>
                  </a:lnTo>
                  <a:lnTo>
                    <a:pt x="2011"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Freeform 112"/>
            <p:cNvSpPr>
              <a:spLocks/>
            </p:cNvSpPr>
            <p:nvPr/>
          </p:nvSpPr>
          <p:spPr bwMode="auto">
            <a:xfrm>
              <a:off x="10072688" y="2660650"/>
              <a:ext cx="42862" cy="20638"/>
            </a:xfrm>
            <a:custGeom>
              <a:avLst/>
              <a:gdLst>
                <a:gd name="T0" fmla="*/ 1004 w 1005"/>
                <a:gd name="T1" fmla="*/ 277 h 503"/>
                <a:gd name="T2" fmla="*/ 997 w 1005"/>
                <a:gd name="T3" fmla="*/ 314 h 503"/>
                <a:gd name="T4" fmla="*/ 985 w 1005"/>
                <a:gd name="T5" fmla="*/ 349 h 503"/>
                <a:gd name="T6" fmla="*/ 969 w 1005"/>
                <a:gd name="T7" fmla="*/ 381 h 503"/>
                <a:gd name="T8" fmla="*/ 948 w 1005"/>
                <a:gd name="T9" fmla="*/ 411 h 503"/>
                <a:gd name="T10" fmla="*/ 923 w 1005"/>
                <a:gd name="T11" fmla="*/ 437 h 503"/>
                <a:gd name="T12" fmla="*/ 894 w 1005"/>
                <a:gd name="T13" fmla="*/ 459 h 503"/>
                <a:gd name="T14" fmla="*/ 863 w 1005"/>
                <a:gd name="T15" fmla="*/ 477 h 503"/>
                <a:gd name="T16" fmla="*/ 828 w 1005"/>
                <a:gd name="T17" fmla="*/ 491 h 503"/>
                <a:gd name="T18" fmla="*/ 792 w 1005"/>
                <a:gd name="T19" fmla="*/ 500 h 503"/>
                <a:gd name="T20" fmla="*/ 754 w 1005"/>
                <a:gd name="T21" fmla="*/ 503 h 503"/>
                <a:gd name="T22" fmla="*/ 225 w 1005"/>
                <a:gd name="T23" fmla="*/ 501 h 503"/>
                <a:gd name="T24" fmla="*/ 188 w 1005"/>
                <a:gd name="T25" fmla="*/ 495 h 503"/>
                <a:gd name="T26" fmla="*/ 153 w 1005"/>
                <a:gd name="T27" fmla="*/ 482 h 503"/>
                <a:gd name="T28" fmla="*/ 120 w 1005"/>
                <a:gd name="T29" fmla="*/ 465 h 503"/>
                <a:gd name="T30" fmla="*/ 91 w 1005"/>
                <a:gd name="T31" fmla="*/ 444 h 503"/>
                <a:gd name="T32" fmla="*/ 65 w 1005"/>
                <a:gd name="T33" fmla="*/ 420 h 503"/>
                <a:gd name="T34" fmla="*/ 43 w 1005"/>
                <a:gd name="T35" fmla="*/ 391 h 503"/>
                <a:gd name="T36" fmla="*/ 25 w 1005"/>
                <a:gd name="T37" fmla="*/ 360 h 503"/>
                <a:gd name="T38" fmla="*/ 11 w 1005"/>
                <a:gd name="T39" fmla="*/ 326 h 503"/>
                <a:gd name="T40" fmla="*/ 3 w 1005"/>
                <a:gd name="T41" fmla="*/ 290 h 503"/>
                <a:gd name="T42" fmla="*/ 0 w 1005"/>
                <a:gd name="T43" fmla="*/ 252 h 503"/>
                <a:gd name="T44" fmla="*/ 3 w 1005"/>
                <a:gd name="T45" fmla="*/ 214 h 503"/>
                <a:gd name="T46" fmla="*/ 11 w 1005"/>
                <a:gd name="T47" fmla="*/ 176 h 503"/>
                <a:gd name="T48" fmla="*/ 25 w 1005"/>
                <a:gd name="T49" fmla="*/ 142 h 503"/>
                <a:gd name="T50" fmla="*/ 43 w 1005"/>
                <a:gd name="T51" fmla="*/ 111 h 503"/>
                <a:gd name="T52" fmla="*/ 65 w 1005"/>
                <a:gd name="T53" fmla="*/ 82 h 503"/>
                <a:gd name="T54" fmla="*/ 91 w 1005"/>
                <a:gd name="T55" fmla="*/ 58 h 503"/>
                <a:gd name="T56" fmla="*/ 120 w 1005"/>
                <a:gd name="T57" fmla="*/ 37 h 503"/>
                <a:gd name="T58" fmla="*/ 153 w 1005"/>
                <a:gd name="T59" fmla="*/ 20 h 503"/>
                <a:gd name="T60" fmla="*/ 188 w 1005"/>
                <a:gd name="T61" fmla="*/ 8 h 503"/>
                <a:gd name="T62" fmla="*/ 225 w 1005"/>
                <a:gd name="T63" fmla="*/ 2 h 503"/>
                <a:gd name="T64" fmla="*/ 754 w 1005"/>
                <a:gd name="T65" fmla="*/ 0 h 503"/>
                <a:gd name="T66" fmla="*/ 792 w 1005"/>
                <a:gd name="T67" fmla="*/ 3 h 503"/>
                <a:gd name="T68" fmla="*/ 828 w 1005"/>
                <a:gd name="T69" fmla="*/ 12 h 503"/>
                <a:gd name="T70" fmla="*/ 863 w 1005"/>
                <a:gd name="T71" fmla="*/ 25 h 503"/>
                <a:gd name="T72" fmla="*/ 894 w 1005"/>
                <a:gd name="T73" fmla="*/ 43 h 503"/>
                <a:gd name="T74" fmla="*/ 923 w 1005"/>
                <a:gd name="T75" fmla="*/ 65 h 503"/>
                <a:gd name="T76" fmla="*/ 948 w 1005"/>
                <a:gd name="T77" fmla="*/ 92 h 503"/>
                <a:gd name="T78" fmla="*/ 969 w 1005"/>
                <a:gd name="T79" fmla="*/ 121 h 503"/>
                <a:gd name="T80" fmla="*/ 985 w 1005"/>
                <a:gd name="T81" fmla="*/ 153 h 503"/>
                <a:gd name="T82" fmla="*/ 997 w 1005"/>
                <a:gd name="T83" fmla="*/ 188 h 503"/>
                <a:gd name="T84" fmla="*/ 1004 w 1005"/>
                <a:gd name="T85" fmla="*/ 22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5" h="503">
                  <a:moveTo>
                    <a:pt x="1005" y="252"/>
                  </a:moveTo>
                  <a:lnTo>
                    <a:pt x="1005" y="264"/>
                  </a:lnTo>
                  <a:lnTo>
                    <a:pt x="1004" y="277"/>
                  </a:lnTo>
                  <a:lnTo>
                    <a:pt x="1002" y="290"/>
                  </a:lnTo>
                  <a:lnTo>
                    <a:pt x="1000" y="302"/>
                  </a:lnTo>
                  <a:lnTo>
                    <a:pt x="997" y="314"/>
                  </a:lnTo>
                  <a:lnTo>
                    <a:pt x="994" y="326"/>
                  </a:lnTo>
                  <a:lnTo>
                    <a:pt x="990" y="337"/>
                  </a:lnTo>
                  <a:lnTo>
                    <a:pt x="985" y="349"/>
                  </a:lnTo>
                  <a:lnTo>
                    <a:pt x="980" y="360"/>
                  </a:lnTo>
                  <a:lnTo>
                    <a:pt x="975" y="371"/>
                  </a:lnTo>
                  <a:lnTo>
                    <a:pt x="969" y="381"/>
                  </a:lnTo>
                  <a:lnTo>
                    <a:pt x="962" y="391"/>
                  </a:lnTo>
                  <a:lnTo>
                    <a:pt x="955" y="401"/>
                  </a:lnTo>
                  <a:lnTo>
                    <a:pt x="948" y="411"/>
                  </a:lnTo>
                  <a:lnTo>
                    <a:pt x="940" y="420"/>
                  </a:lnTo>
                  <a:lnTo>
                    <a:pt x="932" y="428"/>
                  </a:lnTo>
                  <a:lnTo>
                    <a:pt x="923" y="437"/>
                  </a:lnTo>
                  <a:lnTo>
                    <a:pt x="914" y="444"/>
                  </a:lnTo>
                  <a:lnTo>
                    <a:pt x="904" y="452"/>
                  </a:lnTo>
                  <a:lnTo>
                    <a:pt x="894" y="459"/>
                  </a:lnTo>
                  <a:lnTo>
                    <a:pt x="884" y="465"/>
                  </a:lnTo>
                  <a:lnTo>
                    <a:pt x="874" y="471"/>
                  </a:lnTo>
                  <a:lnTo>
                    <a:pt x="863" y="477"/>
                  </a:lnTo>
                  <a:lnTo>
                    <a:pt x="851" y="482"/>
                  </a:lnTo>
                  <a:lnTo>
                    <a:pt x="840" y="486"/>
                  </a:lnTo>
                  <a:lnTo>
                    <a:pt x="828" y="491"/>
                  </a:lnTo>
                  <a:lnTo>
                    <a:pt x="816" y="495"/>
                  </a:lnTo>
                  <a:lnTo>
                    <a:pt x="804" y="497"/>
                  </a:lnTo>
                  <a:lnTo>
                    <a:pt x="792" y="500"/>
                  </a:lnTo>
                  <a:lnTo>
                    <a:pt x="779" y="501"/>
                  </a:lnTo>
                  <a:lnTo>
                    <a:pt x="767" y="502"/>
                  </a:lnTo>
                  <a:lnTo>
                    <a:pt x="754" y="503"/>
                  </a:lnTo>
                  <a:lnTo>
                    <a:pt x="251" y="503"/>
                  </a:lnTo>
                  <a:lnTo>
                    <a:pt x="238" y="502"/>
                  </a:lnTo>
                  <a:lnTo>
                    <a:pt x="225" y="501"/>
                  </a:lnTo>
                  <a:lnTo>
                    <a:pt x="213" y="500"/>
                  </a:lnTo>
                  <a:lnTo>
                    <a:pt x="200" y="497"/>
                  </a:lnTo>
                  <a:lnTo>
                    <a:pt x="188" y="495"/>
                  </a:lnTo>
                  <a:lnTo>
                    <a:pt x="176" y="491"/>
                  </a:lnTo>
                  <a:lnTo>
                    <a:pt x="165" y="486"/>
                  </a:lnTo>
                  <a:lnTo>
                    <a:pt x="153" y="482"/>
                  </a:lnTo>
                  <a:lnTo>
                    <a:pt x="141" y="477"/>
                  </a:lnTo>
                  <a:lnTo>
                    <a:pt x="131" y="471"/>
                  </a:lnTo>
                  <a:lnTo>
                    <a:pt x="120" y="465"/>
                  </a:lnTo>
                  <a:lnTo>
                    <a:pt x="110" y="459"/>
                  </a:lnTo>
                  <a:lnTo>
                    <a:pt x="100" y="452"/>
                  </a:lnTo>
                  <a:lnTo>
                    <a:pt x="91" y="444"/>
                  </a:lnTo>
                  <a:lnTo>
                    <a:pt x="82" y="437"/>
                  </a:lnTo>
                  <a:lnTo>
                    <a:pt x="73" y="428"/>
                  </a:lnTo>
                  <a:lnTo>
                    <a:pt x="65" y="420"/>
                  </a:lnTo>
                  <a:lnTo>
                    <a:pt x="57" y="411"/>
                  </a:lnTo>
                  <a:lnTo>
                    <a:pt x="49" y="401"/>
                  </a:lnTo>
                  <a:lnTo>
                    <a:pt x="43" y="391"/>
                  </a:lnTo>
                  <a:lnTo>
                    <a:pt x="36" y="381"/>
                  </a:lnTo>
                  <a:lnTo>
                    <a:pt x="30" y="371"/>
                  </a:lnTo>
                  <a:lnTo>
                    <a:pt x="25" y="360"/>
                  </a:lnTo>
                  <a:lnTo>
                    <a:pt x="20" y="349"/>
                  </a:lnTo>
                  <a:lnTo>
                    <a:pt x="15" y="337"/>
                  </a:lnTo>
                  <a:lnTo>
                    <a:pt x="11" y="326"/>
                  </a:lnTo>
                  <a:lnTo>
                    <a:pt x="8" y="314"/>
                  </a:lnTo>
                  <a:lnTo>
                    <a:pt x="5" y="302"/>
                  </a:lnTo>
                  <a:lnTo>
                    <a:pt x="3" y="290"/>
                  </a:lnTo>
                  <a:lnTo>
                    <a:pt x="1" y="277"/>
                  </a:lnTo>
                  <a:lnTo>
                    <a:pt x="0" y="264"/>
                  </a:lnTo>
                  <a:lnTo>
                    <a:pt x="0" y="252"/>
                  </a:lnTo>
                  <a:lnTo>
                    <a:pt x="0" y="239"/>
                  </a:lnTo>
                  <a:lnTo>
                    <a:pt x="1" y="226"/>
                  </a:lnTo>
                  <a:lnTo>
                    <a:pt x="3" y="214"/>
                  </a:lnTo>
                  <a:lnTo>
                    <a:pt x="5" y="200"/>
                  </a:lnTo>
                  <a:lnTo>
                    <a:pt x="8" y="188"/>
                  </a:lnTo>
                  <a:lnTo>
                    <a:pt x="11" y="176"/>
                  </a:lnTo>
                  <a:lnTo>
                    <a:pt x="15" y="165"/>
                  </a:lnTo>
                  <a:lnTo>
                    <a:pt x="20" y="153"/>
                  </a:lnTo>
                  <a:lnTo>
                    <a:pt x="25" y="142"/>
                  </a:lnTo>
                  <a:lnTo>
                    <a:pt x="30" y="131"/>
                  </a:lnTo>
                  <a:lnTo>
                    <a:pt x="36" y="121"/>
                  </a:lnTo>
                  <a:lnTo>
                    <a:pt x="43" y="111"/>
                  </a:lnTo>
                  <a:lnTo>
                    <a:pt x="49" y="101"/>
                  </a:lnTo>
                  <a:lnTo>
                    <a:pt x="57" y="92"/>
                  </a:lnTo>
                  <a:lnTo>
                    <a:pt x="65" y="82"/>
                  </a:lnTo>
                  <a:lnTo>
                    <a:pt x="73" y="74"/>
                  </a:lnTo>
                  <a:lnTo>
                    <a:pt x="82" y="65"/>
                  </a:lnTo>
                  <a:lnTo>
                    <a:pt x="91" y="58"/>
                  </a:lnTo>
                  <a:lnTo>
                    <a:pt x="100" y="50"/>
                  </a:lnTo>
                  <a:lnTo>
                    <a:pt x="110" y="43"/>
                  </a:lnTo>
                  <a:lnTo>
                    <a:pt x="120" y="37"/>
                  </a:lnTo>
                  <a:lnTo>
                    <a:pt x="131" y="31"/>
                  </a:lnTo>
                  <a:lnTo>
                    <a:pt x="141" y="25"/>
                  </a:lnTo>
                  <a:lnTo>
                    <a:pt x="153" y="20"/>
                  </a:lnTo>
                  <a:lnTo>
                    <a:pt x="165" y="16"/>
                  </a:lnTo>
                  <a:lnTo>
                    <a:pt x="176" y="12"/>
                  </a:lnTo>
                  <a:lnTo>
                    <a:pt x="188" y="8"/>
                  </a:lnTo>
                  <a:lnTo>
                    <a:pt x="200" y="6"/>
                  </a:lnTo>
                  <a:lnTo>
                    <a:pt x="213" y="3"/>
                  </a:lnTo>
                  <a:lnTo>
                    <a:pt x="225" y="2"/>
                  </a:lnTo>
                  <a:lnTo>
                    <a:pt x="238" y="1"/>
                  </a:lnTo>
                  <a:lnTo>
                    <a:pt x="251" y="0"/>
                  </a:lnTo>
                  <a:lnTo>
                    <a:pt x="754" y="0"/>
                  </a:lnTo>
                  <a:lnTo>
                    <a:pt x="767" y="1"/>
                  </a:lnTo>
                  <a:lnTo>
                    <a:pt x="779" y="2"/>
                  </a:lnTo>
                  <a:lnTo>
                    <a:pt x="792" y="3"/>
                  </a:lnTo>
                  <a:lnTo>
                    <a:pt x="804" y="6"/>
                  </a:lnTo>
                  <a:lnTo>
                    <a:pt x="816" y="8"/>
                  </a:lnTo>
                  <a:lnTo>
                    <a:pt x="828" y="12"/>
                  </a:lnTo>
                  <a:lnTo>
                    <a:pt x="840" y="16"/>
                  </a:lnTo>
                  <a:lnTo>
                    <a:pt x="851" y="20"/>
                  </a:lnTo>
                  <a:lnTo>
                    <a:pt x="863" y="25"/>
                  </a:lnTo>
                  <a:lnTo>
                    <a:pt x="874" y="31"/>
                  </a:lnTo>
                  <a:lnTo>
                    <a:pt x="884" y="37"/>
                  </a:lnTo>
                  <a:lnTo>
                    <a:pt x="894" y="43"/>
                  </a:lnTo>
                  <a:lnTo>
                    <a:pt x="904" y="50"/>
                  </a:lnTo>
                  <a:lnTo>
                    <a:pt x="914" y="58"/>
                  </a:lnTo>
                  <a:lnTo>
                    <a:pt x="923" y="65"/>
                  </a:lnTo>
                  <a:lnTo>
                    <a:pt x="932" y="74"/>
                  </a:lnTo>
                  <a:lnTo>
                    <a:pt x="940" y="82"/>
                  </a:lnTo>
                  <a:lnTo>
                    <a:pt x="948" y="92"/>
                  </a:lnTo>
                  <a:lnTo>
                    <a:pt x="955" y="101"/>
                  </a:lnTo>
                  <a:lnTo>
                    <a:pt x="962" y="111"/>
                  </a:lnTo>
                  <a:lnTo>
                    <a:pt x="969" y="121"/>
                  </a:lnTo>
                  <a:lnTo>
                    <a:pt x="975" y="131"/>
                  </a:lnTo>
                  <a:lnTo>
                    <a:pt x="980" y="142"/>
                  </a:lnTo>
                  <a:lnTo>
                    <a:pt x="985" y="153"/>
                  </a:lnTo>
                  <a:lnTo>
                    <a:pt x="990" y="165"/>
                  </a:lnTo>
                  <a:lnTo>
                    <a:pt x="994" y="176"/>
                  </a:lnTo>
                  <a:lnTo>
                    <a:pt x="997" y="188"/>
                  </a:lnTo>
                  <a:lnTo>
                    <a:pt x="1000" y="200"/>
                  </a:lnTo>
                  <a:lnTo>
                    <a:pt x="1002" y="214"/>
                  </a:lnTo>
                  <a:lnTo>
                    <a:pt x="1004" y="226"/>
                  </a:lnTo>
                  <a:lnTo>
                    <a:pt x="1005" y="239"/>
                  </a:lnTo>
                  <a:lnTo>
                    <a:pt x="1005" y="2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8" name="Group 167"/>
          <p:cNvGrpSpPr/>
          <p:nvPr/>
        </p:nvGrpSpPr>
        <p:grpSpPr>
          <a:xfrm>
            <a:off x="2576243" y="2158301"/>
            <a:ext cx="519513" cy="594706"/>
            <a:chOff x="2005013" y="4152900"/>
            <a:chExt cx="603250" cy="690563"/>
          </a:xfrm>
          <a:solidFill>
            <a:schemeClr val="bg1"/>
          </a:solidFill>
        </p:grpSpPr>
        <p:sp>
          <p:nvSpPr>
            <p:cNvPr id="169" name="Freeform 193"/>
            <p:cNvSpPr>
              <a:spLocks noEditPoints="1"/>
            </p:cNvSpPr>
            <p:nvPr/>
          </p:nvSpPr>
          <p:spPr bwMode="auto">
            <a:xfrm>
              <a:off x="2005013" y="4152900"/>
              <a:ext cx="603250" cy="690563"/>
            </a:xfrm>
            <a:custGeom>
              <a:avLst/>
              <a:gdLst>
                <a:gd name="T0" fmla="*/ 4158 w 14060"/>
                <a:gd name="T1" fmla="*/ 5259 h 16095"/>
                <a:gd name="T2" fmla="*/ 1877 w 14060"/>
                <a:gd name="T3" fmla="*/ 4442 h 16095"/>
                <a:gd name="T4" fmla="*/ 1004 w 14060"/>
                <a:gd name="T5" fmla="*/ 3269 h 16095"/>
                <a:gd name="T6" fmla="*/ 1877 w 14060"/>
                <a:gd name="T7" fmla="*/ 2095 h 16095"/>
                <a:gd name="T8" fmla="*/ 4158 w 14060"/>
                <a:gd name="T9" fmla="*/ 1279 h 16095"/>
                <a:gd name="T10" fmla="*/ 7340 w 14060"/>
                <a:gd name="T11" fmla="*/ 1009 h 16095"/>
                <a:gd name="T12" fmla="*/ 10399 w 14060"/>
                <a:gd name="T13" fmla="*/ 1392 h 16095"/>
                <a:gd name="T14" fmla="*/ 12461 w 14060"/>
                <a:gd name="T15" fmla="*/ 2288 h 16095"/>
                <a:gd name="T16" fmla="*/ 13025 w 14060"/>
                <a:gd name="T17" fmla="*/ 3501 h 16095"/>
                <a:gd name="T18" fmla="*/ 11859 w 14060"/>
                <a:gd name="T19" fmla="*/ 4623 h 16095"/>
                <a:gd name="T20" fmla="*/ 9376 w 14060"/>
                <a:gd name="T21" fmla="*/ 5355 h 16095"/>
                <a:gd name="T22" fmla="*/ 13055 w 14060"/>
                <a:gd name="T23" fmla="*/ 6798 h 16095"/>
                <a:gd name="T24" fmla="*/ 12329 w 14060"/>
                <a:gd name="T25" fmla="*/ 7877 h 16095"/>
                <a:gd name="T26" fmla="*/ 10154 w 14060"/>
                <a:gd name="T27" fmla="*/ 8729 h 16095"/>
                <a:gd name="T28" fmla="*/ 7030 w 14060"/>
                <a:gd name="T29" fmla="*/ 9053 h 16095"/>
                <a:gd name="T30" fmla="*/ 3906 w 14060"/>
                <a:gd name="T31" fmla="*/ 8729 h 16095"/>
                <a:gd name="T32" fmla="*/ 1731 w 14060"/>
                <a:gd name="T33" fmla="*/ 7877 h 16095"/>
                <a:gd name="T34" fmla="*/ 1005 w 14060"/>
                <a:gd name="T35" fmla="*/ 6798 h 16095"/>
                <a:gd name="T36" fmla="*/ 2178 w 14060"/>
                <a:gd name="T37" fmla="*/ 5717 h 16095"/>
                <a:gd name="T38" fmla="*/ 4255 w 14060"/>
                <a:gd name="T39" fmla="*/ 6300 h 16095"/>
                <a:gd name="T40" fmla="*/ 6598 w 14060"/>
                <a:gd name="T41" fmla="*/ 6533 h 16095"/>
                <a:gd name="T42" fmla="*/ 8968 w 14060"/>
                <a:gd name="T43" fmla="*/ 6425 h 16095"/>
                <a:gd name="T44" fmla="*/ 11177 w 14060"/>
                <a:gd name="T45" fmla="*/ 5970 h 16095"/>
                <a:gd name="T46" fmla="*/ 12929 w 14060"/>
                <a:gd name="T47" fmla="*/ 5154 h 16095"/>
                <a:gd name="T48" fmla="*/ 12866 w 14060"/>
                <a:gd name="T49" fmla="*/ 10385 h 16095"/>
                <a:gd name="T50" fmla="*/ 11291 w 14060"/>
                <a:gd name="T51" fmla="*/ 11413 h 16095"/>
                <a:gd name="T52" fmla="*/ 8535 w 14060"/>
                <a:gd name="T53" fmla="*/ 12001 h 16095"/>
                <a:gd name="T54" fmla="*/ 5238 w 14060"/>
                <a:gd name="T55" fmla="*/ 11971 h 16095"/>
                <a:gd name="T56" fmla="*/ 2570 w 14060"/>
                <a:gd name="T57" fmla="*/ 11335 h 16095"/>
                <a:gd name="T58" fmla="*/ 1127 w 14060"/>
                <a:gd name="T59" fmla="*/ 10277 h 16095"/>
                <a:gd name="T60" fmla="*/ 1334 w 14060"/>
                <a:gd name="T61" fmla="*/ 8216 h 16095"/>
                <a:gd name="T62" fmla="*/ 3083 w 14060"/>
                <a:gd name="T63" fmla="*/ 9035 h 16095"/>
                <a:gd name="T64" fmla="*/ 5412 w 14060"/>
                <a:gd name="T65" fmla="*/ 9477 h 16095"/>
                <a:gd name="T66" fmla="*/ 7960 w 14060"/>
                <a:gd name="T67" fmla="*/ 9530 h 16095"/>
                <a:gd name="T68" fmla="*/ 10383 w 14060"/>
                <a:gd name="T69" fmla="*/ 9193 h 16095"/>
                <a:gd name="T70" fmla="*/ 12328 w 14060"/>
                <a:gd name="T71" fmla="*/ 8477 h 16095"/>
                <a:gd name="T72" fmla="*/ 12986 w 14060"/>
                <a:gd name="T73" fmla="*/ 13170 h 16095"/>
                <a:gd name="T74" fmla="*/ 11680 w 14060"/>
                <a:gd name="T75" fmla="*/ 14265 h 16095"/>
                <a:gd name="T76" fmla="*/ 9102 w 14060"/>
                <a:gd name="T77" fmla="*/ 14951 h 16095"/>
                <a:gd name="T78" fmla="*/ 5816 w 14060"/>
                <a:gd name="T79" fmla="*/ 15043 h 16095"/>
                <a:gd name="T80" fmla="*/ 2979 w 14060"/>
                <a:gd name="T81" fmla="*/ 14501 h 16095"/>
                <a:gd name="T82" fmla="*/ 1275 w 14060"/>
                <a:gd name="T83" fmla="*/ 13499 h 16095"/>
                <a:gd name="T84" fmla="*/ 1459 w 14060"/>
                <a:gd name="T85" fmla="*/ 11324 h 16095"/>
                <a:gd name="T86" fmla="*/ 3277 w 14060"/>
                <a:gd name="T87" fmla="*/ 12109 h 16095"/>
                <a:gd name="T88" fmla="*/ 5640 w 14060"/>
                <a:gd name="T89" fmla="*/ 12516 h 16095"/>
                <a:gd name="T90" fmla="*/ 8191 w 14060"/>
                <a:gd name="T91" fmla="*/ 12534 h 16095"/>
                <a:gd name="T92" fmla="*/ 10586 w 14060"/>
                <a:gd name="T93" fmla="*/ 12162 h 16095"/>
                <a:gd name="T94" fmla="*/ 12468 w 14060"/>
                <a:gd name="T95" fmla="*/ 11410 h 16095"/>
                <a:gd name="T96" fmla="*/ 5756 w 14060"/>
                <a:gd name="T97" fmla="*/ 48 h 16095"/>
                <a:gd name="T98" fmla="*/ 2501 w 14060"/>
                <a:gd name="T99" fmla="*/ 695 h 16095"/>
                <a:gd name="T100" fmla="*/ 359 w 14060"/>
                <a:gd name="T101" fmla="*/ 2134 h 16095"/>
                <a:gd name="T102" fmla="*/ 163 w 14060"/>
                <a:gd name="T103" fmla="*/ 13611 h 16095"/>
                <a:gd name="T104" fmla="*/ 2001 w 14060"/>
                <a:gd name="T105" fmla="*/ 15199 h 16095"/>
                <a:gd name="T106" fmla="*/ 5124 w 14060"/>
                <a:gd name="T107" fmla="*/ 15985 h 16095"/>
                <a:gd name="T108" fmla="*/ 8621 w 14060"/>
                <a:gd name="T109" fmla="*/ 16020 h 16095"/>
                <a:gd name="T110" fmla="*/ 11814 w 14060"/>
                <a:gd name="T111" fmla="*/ 15302 h 16095"/>
                <a:gd name="T112" fmla="*/ 13808 w 14060"/>
                <a:gd name="T113" fmla="*/ 13789 h 16095"/>
                <a:gd name="T114" fmla="*/ 13808 w 14060"/>
                <a:gd name="T115" fmla="*/ 2305 h 16095"/>
                <a:gd name="T116" fmla="*/ 11814 w 14060"/>
                <a:gd name="T117" fmla="*/ 792 h 16095"/>
                <a:gd name="T118" fmla="*/ 8621 w 14060"/>
                <a:gd name="T119" fmla="*/ 75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60" h="16095">
                  <a:moveTo>
                    <a:pt x="7030" y="5533"/>
                  </a:moveTo>
                  <a:lnTo>
                    <a:pt x="6720" y="5530"/>
                  </a:lnTo>
                  <a:lnTo>
                    <a:pt x="6413" y="5521"/>
                  </a:lnTo>
                  <a:lnTo>
                    <a:pt x="6112" y="5507"/>
                  </a:lnTo>
                  <a:lnTo>
                    <a:pt x="5816" y="5486"/>
                  </a:lnTo>
                  <a:lnTo>
                    <a:pt x="5524" y="5461"/>
                  </a:lnTo>
                  <a:lnTo>
                    <a:pt x="5238" y="5431"/>
                  </a:lnTo>
                  <a:lnTo>
                    <a:pt x="4958" y="5395"/>
                  </a:lnTo>
                  <a:lnTo>
                    <a:pt x="4684" y="5355"/>
                  </a:lnTo>
                  <a:lnTo>
                    <a:pt x="4418" y="5309"/>
                  </a:lnTo>
                  <a:lnTo>
                    <a:pt x="4158" y="5259"/>
                  </a:lnTo>
                  <a:lnTo>
                    <a:pt x="3906" y="5205"/>
                  </a:lnTo>
                  <a:lnTo>
                    <a:pt x="3661" y="5145"/>
                  </a:lnTo>
                  <a:lnTo>
                    <a:pt x="3425" y="5083"/>
                  </a:lnTo>
                  <a:lnTo>
                    <a:pt x="3197" y="5016"/>
                  </a:lnTo>
                  <a:lnTo>
                    <a:pt x="2979" y="4944"/>
                  </a:lnTo>
                  <a:lnTo>
                    <a:pt x="2769" y="4870"/>
                  </a:lnTo>
                  <a:lnTo>
                    <a:pt x="2570" y="4791"/>
                  </a:lnTo>
                  <a:lnTo>
                    <a:pt x="2380" y="4709"/>
                  </a:lnTo>
                  <a:lnTo>
                    <a:pt x="2201" y="4623"/>
                  </a:lnTo>
                  <a:lnTo>
                    <a:pt x="2034" y="4535"/>
                  </a:lnTo>
                  <a:lnTo>
                    <a:pt x="1877" y="4442"/>
                  </a:lnTo>
                  <a:lnTo>
                    <a:pt x="1731" y="4348"/>
                  </a:lnTo>
                  <a:lnTo>
                    <a:pt x="1599" y="4250"/>
                  </a:lnTo>
                  <a:lnTo>
                    <a:pt x="1477" y="4149"/>
                  </a:lnTo>
                  <a:lnTo>
                    <a:pt x="1370" y="4047"/>
                  </a:lnTo>
                  <a:lnTo>
                    <a:pt x="1275" y="3942"/>
                  </a:lnTo>
                  <a:lnTo>
                    <a:pt x="1194" y="3835"/>
                  </a:lnTo>
                  <a:lnTo>
                    <a:pt x="1127" y="3725"/>
                  </a:lnTo>
                  <a:lnTo>
                    <a:pt x="1074" y="3613"/>
                  </a:lnTo>
                  <a:lnTo>
                    <a:pt x="1035" y="3501"/>
                  </a:lnTo>
                  <a:lnTo>
                    <a:pt x="1012" y="3386"/>
                  </a:lnTo>
                  <a:lnTo>
                    <a:pt x="1004" y="3269"/>
                  </a:lnTo>
                  <a:lnTo>
                    <a:pt x="1012" y="3153"/>
                  </a:lnTo>
                  <a:lnTo>
                    <a:pt x="1035" y="3038"/>
                  </a:lnTo>
                  <a:lnTo>
                    <a:pt x="1074" y="2924"/>
                  </a:lnTo>
                  <a:lnTo>
                    <a:pt x="1127" y="2813"/>
                  </a:lnTo>
                  <a:lnTo>
                    <a:pt x="1194" y="2703"/>
                  </a:lnTo>
                  <a:lnTo>
                    <a:pt x="1275" y="2596"/>
                  </a:lnTo>
                  <a:lnTo>
                    <a:pt x="1370" y="2491"/>
                  </a:lnTo>
                  <a:lnTo>
                    <a:pt x="1477" y="2388"/>
                  </a:lnTo>
                  <a:lnTo>
                    <a:pt x="1599" y="2288"/>
                  </a:lnTo>
                  <a:lnTo>
                    <a:pt x="1731" y="2190"/>
                  </a:lnTo>
                  <a:lnTo>
                    <a:pt x="1877" y="2095"/>
                  </a:lnTo>
                  <a:lnTo>
                    <a:pt x="2034" y="2004"/>
                  </a:lnTo>
                  <a:lnTo>
                    <a:pt x="2201" y="1915"/>
                  </a:lnTo>
                  <a:lnTo>
                    <a:pt x="2380" y="1830"/>
                  </a:lnTo>
                  <a:lnTo>
                    <a:pt x="2570" y="1747"/>
                  </a:lnTo>
                  <a:lnTo>
                    <a:pt x="2769" y="1669"/>
                  </a:lnTo>
                  <a:lnTo>
                    <a:pt x="2979" y="1593"/>
                  </a:lnTo>
                  <a:lnTo>
                    <a:pt x="3197" y="1523"/>
                  </a:lnTo>
                  <a:lnTo>
                    <a:pt x="3425" y="1456"/>
                  </a:lnTo>
                  <a:lnTo>
                    <a:pt x="3661" y="1392"/>
                  </a:lnTo>
                  <a:lnTo>
                    <a:pt x="3906" y="1334"/>
                  </a:lnTo>
                  <a:lnTo>
                    <a:pt x="4158" y="1279"/>
                  </a:lnTo>
                  <a:lnTo>
                    <a:pt x="4418" y="1229"/>
                  </a:lnTo>
                  <a:lnTo>
                    <a:pt x="4684" y="1184"/>
                  </a:lnTo>
                  <a:lnTo>
                    <a:pt x="4958" y="1143"/>
                  </a:lnTo>
                  <a:lnTo>
                    <a:pt x="5238" y="1108"/>
                  </a:lnTo>
                  <a:lnTo>
                    <a:pt x="5524" y="1077"/>
                  </a:lnTo>
                  <a:lnTo>
                    <a:pt x="5816" y="1052"/>
                  </a:lnTo>
                  <a:lnTo>
                    <a:pt x="6112" y="1032"/>
                  </a:lnTo>
                  <a:lnTo>
                    <a:pt x="6413" y="1018"/>
                  </a:lnTo>
                  <a:lnTo>
                    <a:pt x="6720" y="1009"/>
                  </a:lnTo>
                  <a:lnTo>
                    <a:pt x="7030" y="1006"/>
                  </a:lnTo>
                  <a:lnTo>
                    <a:pt x="7340" y="1009"/>
                  </a:lnTo>
                  <a:lnTo>
                    <a:pt x="7647" y="1018"/>
                  </a:lnTo>
                  <a:lnTo>
                    <a:pt x="7948" y="1032"/>
                  </a:lnTo>
                  <a:lnTo>
                    <a:pt x="8244" y="1052"/>
                  </a:lnTo>
                  <a:lnTo>
                    <a:pt x="8536" y="1077"/>
                  </a:lnTo>
                  <a:lnTo>
                    <a:pt x="8822" y="1108"/>
                  </a:lnTo>
                  <a:lnTo>
                    <a:pt x="9102" y="1143"/>
                  </a:lnTo>
                  <a:lnTo>
                    <a:pt x="9376" y="1184"/>
                  </a:lnTo>
                  <a:lnTo>
                    <a:pt x="9642" y="1229"/>
                  </a:lnTo>
                  <a:lnTo>
                    <a:pt x="9902" y="1279"/>
                  </a:lnTo>
                  <a:lnTo>
                    <a:pt x="10154" y="1334"/>
                  </a:lnTo>
                  <a:lnTo>
                    <a:pt x="10399" y="1392"/>
                  </a:lnTo>
                  <a:lnTo>
                    <a:pt x="10635" y="1456"/>
                  </a:lnTo>
                  <a:lnTo>
                    <a:pt x="10863" y="1523"/>
                  </a:lnTo>
                  <a:lnTo>
                    <a:pt x="11081" y="1593"/>
                  </a:lnTo>
                  <a:lnTo>
                    <a:pt x="11291" y="1669"/>
                  </a:lnTo>
                  <a:lnTo>
                    <a:pt x="11490" y="1747"/>
                  </a:lnTo>
                  <a:lnTo>
                    <a:pt x="11680" y="1830"/>
                  </a:lnTo>
                  <a:lnTo>
                    <a:pt x="11859" y="1915"/>
                  </a:lnTo>
                  <a:lnTo>
                    <a:pt x="12026" y="2004"/>
                  </a:lnTo>
                  <a:lnTo>
                    <a:pt x="12183" y="2095"/>
                  </a:lnTo>
                  <a:lnTo>
                    <a:pt x="12329" y="2190"/>
                  </a:lnTo>
                  <a:lnTo>
                    <a:pt x="12461" y="2288"/>
                  </a:lnTo>
                  <a:lnTo>
                    <a:pt x="12583" y="2388"/>
                  </a:lnTo>
                  <a:lnTo>
                    <a:pt x="12690" y="2491"/>
                  </a:lnTo>
                  <a:lnTo>
                    <a:pt x="12785" y="2596"/>
                  </a:lnTo>
                  <a:lnTo>
                    <a:pt x="12866" y="2703"/>
                  </a:lnTo>
                  <a:lnTo>
                    <a:pt x="12933" y="2813"/>
                  </a:lnTo>
                  <a:lnTo>
                    <a:pt x="12986" y="2924"/>
                  </a:lnTo>
                  <a:lnTo>
                    <a:pt x="13025" y="3038"/>
                  </a:lnTo>
                  <a:lnTo>
                    <a:pt x="13048" y="3153"/>
                  </a:lnTo>
                  <a:lnTo>
                    <a:pt x="13056" y="3269"/>
                  </a:lnTo>
                  <a:lnTo>
                    <a:pt x="13048" y="3386"/>
                  </a:lnTo>
                  <a:lnTo>
                    <a:pt x="13025" y="3501"/>
                  </a:lnTo>
                  <a:lnTo>
                    <a:pt x="12986" y="3613"/>
                  </a:lnTo>
                  <a:lnTo>
                    <a:pt x="12933" y="3725"/>
                  </a:lnTo>
                  <a:lnTo>
                    <a:pt x="12866" y="3835"/>
                  </a:lnTo>
                  <a:lnTo>
                    <a:pt x="12785" y="3942"/>
                  </a:lnTo>
                  <a:lnTo>
                    <a:pt x="12690" y="4047"/>
                  </a:lnTo>
                  <a:lnTo>
                    <a:pt x="12583" y="4149"/>
                  </a:lnTo>
                  <a:lnTo>
                    <a:pt x="12461" y="4250"/>
                  </a:lnTo>
                  <a:lnTo>
                    <a:pt x="12329" y="4348"/>
                  </a:lnTo>
                  <a:lnTo>
                    <a:pt x="12183" y="4442"/>
                  </a:lnTo>
                  <a:lnTo>
                    <a:pt x="12026" y="4535"/>
                  </a:lnTo>
                  <a:lnTo>
                    <a:pt x="11859" y="4623"/>
                  </a:lnTo>
                  <a:lnTo>
                    <a:pt x="11680" y="4709"/>
                  </a:lnTo>
                  <a:lnTo>
                    <a:pt x="11490" y="4791"/>
                  </a:lnTo>
                  <a:lnTo>
                    <a:pt x="11291" y="4870"/>
                  </a:lnTo>
                  <a:lnTo>
                    <a:pt x="11081" y="4944"/>
                  </a:lnTo>
                  <a:lnTo>
                    <a:pt x="10863" y="5016"/>
                  </a:lnTo>
                  <a:lnTo>
                    <a:pt x="10635" y="5083"/>
                  </a:lnTo>
                  <a:lnTo>
                    <a:pt x="10399" y="5145"/>
                  </a:lnTo>
                  <a:lnTo>
                    <a:pt x="10154" y="5205"/>
                  </a:lnTo>
                  <a:lnTo>
                    <a:pt x="9902" y="5259"/>
                  </a:lnTo>
                  <a:lnTo>
                    <a:pt x="9642" y="5309"/>
                  </a:lnTo>
                  <a:lnTo>
                    <a:pt x="9376" y="5355"/>
                  </a:lnTo>
                  <a:lnTo>
                    <a:pt x="9102" y="5395"/>
                  </a:lnTo>
                  <a:lnTo>
                    <a:pt x="8822" y="5431"/>
                  </a:lnTo>
                  <a:lnTo>
                    <a:pt x="8536" y="5461"/>
                  </a:lnTo>
                  <a:lnTo>
                    <a:pt x="8244" y="5486"/>
                  </a:lnTo>
                  <a:lnTo>
                    <a:pt x="7948" y="5507"/>
                  </a:lnTo>
                  <a:lnTo>
                    <a:pt x="7647" y="5521"/>
                  </a:lnTo>
                  <a:lnTo>
                    <a:pt x="7340" y="5530"/>
                  </a:lnTo>
                  <a:lnTo>
                    <a:pt x="7030" y="5533"/>
                  </a:lnTo>
                  <a:close/>
                  <a:moveTo>
                    <a:pt x="13056" y="6790"/>
                  </a:moveTo>
                  <a:lnTo>
                    <a:pt x="13054" y="6790"/>
                  </a:lnTo>
                  <a:lnTo>
                    <a:pt x="13055" y="6798"/>
                  </a:lnTo>
                  <a:lnTo>
                    <a:pt x="13056" y="6805"/>
                  </a:lnTo>
                  <a:lnTo>
                    <a:pt x="13048" y="6921"/>
                  </a:lnTo>
                  <a:lnTo>
                    <a:pt x="13025" y="7036"/>
                  </a:lnTo>
                  <a:lnTo>
                    <a:pt x="12986" y="7148"/>
                  </a:lnTo>
                  <a:lnTo>
                    <a:pt x="12933" y="7259"/>
                  </a:lnTo>
                  <a:lnTo>
                    <a:pt x="12866" y="7367"/>
                  </a:lnTo>
                  <a:lnTo>
                    <a:pt x="12785" y="7474"/>
                  </a:lnTo>
                  <a:lnTo>
                    <a:pt x="12690" y="7579"/>
                  </a:lnTo>
                  <a:lnTo>
                    <a:pt x="12582" y="7680"/>
                  </a:lnTo>
                  <a:lnTo>
                    <a:pt x="12461" y="7780"/>
                  </a:lnTo>
                  <a:lnTo>
                    <a:pt x="12329" y="7877"/>
                  </a:lnTo>
                  <a:lnTo>
                    <a:pt x="12183" y="7971"/>
                  </a:lnTo>
                  <a:lnTo>
                    <a:pt x="12026" y="8063"/>
                  </a:lnTo>
                  <a:lnTo>
                    <a:pt x="11859" y="8151"/>
                  </a:lnTo>
                  <a:lnTo>
                    <a:pt x="11680" y="8236"/>
                  </a:lnTo>
                  <a:lnTo>
                    <a:pt x="11490" y="8317"/>
                  </a:lnTo>
                  <a:lnTo>
                    <a:pt x="11291" y="8396"/>
                  </a:lnTo>
                  <a:lnTo>
                    <a:pt x="11081" y="8470"/>
                  </a:lnTo>
                  <a:lnTo>
                    <a:pt x="10862" y="8540"/>
                  </a:lnTo>
                  <a:lnTo>
                    <a:pt x="10635" y="8607"/>
                  </a:lnTo>
                  <a:lnTo>
                    <a:pt x="10399" y="8670"/>
                  </a:lnTo>
                  <a:lnTo>
                    <a:pt x="10154" y="8729"/>
                  </a:lnTo>
                  <a:lnTo>
                    <a:pt x="9902" y="8782"/>
                  </a:lnTo>
                  <a:lnTo>
                    <a:pt x="9642" y="8832"/>
                  </a:lnTo>
                  <a:lnTo>
                    <a:pt x="9375" y="8876"/>
                  </a:lnTo>
                  <a:lnTo>
                    <a:pt x="9102" y="8917"/>
                  </a:lnTo>
                  <a:lnTo>
                    <a:pt x="8822" y="8953"/>
                  </a:lnTo>
                  <a:lnTo>
                    <a:pt x="8535" y="8983"/>
                  </a:lnTo>
                  <a:lnTo>
                    <a:pt x="8244" y="9008"/>
                  </a:lnTo>
                  <a:lnTo>
                    <a:pt x="7948" y="9027"/>
                  </a:lnTo>
                  <a:lnTo>
                    <a:pt x="7646" y="9041"/>
                  </a:lnTo>
                  <a:lnTo>
                    <a:pt x="7340" y="9050"/>
                  </a:lnTo>
                  <a:lnTo>
                    <a:pt x="7030" y="9053"/>
                  </a:lnTo>
                  <a:lnTo>
                    <a:pt x="6720" y="9050"/>
                  </a:lnTo>
                  <a:lnTo>
                    <a:pt x="6414" y="9041"/>
                  </a:lnTo>
                  <a:lnTo>
                    <a:pt x="6112" y="9027"/>
                  </a:lnTo>
                  <a:lnTo>
                    <a:pt x="5816" y="9008"/>
                  </a:lnTo>
                  <a:lnTo>
                    <a:pt x="5525" y="8983"/>
                  </a:lnTo>
                  <a:lnTo>
                    <a:pt x="5238" y="8953"/>
                  </a:lnTo>
                  <a:lnTo>
                    <a:pt x="4958" y="8917"/>
                  </a:lnTo>
                  <a:lnTo>
                    <a:pt x="4685" y="8876"/>
                  </a:lnTo>
                  <a:lnTo>
                    <a:pt x="4418" y="8832"/>
                  </a:lnTo>
                  <a:lnTo>
                    <a:pt x="4158" y="8782"/>
                  </a:lnTo>
                  <a:lnTo>
                    <a:pt x="3906" y="8729"/>
                  </a:lnTo>
                  <a:lnTo>
                    <a:pt x="3661" y="8670"/>
                  </a:lnTo>
                  <a:lnTo>
                    <a:pt x="3425" y="8607"/>
                  </a:lnTo>
                  <a:lnTo>
                    <a:pt x="3197" y="8540"/>
                  </a:lnTo>
                  <a:lnTo>
                    <a:pt x="2979" y="8470"/>
                  </a:lnTo>
                  <a:lnTo>
                    <a:pt x="2769" y="8396"/>
                  </a:lnTo>
                  <a:lnTo>
                    <a:pt x="2570" y="8317"/>
                  </a:lnTo>
                  <a:lnTo>
                    <a:pt x="2380" y="8236"/>
                  </a:lnTo>
                  <a:lnTo>
                    <a:pt x="2201" y="8151"/>
                  </a:lnTo>
                  <a:lnTo>
                    <a:pt x="2034" y="8063"/>
                  </a:lnTo>
                  <a:lnTo>
                    <a:pt x="1877" y="7971"/>
                  </a:lnTo>
                  <a:lnTo>
                    <a:pt x="1731" y="7877"/>
                  </a:lnTo>
                  <a:lnTo>
                    <a:pt x="1599" y="7780"/>
                  </a:lnTo>
                  <a:lnTo>
                    <a:pt x="1477" y="7680"/>
                  </a:lnTo>
                  <a:lnTo>
                    <a:pt x="1370" y="7579"/>
                  </a:lnTo>
                  <a:lnTo>
                    <a:pt x="1275" y="7474"/>
                  </a:lnTo>
                  <a:lnTo>
                    <a:pt x="1194" y="7367"/>
                  </a:lnTo>
                  <a:lnTo>
                    <a:pt x="1127" y="7259"/>
                  </a:lnTo>
                  <a:lnTo>
                    <a:pt x="1074" y="7148"/>
                  </a:lnTo>
                  <a:lnTo>
                    <a:pt x="1035" y="7036"/>
                  </a:lnTo>
                  <a:lnTo>
                    <a:pt x="1012" y="6921"/>
                  </a:lnTo>
                  <a:lnTo>
                    <a:pt x="1004" y="6805"/>
                  </a:lnTo>
                  <a:lnTo>
                    <a:pt x="1005" y="6798"/>
                  </a:lnTo>
                  <a:lnTo>
                    <a:pt x="1006" y="6790"/>
                  </a:lnTo>
                  <a:lnTo>
                    <a:pt x="1004" y="6790"/>
                  </a:lnTo>
                  <a:lnTo>
                    <a:pt x="1004" y="5062"/>
                  </a:lnTo>
                  <a:lnTo>
                    <a:pt x="1131" y="5154"/>
                  </a:lnTo>
                  <a:lnTo>
                    <a:pt x="1263" y="5244"/>
                  </a:lnTo>
                  <a:lnTo>
                    <a:pt x="1402" y="5330"/>
                  </a:lnTo>
                  <a:lnTo>
                    <a:pt x="1547" y="5414"/>
                  </a:lnTo>
                  <a:lnTo>
                    <a:pt x="1697" y="5493"/>
                  </a:lnTo>
                  <a:lnTo>
                    <a:pt x="1852" y="5571"/>
                  </a:lnTo>
                  <a:lnTo>
                    <a:pt x="2013" y="5645"/>
                  </a:lnTo>
                  <a:lnTo>
                    <a:pt x="2178" y="5717"/>
                  </a:lnTo>
                  <a:lnTo>
                    <a:pt x="2348" y="5784"/>
                  </a:lnTo>
                  <a:lnTo>
                    <a:pt x="2523" y="5850"/>
                  </a:lnTo>
                  <a:lnTo>
                    <a:pt x="2701" y="5911"/>
                  </a:lnTo>
                  <a:lnTo>
                    <a:pt x="2883" y="5970"/>
                  </a:lnTo>
                  <a:lnTo>
                    <a:pt x="3070" y="6027"/>
                  </a:lnTo>
                  <a:lnTo>
                    <a:pt x="3260" y="6080"/>
                  </a:lnTo>
                  <a:lnTo>
                    <a:pt x="3453" y="6129"/>
                  </a:lnTo>
                  <a:lnTo>
                    <a:pt x="3650" y="6176"/>
                  </a:lnTo>
                  <a:lnTo>
                    <a:pt x="3848" y="6221"/>
                  </a:lnTo>
                  <a:lnTo>
                    <a:pt x="4050" y="6262"/>
                  </a:lnTo>
                  <a:lnTo>
                    <a:pt x="4255" y="6300"/>
                  </a:lnTo>
                  <a:lnTo>
                    <a:pt x="4461" y="6336"/>
                  </a:lnTo>
                  <a:lnTo>
                    <a:pt x="4670" y="6369"/>
                  </a:lnTo>
                  <a:lnTo>
                    <a:pt x="4880" y="6399"/>
                  </a:lnTo>
                  <a:lnTo>
                    <a:pt x="5092" y="6425"/>
                  </a:lnTo>
                  <a:lnTo>
                    <a:pt x="5305" y="6449"/>
                  </a:lnTo>
                  <a:lnTo>
                    <a:pt x="5519" y="6470"/>
                  </a:lnTo>
                  <a:lnTo>
                    <a:pt x="5733" y="6488"/>
                  </a:lnTo>
                  <a:lnTo>
                    <a:pt x="5949" y="6503"/>
                  </a:lnTo>
                  <a:lnTo>
                    <a:pt x="6165" y="6516"/>
                  </a:lnTo>
                  <a:lnTo>
                    <a:pt x="6382" y="6527"/>
                  </a:lnTo>
                  <a:lnTo>
                    <a:pt x="6598" y="6533"/>
                  </a:lnTo>
                  <a:lnTo>
                    <a:pt x="6814" y="6538"/>
                  </a:lnTo>
                  <a:lnTo>
                    <a:pt x="7030" y="6539"/>
                  </a:lnTo>
                  <a:lnTo>
                    <a:pt x="7246" y="6538"/>
                  </a:lnTo>
                  <a:lnTo>
                    <a:pt x="7462" y="6533"/>
                  </a:lnTo>
                  <a:lnTo>
                    <a:pt x="7678" y="6527"/>
                  </a:lnTo>
                  <a:lnTo>
                    <a:pt x="7895" y="6516"/>
                  </a:lnTo>
                  <a:lnTo>
                    <a:pt x="8111" y="6503"/>
                  </a:lnTo>
                  <a:lnTo>
                    <a:pt x="8327" y="6488"/>
                  </a:lnTo>
                  <a:lnTo>
                    <a:pt x="8541" y="6470"/>
                  </a:lnTo>
                  <a:lnTo>
                    <a:pt x="8755" y="6449"/>
                  </a:lnTo>
                  <a:lnTo>
                    <a:pt x="8968" y="6425"/>
                  </a:lnTo>
                  <a:lnTo>
                    <a:pt x="9180" y="6399"/>
                  </a:lnTo>
                  <a:lnTo>
                    <a:pt x="9390" y="6369"/>
                  </a:lnTo>
                  <a:lnTo>
                    <a:pt x="9599" y="6336"/>
                  </a:lnTo>
                  <a:lnTo>
                    <a:pt x="9805" y="6300"/>
                  </a:lnTo>
                  <a:lnTo>
                    <a:pt x="10010" y="6262"/>
                  </a:lnTo>
                  <a:lnTo>
                    <a:pt x="10212" y="6221"/>
                  </a:lnTo>
                  <a:lnTo>
                    <a:pt x="10410" y="6176"/>
                  </a:lnTo>
                  <a:lnTo>
                    <a:pt x="10607" y="6129"/>
                  </a:lnTo>
                  <a:lnTo>
                    <a:pt x="10800" y="6080"/>
                  </a:lnTo>
                  <a:lnTo>
                    <a:pt x="10990" y="6027"/>
                  </a:lnTo>
                  <a:lnTo>
                    <a:pt x="11177" y="5970"/>
                  </a:lnTo>
                  <a:lnTo>
                    <a:pt x="11358" y="5911"/>
                  </a:lnTo>
                  <a:lnTo>
                    <a:pt x="11537" y="5850"/>
                  </a:lnTo>
                  <a:lnTo>
                    <a:pt x="11712" y="5784"/>
                  </a:lnTo>
                  <a:lnTo>
                    <a:pt x="11882" y="5717"/>
                  </a:lnTo>
                  <a:lnTo>
                    <a:pt x="12047" y="5645"/>
                  </a:lnTo>
                  <a:lnTo>
                    <a:pt x="12208" y="5571"/>
                  </a:lnTo>
                  <a:lnTo>
                    <a:pt x="12363" y="5493"/>
                  </a:lnTo>
                  <a:lnTo>
                    <a:pt x="12513" y="5414"/>
                  </a:lnTo>
                  <a:lnTo>
                    <a:pt x="12658" y="5330"/>
                  </a:lnTo>
                  <a:lnTo>
                    <a:pt x="12797" y="5244"/>
                  </a:lnTo>
                  <a:lnTo>
                    <a:pt x="12929" y="5154"/>
                  </a:lnTo>
                  <a:lnTo>
                    <a:pt x="13056" y="5062"/>
                  </a:lnTo>
                  <a:lnTo>
                    <a:pt x="13056" y="6790"/>
                  </a:lnTo>
                  <a:close/>
                  <a:moveTo>
                    <a:pt x="13056" y="9808"/>
                  </a:moveTo>
                  <a:lnTo>
                    <a:pt x="13054" y="9808"/>
                  </a:lnTo>
                  <a:lnTo>
                    <a:pt x="13055" y="9816"/>
                  </a:lnTo>
                  <a:lnTo>
                    <a:pt x="13056" y="9824"/>
                  </a:lnTo>
                  <a:lnTo>
                    <a:pt x="13048" y="9940"/>
                  </a:lnTo>
                  <a:lnTo>
                    <a:pt x="13025" y="10053"/>
                  </a:lnTo>
                  <a:lnTo>
                    <a:pt x="12986" y="10166"/>
                  </a:lnTo>
                  <a:lnTo>
                    <a:pt x="12933" y="10277"/>
                  </a:lnTo>
                  <a:lnTo>
                    <a:pt x="12866" y="10385"/>
                  </a:lnTo>
                  <a:lnTo>
                    <a:pt x="12785" y="10492"/>
                  </a:lnTo>
                  <a:lnTo>
                    <a:pt x="12690" y="10597"/>
                  </a:lnTo>
                  <a:lnTo>
                    <a:pt x="12582" y="10698"/>
                  </a:lnTo>
                  <a:lnTo>
                    <a:pt x="12461" y="10798"/>
                  </a:lnTo>
                  <a:lnTo>
                    <a:pt x="12329" y="10895"/>
                  </a:lnTo>
                  <a:lnTo>
                    <a:pt x="12183" y="10989"/>
                  </a:lnTo>
                  <a:lnTo>
                    <a:pt x="12026" y="11080"/>
                  </a:lnTo>
                  <a:lnTo>
                    <a:pt x="11859" y="11169"/>
                  </a:lnTo>
                  <a:lnTo>
                    <a:pt x="11680" y="11253"/>
                  </a:lnTo>
                  <a:lnTo>
                    <a:pt x="11490" y="11335"/>
                  </a:lnTo>
                  <a:lnTo>
                    <a:pt x="11291" y="11413"/>
                  </a:lnTo>
                  <a:lnTo>
                    <a:pt x="11081" y="11488"/>
                  </a:lnTo>
                  <a:lnTo>
                    <a:pt x="10862" y="11558"/>
                  </a:lnTo>
                  <a:lnTo>
                    <a:pt x="10635" y="11625"/>
                  </a:lnTo>
                  <a:lnTo>
                    <a:pt x="10399" y="11688"/>
                  </a:lnTo>
                  <a:lnTo>
                    <a:pt x="10154" y="11746"/>
                  </a:lnTo>
                  <a:lnTo>
                    <a:pt x="9902" y="11800"/>
                  </a:lnTo>
                  <a:lnTo>
                    <a:pt x="9642" y="11850"/>
                  </a:lnTo>
                  <a:lnTo>
                    <a:pt x="9375" y="11895"/>
                  </a:lnTo>
                  <a:lnTo>
                    <a:pt x="9102" y="11934"/>
                  </a:lnTo>
                  <a:lnTo>
                    <a:pt x="8822" y="11971"/>
                  </a:lnTo>
                  <a:lnTo>
                    <a:pt x="8535" y="12001"/>
                  </a:lnTo>
                  <a:lnTo>
                    <a:pt x="8244" y="12026"/>
                  </a:lnTo>
                  <a:lnTo>
                    <a:pt x="7948" y="12045"/>
                  </a:lnTo>
                  <a:lnTo>
                    <a:pt x="7646" y="12060"/>
                  </a:lnTo>
                  <a:lnTo>
                    <a:pt x="7340" y="12068"/>
                  </a:lnTo>
                  <a:lnTo>
                    <a:pt x="7030" y="12071"/>
                  </a:lnTo>
                  <a:lnTo>
                    <a:pt x="6720" y="12068"/>
                  </a:lnTo>
                  <a:lnTo>
                    <a:pt x="6414" y="12060"/>
                  </a:lnTo>
                  <a:lnTo>
                    <a:pt x="6112" y="12045"/>
                  </a:lnTo>
                  <a:lnTo>
                    <a:pt x="5816" y="12026"/>
                  </a:lnTo>
                  <a:lnTo>
                    <a:pt x="5525" y="12001"/>
                  </a:lnTo>
                  <a:lnTo>
                    <a:pt x="5238" y="11971"/>
                  </a:lnTo>
                  <a:lnTo>
                    <a:pt x="4958" y="11934"/>
                  </a:lnTo>
                  <a:lnTo>
                    <a:pt x="4685" y="11895"/>
                  </a:lnTo>
                  <a:lnTo>
                    <a:pt x="4418" y="11850"/>
                  </a:lnTo>
                  <a:lnTo>
                    <a:pt x="4158" y="11800"/>
                  </a:lnTo>
                  <a:lnTo>
                    <a:pt x="3906" y="11746"/>
                  </a:lnTo>
                  <a:lnTo>
                    <a:pt x="3661" y="11688"/>
                  </a:lnTo>
                  <a:lnTo>
                    <a:pt x="3425" y="11625"/>
                  </a:lnTo>
                  <a:lnTo>
                    <a:pt x="3197" y="11558"/>
                  </a:lnTo>
                  <a:lnTo>
                    <a:pt x="2979" y="11488"/>
                  </a:lnTo>
                  <a:lnTo>
                    <a:pt x="2769" y="11413"/>
                  </a:lnTo>
                  <a:lnTo>
                    <a:pt x="2570" y="11335"/>
                  </a:lnTo>
                  <a:lnTo>
                    <a:pt x="2380" y="11253"/>
                  </a:lnTo>
                  <a:lnTo>
                    <a:pt x="2201" y="11169"/>
                  </a:lnTo>
                  <a:lnTo>
                    <a:pt x="2034" y="11080"/>
                  </a:lnTo>
                  <a:lnTo>
                    <a:pt x="1877" y="10989"/>
                  </a:lnTo>
                  <a:lnTo>
                    <a:pt x="1731" y="10895"/>
                  </a:lnTo>
                  <a:lnTo>
                    <a:pt x="1599" y="10798"/>
                  </a:lnTo>
                  <a:lnTo>
                    <a:pt x="1477" y="10698"/>
                  </a:lnTo>
                  <a:lnTo>
                    <a:pt x="1370" y="10597"/>
                  </a:lnTo>
                  <a:lnTo>
                    <a:pt x="1275" y="10492"/>
                  </a:lnTo>
                  <a:lnTo>
                    <a:pt x="1194" y="10385"/>
                  </a:lnTo>
                  <a:lnTo>
                    <a:pt x="1127" y="10277"/>
                  </a:lnTo>
                  <a:lnTo>
                    <a:pt x="1074" y="10166"/>
                  </a:lnTo>
                  <a:lnTo>
                    <a:pt x="1035" y="10053"/>
                  </a:lnTo>
                  <a:lnTo>
                    <a:pt x="1012" y="9940"/>
                  </a:lnTo>
                  <a:lnTo>
                    <a:pt x="1004" y="9824"/>
                  </a:lnTo>
                  <a:lnTo>
                    <a:pt x="1005" y="9816"/>
                  </a:lnTo>
                  <a:lnTo>
                    <a:pt x="1006" y="9808"/>
                  </a:lnTo>
                  <a:lnTo>
                    <a:pt x="1004" y="9808"/>
                  </a:lnTo>
                  <a:lnTo>
                    <a:pt x="1004" y="7929"/>
                  </a:lnTo>
                  <a:lnTo>
                    <a:pt x="1106" y="8027"/>
                  </a:lnTo>
                  <a:lnTo>
                    <a:pt x="1215" y="8124"/>
                  </a:lnTo>
                  <a:lnTo>
                    <a:pt x="1334" y="8216"/>
                  </a:lnTo>
                  <a:lnTo>
                    <a:pt x="1459" y="8306"/>
                  </a:lnTo>
                  <a:lnTo>
                    <a:pt x="1592" y="8393"/>
                  </a:lnTo>
                  <a:lnTo>
                    <a:pt x="1732" y="8477"/>
                  </a:lnTo>
                  <a:lnTo>
                    <a:pt x="1880" y="8558"/>
                  </a:lnTo>
                  <a:lnTo>
                    <a:pt x="2034" y="8635"/>
                  </a:lnTo>
                  <a:lnTo>
                    <a:pt x="2194" y="8709"/>
                  </a:lnTo>
                  <a:lnTo>
                    <a:pt x="2361" y="8781"/>
                  </a:lnTo>
                  <a:lnTo>
                    <a:pt x="2534" y="8849"/>
                  </a:lnTo>
                  <a:lnTo>
                    <a:pt x="2712" y="8915"/>
                  </a:lnTo>
                  <a:lnTo>
                    <a:pt x="2895" y="8976"/>
                  </a:lnTo>
                  <a:lnTo>
                    <a:pt x="3083" y="9035"/>
                  </a:lnTo>
                  <a:lnTo>
                    <a:pt x="3277" y="9092"/>
                  </a:lnTo>
                  <a:lnTo>
                    <a:pt x="3474" y="9144"/>
                  </a:lnTo>
                  <a:lnTo>
                    <a:pt x="3677" y="9193"/>
                  </a:lnTo>
                  <a:lnTo>
                    <a:pt x="3883" y="9241"/>
                  </a:lnTo>
                  <a:lnTo>
                    <a:pt x="4091" y="9284"/>
                  </a:lnTo>
                  <a:lnTo>
                    <a:pt x="4305" y="9324"/>
                  </a:lnTo>
                  <a:lnTo>
                    <a:pt x="4521" y="9360"/>
                  </a:lnTo>
                  <a:lnTo>
                    <a:pt x="4740" y="9394"/>
                  </a:lnTo>
                  <a:lnTo>
                    <a:pt x="4962" y="9426"/>
                  </a:lnTo>
                  <a:lnTo>
                    <a:pt x="5186" y="9453"/>
                  </a:lnTo>
                  <a:lnTo>
                    <a:pt x="5412" y="9477"/>
                  </a:lnTo>
                  <a:lnTo>
                    <a:pt x="5640" y="9498"/>
                  </a:lnTo>
                  <a:lnTo>
                    <a:pt x="5869" y="9516"/>
                  </a:lnTo>
                  <a:lnTo>
                    <a:pt x="6100" y="9530"/>
                  </a:lnTo>
                  <a:lnTo>
                    <a:pt x="6332" y="9541"/>
                  </a:lnTo>
                  <a:lnTo>
                    <a:pt x="6564" y="9549"/>
                  </a:lnTo>
                  <a:lnTo>
                    <a:pt x="6797" y="9554"/>
                  </a:lnTo>
                  <a:lnTo>
                    <a:pt x="7030" y="9556"/>
                  </a:lnTo>
                  <a:lnTo>
                    <a:pt x="7263" y="9554"/>
                  </a:lnTo>
                  <a:lnTo>
                    <a:pt x="7496" y="9549"/>
                  </a:lnTo>
                  <a:lnTo>
                    <a:pt x="7728" y="9541"/>
                  </a:lnTo>
                  <a:lnTo>
                    <a:pt x="7960" y="9530"/>
                  </a:lnTo>
                  <a:lnTo>
                    <a:pt x="8191" y="9516"/>
                  </a:lnTo>
                  <a:lnTo>
                    <a:pt x="8420" y="9498"/>
                  </a:lnTo>
                  <a:lnTo>
                    <a:pt x="8648" y="9477"/>
                  </a:lnTo>
                  <a:lnTo>
                    <a:pt x="8874" y="9453"/>
                  </a:lnTo>
                  <a:lnTo>
                    <a:pt x="9098" y="9426"/>
                  </a:lnTo>
                  <a:lnTo>
                    <a:pt x="9320" y="9394"/>
                  </a:lnTo>
                  <a:lnTo>
                    <a:pt x="9539" y="9360"/>
                  </a:lnTo>
                  <a:lnTo>
                    <a:pt x="9755" y="9324"/>
                  </a:lnTo>
                  <a:lnTo>
                    <a:pt x="9969" y="9284"/>
                  </a:lnTo>
                  <a:lnTo>
                    <a:pt x="10177" y="9241"/>
                  </a:lnTo>
                  <a:lnTo>
                    <a:pt x="10383" y="9193"/>
                  </a:lnTo>
                  <a:lnTo>
                    <a:pt x="10586" y="9144"/>
                  </a:lnTo>
                  <a:lnTo>
                    <a:pt x="10783" y="9092"/>
                  </a:lnTo>
                  <a:lnTo>
                    <a:pt x="10977" y="9035"/>
                  </a:lnTo>
                  <a:lnTo>
                    <a:pt x="11165" y="8976"/>
                  </a:lnTo>
                  <a:lnTo>
                    <a:pt x="11348" y="8915"/>
                  </a:lnTo>
                  <a:lnTo>
                    <a:pt x="11526" y="8849"/>
                  </a:lnTo>
                  <a:lnTo>
                    <a:pt x="11699" y="8781"/>
                  </a:lnTo>
                  <a:lnTo>
                    <a:pt x="11866" y="8709"/>
                  </a:lnTo>
                  <a:lnTo>
                    <a:pt x="12026" y="8635"/>
                  </a:lnTo>
                  <a:lnTo>
                    <a:pt x="12180" y="8558"/>
                  </a:lnTo>
                  <a:lnTo>
                    <a:pt x="12328" y="8477"/>
                  </a:lnTo>
                  <a:lnTo>
                    <a:pt x="12468" y="8393"/>
                  </a:lnTo>
                  <a:lnTo>
                    <a:pt x="12601" y="8306"/>
                  </a:lnTo>
                  <a:lnTo>
                    <a:pt x="12726" y="8216"/>
                  </a:lnTo>
                  <a:lnTo>
                    <a:pt x="12845" y="8124"/>
                  </a:lnTo>
                  <a:lnTo>
                    <a:pt x="12954" y="8027"/>
                  </a:lnTo>
                  <a:lnTo>
                    <a:pt x="13056" y="7929"/>
                  </a:lnTo>
                  <a:lnTo>
                    <a:pt x="13056" y="9808"/>
                  </a:lnTo>
                  <a:close/>
                  <a:moveTo>
                    <a:pt x="13056" y="12826"/>
                  </a:moveTo>
                  <a:lnTo>
                    <a:pt x="13048" y="12942"/>
                  </a:lnTo>
                  <a:lnTo>
                    <a:pt x="13025" y="13057"/>
                  </a:lnTo>
                  <a:lnTo>
                    <a:pt x="12986" y="13170"/>
                  </a:lnTo>
                  <a:lnTo>
                    <a:pt x="12933" y="13281"/>
                  </a:lnTo>
                  <a:lnTo>
                    <a:pt x="12866" y="13391"/>
                  </a:lnTo>
                  <a:lnTo>
                    <a:pt x="12785" y="13499"/>
                  </a:lnTo>
                  <a:lnTo>
                    <a:pt x="12690" y="13603"/>
                  </a:lnTo>
                  <a:lnTo>
                    <a:pt x="12583" y="13707"/>
                  </a:lnTo>
                  <a:lnTo>
                    <a:pt x="12461" y="13806"/>
                  </a:lnTo>
                  <a:lnTo>
                    <a:pt x="12329" y="13904"/>
                  </a:lnTo>
                  <a:lnTo>
                    <a:pt x="12183" y="13999"/>
                  </a:lnTo>
                  <a:lnTo>
                    <a:pt x="12026" y="14091"/>
                  </a:lnTo>
                  <a:lnTo>
                    <a:pt x="11859" y="14180"/>
                  </a:lnTo>
                  <a:lnTo>
                    <a:pt x="11680" y="14265"/>
                  </a:lnTo>
                  <a:lnTo>
                    <a:pt x="11490" y="14348"/>
                  </a:lnTo>
                  <a:lnTo>
                    <a:pt x="11291" y="14426"/>
                  </a:lnTo>
                  <a:lnTo>
                    <a:pt x="11081" y="14501"/>
                  </a:lnTo>
                  <a:lnTo>
                    <a:pt x="10863" y="14572"/>
                  </a:lnTo>
                  <a:lnTo>
                    <a:pt x="10635" y="14639"/>
                  </a:lnTo>
                  <a:lnTo>
                    <a:pt x="10399" y="14703"/>
                  </a:lnTo>
                  <a:lnTo>
                    <a:pt x="10154" y="14761"/>
                  </a:lnTo>
                  <a:lnTo>
                    <a:pt x="9902" y="14815"/>
                  </a:lnTo>
                  <a:lnTo>
                    <a:pt x="9642" y="14866"/>
                  </a:lnTo>
                  <a:lnTo>
                    <a:pt x="9376" y="14911"/>
                  </a:lnTo>
                  <a:lnTo>
                    <a:pt x="9102" y="14951"/>
                  </a:lnTo>
                  <a:lnTo>
                    <a:pt x="8822" y="14987"/>
                  </a:lnTo>
                  <a:lnTo>
                    <a:pt x="8536" y="15018"/>
                  </a:lnTo>
                  <a:lnTo>
                    <a:pt x="8244" y="15043"/>
                  </a:lnTo>
                  <a:lnTo>
                    <a:pt x="7948" y="15063"/>
                  </a:lnTo>
                  <a:lnTo>
                    <a:pt x="7647" y="15077"/>
                  </a:lnTo>
                  <a:lnTo>
                    <a:pt x="7340" y="15086"/>
                  </a:lnTo>
                  <a:lnTo>
                    <a:pt x="7030" y="15089"/>
                  </a:lnTo>
                  <a:lnTo>
                    <a:pt x="6720" y="15086"/>
                  </a:lnTo>
                  <a:lnTo>
                    <a:pt x="6413" y="15077"/>
                  </a:lnTo>
                  <a:lnTo>
                    <a:pt x="6112" y="15063"/>
                  </a:lnTo>
                  <a:lnTo>
                    <a:pt x="5816" y="15043"/>
                  </a:lnTo>
                  <a:lnTo>
                    <a:pt x="5524" y="15018"/>
                  </a:lnTo>
                  <a:lnTo>
                    <a:pt x="5238" y="14987"/>
                  </a:lnTo>
                  <a:lnTo>
                    <a:pt x="4958" y="14951"/>
                  </a:lnTo>
                  <a:lnTo>
                    <a:pt x="4684" y="14911"/>
                  </a:lnTo>
                  <a:lnTo>
                    <a:pt x="4418" y="14866"/>
                  </a:lnTo>
                  <a:lnTo>
                    <a:pt x="4158" y="14815"/>
                  </a:lnTo>
                  <a:lnTo>
                    <a:pt x="3906" y="14761"/>
                  </a:lnTo>
                  <a:lnTo>
                    <a:pt x="3661" y="14703"/>
                  </a:lnTo>
                  <a:lnTo>
                    <a:pt x="3425" y="14639"/>
                  </a:lnTo>
                  <a:lnTo>
                    <a:pt x="3197" y="14572"/>
                  </a:lnTo>
                  <a:lnTo>
                    <a:pt x="2979" y="14501"/>
                  </a:lnTo>
                  <a:lnTo>
                    <a:pt x="2769" y="14426"/>
                  </a:lnTo>
                  <a:lnTo>
                    <a:pt x="2570" y="14348"/>
                  </a:lnTo>
                  <a:lnTo>
                    <a:pt x="2380" y="14265"/>
                  </a:lnTo>
                  <a:lnTo>
                    <a:pt x="2201" y="14180"/>
                  </a:lnTo>
                  <a:lnTo>
                    <a:pt x="2034" y="14091"/>
                  </a:lnTo>
                  <a:lnTo>
                    <a:pt x="1877" y="13999"/>
                  </a:lnTo>
                  <a:lnTo>
                    <a:pt x="1731" y="13904"/>
                  </a:lnTo>
                  <a:lnTo>
                    <a:pt x="1599" y="13806"/>
                  </a:lnTo>
                  <a:lnTo>
                    <a:pt x="1477" y="13707"/>
                  </a:lnTo>
                  <a:lnTo>
                    <a:pt x="1370" y="13603"/>
                  </a:lnTo>
                  <a:lnTo>
                    <a:pt x="1275" y="13499"/>
                  </a:lnTo>
                  <a:lnTo>
                    <a:pt x="1194" y="13391"/>
                  </a:lnTo>
                  <a:lnTo>
                    <a:pt x="1127" y="13281"/>
                  </a:lnTo>
                  <a:lnTo>
                    <a:pt x="1074" y="13170"/>
                  </a:lnTo>
                  <a:lnTo>
                    <a:pt x="1035" y="13057"/>
                  </a:lnTo>
                  <a:lnTo>
                    <a:pt x="1012" y="12942"/>
                  </a:lnTo>
                  <a:lnTo>
                    <a:pt x="1004" y="12826"/>
                  </a:lnTo>
                  <a:lnTo>
                    <a:pt x="1004" y="10947"/>
                  </a:lnTo>
                  <a:lnTo>
                    <a:pt x="1106" y="11045"/>
                  </a:lnTo>
                  <a:lnTo>
                    <a:pt x="1215" y="11141"/>
                  </a:lnTo>
                  <a:lnTo>
                    <a:pt x="1334" y="11234"/>
                  </a:lnTo>
                  <a:lnTo>
                    <a:pt x="1459" y="11324"/>
                  </a:lnTo>
                  <a:lnTo>
                    <a:pt x="1592" y="11410"/>
                  </a:lnTo>
                  <a:lnTo>
                    <a:pt x="1732" y="11495"/>
                  </a:lnTo>
                  <a:lnTo>
                    <a:pt x="1880" y="11575"/>
                  </a:lnTo>
                  <a:lnTo>
                    <a:pt x="2034" y="11653"/>
                  </a:lnTo>
                  <a:lnTo>
                    <a:pt x="2194" y="11727"/>
                  </a:lnTo>
                  <a:lnTo>
                    <a:pt x="2361" y="11799"/>
                  </a:lnTo>
                  <a:lnTo>
                    <a:pt x="2534" y="11867"/>
                  </a:lnTo>
                  <a:lnTo>
                    <a:pt x="2712" y="11932"/>
                  </a:lnTo>
                  <a:lnTo>
                    <a:pt x="2895" y="11994"/>
                  </a:lnTo>
                  <a:lnTo>
                    <a:pt x="3083" y="12053"/>
                  </a:lnTo>
                  <a:lnTo>
                    <a:pt x="3277" y="12109"/>
                  </a:lnTo>
                  <a:lnTo>
                    <a:pt x="3474" y="12162"/>
                  </a:lnTo>
                  <a:lnTo>
                    <a:pt x="3677" y="12211"/>
                  </a:lnTo>
                  <a:lnTo>
                    <a:pt x="3883" y="12258"/>
                  </a:lnTo>
                  <a:lnTo>
                    <a:pt x="4091" y="12302"/>
                  </a:lnTo>
                  <a:lnTo>
                    <a:pt x="4305" y="12342"/>
                  </a:lnTo>
                  <a:lnTo>
                    <a:pt x="4521" y="12378"/>
                  </a:lnTo>
                  <a:lnTo>
                    <a:pt x="4740" y="12412"/>
                  </a:lnTo>
                  <a:lnTo>
                    <a:pt x="4962" y="12443"/>
                  </a:lnTo>
                  <a:lnTo>
                    <a:pt x="5186" y="12471"/>
                  </a:lnTo>
                  <a:lnTo>
                    <a:pt x="5412" y="12495"/>
                  </a:lnTo>
                  <a:lnTo>
                    <a:pt x="5640" y="12516"/>
                  </a:lnTo>
                  <a:lnTo>
                    <a:pt x="5869" y="12534"/>
                  </a:lnTo>
                  <a:lnTo>
                    <a:pt x="6100" y="12548"/>
                  </a:lnTo>
                  <a:lnTo>
                    <a:pt x="6332" y="12559"/>
                  </a:lnTo>
                  <a:lnTo>
                    <a:pt x="6564" y="12567"/>
                  </a:lnTo>
                  <a:lnTo>
                    <a:pt x="6797" y="12572"/>
                  </a:lnTo>
                  <a:lnTo>
                    <a:pt x="7030" y="12574"/>
                  </a:lnTo>
                  <a:lnTo>
                    <a:pt x="7263" y="12572"/>
                  </a:lnTo>
                  <a:lnTo>
                    <a:pt x="7496" y="12567"/>
                  </a:lnTo>
                  <a:lnTo>
                    <a:pt x="7728" y="12559"/>
                  </a:lnTo>
                  <a:lnTo>
                    <a:pt x="7960" y="12548"/>
                  </a:lnTo>
                  <a:lnTo>
                    <a:pt x="8191" y="12534"/>
                  </a:lnTo>
                  <a:lnTo>
                    <a:pt x="8420" y="12516"/>
                  </a:lnTo>
                  <a:lnTo>
                    <a:pt x="8648" y="12495"/>
                  </a:lnTo>
                  <a:lnTo>
                    <a:pt x="8874" y="12471"/>
                  </a:lnTo>
                  <a:lnTo>
                    <a:pt x="9098" y="12443"/>
                  </a:lnTo>
                  <a:lnTo>
                    <a:pt x="9320" y="12412"/>
                  </a:lnTo>
                  <a:lnTo>
                    <a:pt x="9539" y="12378"/>
                  </a:lnTo>
                  <a:lnTo>
                    <a:pt x="9755" y="12342"/>
                  </a:lnTo>
                  <a:lnTo>
                    <a:pt x="9969" y="12302"/>
                  </a:lnTo>
                  <a:lnTo>
                    <a:pt x="10177" y="12258"/>
                  </a:lnTo>
                  <a:lnTo>
                    <a:pt x="10383" y="12211"/>
                  </a:lnTo>
                  <a:lnTo>
                    <a:pt x="10586" y="12162"/>
                  </a:lnTo>
                  <a:lnTo>
                    <a:pt x="10783" y="12109"/>
                  </a:lnTo>
                  <a:lnTo>
                    <a:pt x="10977" y="12053"/>
                  </a:lnTo>
                  <a:lnTo>
                    <a:pt x="11165" y="11994"/>
                  </a:lnTo>
                  <a:lnTo>
                    <a:pt x="11348" y="11932"/>
                  </a:lnTo>
                  <a:lnTo>
                    <a:pt x="11526" y="11867"/>
                  </a:lnTo>
                  <a:lnTo>
                    <a:pt x="11699" y="11799"/>
                  </a:lnTo>
                  <a:lnTo>
                    <a:pt x="11866" y="11727"/>
                  </a:lnTo>
                  <a:lnTo>
                    <a:pt x="12026" y="11653"/>
                  </a:lnTo>
                  <a:lnTo>
                    <a:pt x="12180" y="11575"/>
                  </a:lnTo>
                  <a:lnTo>
                    <a:pt x="12328" y="11495"/>
                  </a:lnTo>
                  <a:lnTo>
                    <a:pt x="12468" y="11410"/>
                  </a:lnTo>
                  <a:lnTo>
                    <a:pt x="12601" y="11324"/>
                  </a:lnTo>
                  <a:lnTo>
                    <a:pt x="12726" y="11234"/>
                  </a:lnTo>
                  <a:lnTo>
                    <a:pt x="12845" y="11141"/>
                  </a:lnTo>
                  <a:lnTo>
                    <a:pt x="12954" y="11045"/>
                  </a:lnTo>
                  <a:lnTo>
                    <a:pt x="13056" y="10947"/>
                  </a:lnTo>
                  <a:lnTo>
                    <a:pt x="13056" y="12826"/>
                  </a:lnTo>
                  <a:close/>
                  <a:moveTo>
                    <a:pt x="7030" y="0"/>
                  </a:moveTo>
                  <a:lnTo>
                    <a:pt x="6712" y="3"/>
                  </a:lnTo>
                  <a:lnTo>
                    <a:pt x="6393" y="12"/>
                  </a:lnTo>
                  <a:lnTo>
                    <a:pt x="6074" y="27"/>
                  </a:lnTo>
                  <a:lnTo>
                    <a:pt x="5756" y="48"/>
                  </a:lnTo>
                  <a:lnTo>
                    <a:pt x="5439" y="75"/>
                  </a:lnTo>
                  <a:lnTo>
                    <a:pt x="5124" y="110"/>
                  </a:lnTo>
                  <a:lnTo>
                    <a:pt x="4812" y="149"/>
                  </a:lnTo>
                  <a:lnTo>
                    <a:pt x="4503" y="195"/>
                  </a:lnTo>
                  <a:lnTo>
                    <a:pt x="4199" y="247"/>
                  </a:lnTo>
                  <a:lnTo>
                    <a:pt x="3900" y="306"/>
                  </a:lnTo>
                  <a:lnTo>
                    <a:pt x="3605" y="370"/>
                  </a:lnTo>
                  <a:lnTo>
                    <a:pt x="3318" y="442"/>
                  </a:lnTo>
                  <a:lnTo>
                    <a:pt x="3037" y="520"/>
                  </a:lnTo>
                  <a:lnTo>
                    <a:pt x="2765" y="604"/>
                  </a:lnTo>
                  <a:lnTo>
                    <a:pt x="2501" y="695"/>
                  </a:lnTo>
                  <a:lnTo>
                    <a:pt x="2246" y="792"/>
                  </a:lnTo>
                  <a:lnTo>
                    <a:pt x="2001" y="896"/>
                  </a:lnTo>
                  <a:lnTo>
                    <a:pt x="1766" y="1007"/>
                  </a:lnTo>
                  <a:lnTo>
                    <a:pt x="1543" y="1124"/>
                  </a:lnTo>
                  <a:lnTo>
                    <a:pt x="1332" y="1247"/>
                  </a:lnTo>
                  <a:lnTo>
                    <a:pt x="1133" y="1378"/>
                  </a:lnTo>
                  <a:lnTo>
                    <a:pt x="948" y="1515"/>
                  </a:lnTo>
                  <a:lnTo>
                    <a:pt x="778" y="1660"/>
                  </a:lnTo>
                  <a:lnTo>
                    <a:pt x="623" y="1811"/>
                  </a:lnTo>
                  <a:lnTo>
                    <a:pt x="482" y="1969"/>
                  </a:lnTo>
                  <a:lnTo>
                    <a:pt x="359" y="2134"/>
                  </a:lnTo>
                  <a:lnTo>
                    <a:pt x="252" y="2305"/>
                  </a:lnTo>
                  <a:lnTo>
                    <a:pt x="163" y="2484"/>
                  </a:lnTo>
                  <a:lnTo>
                    <a:pt x="93" y="2670"/>
                  </a:lnTo>
                  <a:lnTo>
                    <a:pt x="42" y="2862"/>
                  </a:lnTo>
                  <a:lnTo>
                    <a:pt x="11" y="3062"/>
                  </a:lnTo>
                  <a:lnTo>
                    <a:pt x="0" y="3269"/>
                  </a:lnTo>
                  <a:lnTo>
                    <a:pt x="0" y="12826"/>
                  </a:lnTo>
                  <a:lnTo>
                    <a:pt x="11" y="13033"/>
                  </a:lnTo>
                  <a:lnTo>
                    <a:pt x="42" y="13232"/>
                  </a:lnTo>
                  <a:lnTo>
                    <a:pt x="93" y="13425"/>
                  </a:lnTo>
                  <a:lnTo>
                    <a:pt x="163" y="13611"/>
                  </a:lnTo>
                  <a:lnTo>
                    <a:pt x="252" y="13789"/>
                  </a:lnTo>
                  <a:lnTo>
                    <a:pt x="359" y="13961"/>
                  </a:lnTo>
                  <a:lnTo>
                    <a:pt x="482" y="14126"/>
                  </a:lnTo>
                  <a:lnTo>
                    <a:pt x="623" y="14284"/>
                  </a:lnTo>
                  <a:lnTo>
                    <a:pt x="778" y="14435"/>
                  </a:lnTo>
                  <a:lnTo>
                    <a:pt x="948" y="14579"/>
                  </a:lnTo>
                  <a:lnTo>
                    <a:pt x="1133" y="14717"/>
                  </a:lnTo>
                  <a:lnTo>
                    <a:pt x="1332" y="14847"/>
                  </a:lnTo>
                  <a:lnTo>
                    <a:pt x="1543" y="14971"/>
                  </a:lnTo>
                  <a:lnTo>
                    <a:pt x="1766" y="15088"/>
                  </a:lnTo>
                  <a:lnTo>
                    <a:pt x="2001" y="15199"/>
                  </a:lnTo>
                  <a:lnTo>
                    <a:pt x="2246" y="15302"/>
                  </a:lnTo>
                  <a:lnTo>
                    <a:pt x="2501" y="15400"/>
                  </a:lnTo>
                  <a:lnTo>
                    <a:pt x="2765" y="15490"/>
                  </a:lnTo>
                  <a:lnTo>
                    <a:pt x="3037" y="15575"/>
                  </a:lnTo>
                  <a:lnTo>
                    <a:pt x="3318" y="15652"/>
                  </a:lnTo>
                  <a:lnTo>
                    <a:pt x="3605" y="15724"/>
                  </a:lnTo>
                  <a:lnTo>
                    <a:pt x="3900" y="15789"/>
                  </a:lnTo>
                  <a:lnTo>
                    <a:pt x="4199" y="15848"/>
                  </a:lnTo>
                  <a:lnTo>
                    <a:pt x="4503" y="15900"/>
                  </a:lnTo>
                  <a:lnTo>
                    <a:pt x="4812" y="15946"/>
                  </a:lnTo>
                  <a:lnTo>
                    <a:pt x="5124" y="15985"/>
                  </a:lnTo>
                  <a:lnTo>
                    <a:pt x="5439" y="16020"/>
                  </a:lnTo>
                  <a:lnTo>
                    <a:pt x="5756" y="16047"/>
                  </a:lnTo>
                  <a:lnTo>
                    <a:pt x="6074" y="16068"/>
                  </a:lnTo>
                  <a:lnTo>
                    <a:pt x="6393" y="16083"/>
                  </a:lnTo>
                  <a:lnTo>
                    <a:pt x="6712" y="16092"/>
                  </a:lnTo>
                  <a:lnTo>
                    <a:pt x="7030" y="16095"/>
                  </a:lnTo>
                  <a:lnTo>
                    <a:pt x="7348" y="16092"/>
                  </a:lnTo>
                  <a:lnTo>
                    <a:pt x="7667" y="16083"/>
                  </a:lnTo>
                  <a:lnTo>
                    <a:pt x="7986" y="16068"/>
                  </a:lnTo>
                  <a:lnTo>
                    <a:pt x="8304" y="16047"/>
                  </a:lnTo>
                  <a:lnTo>
                    <a:pt x="8621" y="16020"/>
                  </a:lnTo>
                  <a:lnTo>
                    <a:pt x="8936" y="15985"/>
                  </a:lnTo>
                  <a:lnTo>
                    <a:pt x="9248" y="15946"/>
                  </a:lnTo>
                  <a:lnTo>
                    <a:pt x="9557" y="15900"/>
                  </a:lnTo>
                  <a:lnTo>
                    <a:pt x="9861" y="15848"/>
                  </a:lnTo>
                  <a:lnTo>
                    <a:pt x="10160" y="15789"/>
                  </a:lnTo>
                  <a:lnTo>
                    <a:pt x="10455" y="15724"/>
                  </a:lnTo>
                  <a:lnTo>
                    <a:pt x="10742" y="15652"/>
                  </a:lnTo>
                  <a:lnTo>
                    <a:pt x="11023" y="15575"/>
                  </a:lnTo>
                  <a:lnTo>
                    <a:pt x="11295" y="15490"/>
                  </a:lnTo>
                  <a:lnTo>
                    <a:pt x="11559" y="15400"/>
                  </a:lnTo>
                  <a:lnTo>
                    <a:pt x="11814" y="15302"/>
                  </a:lnTo>
                  <a:lnTo>
                    <a:pt x="12059" y="15199"/>
                  </a:lnTo>
                  <a:lnTo>
                    <a:pt x="12294" y="15088"/>
                  </a:lnTo>
                  <a:lnTo>
                    <a:pt x="12517" y="14971"/>
                  </a:lnTo>
                  <a:lnTo>
                    <a:pt x="12728" y="14847"/>
                  </a:lnTo>
                  <a:lnTo>
                    <a:pt x="12927" y="14717"/>
                  </a:lnTo>
                  <a:lnTo>
                    <a:pt x="13112" y="14579"/>
                  </a:lnTo>
                  <a:lnTo>
                    <a:pt x="13282" y="14435"/>
                  </a:lnTo>
                  <a:lnTo>
                    <a:pt x="13437" y="14284"/>
                  </a:lnTo>
                  <a:lnTo>
                    <a:pt x="13578" y="14126"/>
                  </a:lnTo>
                  <a:lnTo>
                    <a:pt x="13701" y="13961"/>
                  </a:lnTo>
                  <a:lnTo>
                    <a:pt x="13808" y="13789"/>
                  </a:lnTo>
                  <a:lnTo>
                    <a:pt x="13897" y="13611"/>
                  </a:lnTo>
                  <a:lnTo>
                    <a:pt x="13967" y="13425"/>
                  </a:lnTo>
                  <a:lnTo>
                    <a:pt x="14018" y="13232"/>
                  </a:lnTo>
                  <a:lnTo>
                    <a:pt x="14049" y="13033"/>
                  </a:lnTo>
                  <a:lnTo>
                    <a:pt x="14060" y="12826"/>
                  </a:lnTo>
                  <a:lnTo>
                    <a:pt x="14060" y="3269"/>
                  </a:lnTo>
                  <a:lnTo>
                    <a:pt x="14049" y="3062"/>
                  </a:lnTo>
                  <a:lnTo>
                    <a:pt x="14018" y="2862"/>
                  </a:lnTo>
                  <a:lnTo>
                    <a:pt x="13967" y="2670"/>
                  </a:lnTo>
                  <a:lnTo>
                    <a:pt x="13897" y="2484"/>
                  </a:lnTo>
                  <a:lnTo>
                    <a:pt x="13808" y="2305"/>
                  </a:lnTo>
                  <a:lnTo>
                    <a:pt x="13701" y="2134"/>
                  </a:lnTo>
                  <a:lnTo>
                    <a:pt x="13578" y="1969"/>
                  </a:lnTo>
                  <a:lnTo>
                    <a:pt x="13437" y="1811"/>
                  </a:lnTo>
                  <a:lnTo>
                    <a:pt x="13282" y="1660"/>
                  </a:lnTo>
                  <a:lnTo>
                    <a:pt x="13112" y="1515"/>
                  </a:lnTo>
                  <a:lnTo>
                    <a:pt x="12927" y="1378"/>
                  </a:lnTo>
                  <a:lnTo>
                    <a:pt x="12728" y="1247"/>
                  </a:lnTo>
                  <a:lnTo>
                    <a:pt x="12517" y="1124"/>
                  </a:lnTo>
                  <a:lnTo>
                    <a:pt x="12294" y="1007"/>
                  </a:lnTo>
                  <a:lnTo>
                    <a:pt x="12059" y="896"/>
                  </a:lnTo>
                  <a:lnTo>
                    <a:pt x="11814" y="792"/>
                  </a:lnTo>
                  <a:lnTo>
                    <a:pt x="11559" y="695"/>
                  </a:lnTo>
                  <a:lnTo>
                    <a:pt x="11295" y="604"/>
                  </a:lnTo>
                  <a:lnTo>
                    <a:pt x="11023" y="520"/>
                  </a:lnTo>
                  <a:lnTo>
                    <a:pt x="10742" y="442"/>
                  </a:lnTo>
                  <a:lnTo>
                    <a:pt x="10455" y="370"/>
                  </a:lnTo>
                  <a:lnTo>
                    <a:pt x="10160" y="306"/>
                  </a:lnTo>
                  <a:lnTo>
                    <a:pt x="9861" y="247"/>
                  </a:lnTo>
                  <a:lnTo>
                    <a:pt x="9557" y="195"/>
                  </a:lnTo>
                  <a:lnTo>
                    <a:pt x="9248" y="149"/>
                  </a:lnTo>
                  <a:lnTo>
                    <a:pt x="8936" y="110"/>
                  </a:lnTo>
                  <a:lnTo>
                    <a:pt x="8621" y="75"/>
                  </a:lnTo>
                  <a:lnTo>
                    <a:pt x="8304" y="48"/>
                  </a:lnTo>
                  <a:lnTo>
                    <a:pt x="7986" y="27"/>
                  </a:lnTo>
                  <a:lnTo>
                    <a:pt x="7667" y="12"/>
                  </a:lnTo>
                  <a:lnTo>
                    <a:pt x="7348" y="3"/>
                  </a:lnTo>
                  <a:lnTo>
                    <a:pt x="70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Freeform 194"/>
            <p:cNvSpPr>
              <a:spLocks/>
            </p:cNvSpPr>
            <p:nvPr/>
          </p:nvSpPr>
          <p:spPr bwMode="auto">
            <a:xfrm>
              <a:off x="2479676" y="4692650"/>
              <a:ext cx="42863" cy="42863"/>
            </a:xfrm>
            <a:custGeom>
              <a:avLst/>
              <a:gdLst>
                <a:gd name="T0" fmla="*/ 554 w 1004"/>
                <a:gd name="T1" fmla="*/ 1003 h 1006"/>
                <a:gd name="T2" fmla="*/ 628 w 1004"/>
                <a:gd name="T3" fmla="*/ 990 h 1006"/>
                <a:gd name="T4" fmla="*/ 698 w 1004"/>
                <a:gd name="T5" fmla="*/ 967 h 1006"/>
                <a:gd name="T6" fmla="*/ 762 w 1004"/>
                <a:gd name="T7" fmla="*/ 934 h 1006"/>
                <a:gd name="T8" fmla="*/ 822 w 1004"/>
                <a:gd name="T9" fmla="*/ 891 h 1006"/>
                <a:gd name="T10" fmla="*/ 874 w 1004"/>
                <a:gd name="T11" fmla="*/ 841 h 1006"/>
                <a:gd name="T12" fmla="*/ 919 w 1004"/>
                <a:gd name="T13" fmla="*/ 785 h 1006"/>
                <a:gd name="T14" fmla="*/ 955 w 1004"/>
                <a:gd name="T15" fmla="*/ 721 h 1006"/>
                <a:gd name="T16" fmla="*/ 981 w 1004"/>
                <a:gd name="T17" fmla="*/ 653 h 1006"/>
                <a:gd name="T18" fmla="*/ 998 w 1004"/>
                <a:gd name="T19" fmla="*/ 580 h 1006"/>
                <a:gd name="T20" fmla="*/ 1004 w 1004"/>
                <a:gd name="T21" fmla="*/ 503 h 1006"/>
                <a:gd name="T22" fmla="*/ 998 w 1004"/>
                <a:gd name="T23" fmla="*/ 427 h 1006"/>
                <a:gd name="T24" fmla="*/ 981 w 1004"/>
                <a:gd name="T25" fmla="*/ 353 h 1006"/>
                <a:gd name="T26" fmla="*/ 955 w 1004"/>
                <a:gd name="T27" fmla="*/ 285 h 1006"/>
                <a:gd name="T28" fmla="*/ 919 w 1004"/>
                <a:gd name="T29" fmla="*/ 222 h 1006"/>
                <a:gd name="T30" fmla="*/ 874 w 1004"/>
                <a:gd name="T31" fmla="*/ 165 h 1006"/>
                <a:gd name="T32" fmla="*/ 822 w 1004"/>
                <a:gd name="T33" fmla="*/ 115 h 1006"/>
                <a:gd name="T34" fmla="*/ 762 w 1004"/>
                <a:gd name="T35" fmla="*/ 73 h 1006"/>
                <a:gd name="T36" fmla="*/ 698 w 1004"/>
                <a:gd name="T37" fmla="*/ 39 h 1006"/>
                <a:gd name="T38" fmla="*/ 628 w 1004"/>
                <a:gd name="T39" fmla="*/ 16 h 1006"/>
                <a:gd name="T40" fmla="*/ 554 w 1004"/>
                <a:gd name="T41" fmla="*/ 3 h 1006"/>
                <a:gd name="T42" fmla="*/ 476 w 1004"/>
                <a:gd name="T43" fmla="*/ 1 h 1006"/>
                <a:gd name="T44" fmla="*/ 401 w 1004"/>
                <a:gd name="T45" fmla="*/ 10 h 1006"/>
                <a:gd name="T46" fmla="*/ 330 w 1004"/>
                <a:gd name="T47" fmla="*/ 30 h 1006"/>
                <a:gd name="T48" fmla="*/ 262 w 1004"/>
                <a:gd name="T49" fmla="*/ 61 h 1006"/>
                <a:gd name="T50" fmla="*/ 202 w 1004"/>
                <a:gd name="T51" fmla="*/ 100 h 1006"/>
                <a:gd name="T52" fmla="*/ 147 w 1004"/>
                <a:gd name="T53" fmla="*/ 147 h 1006"/>
                <a:gd name="T54" fmla="*/ 100 w 1004"/>
                <a:gd name="T55" fmla="*/ 202 h 1006"/>
                <a:gd name="T56" fmla="*/ 60 w 1004"/>
                <a:gd name="T57" fmla="*/ 263 h 1006"/>
                <a:gd name="T58" fmla="*/ 30 w 1004"/>
                <a:gd name="T59" fmla="*/ 330 h 1006"/>
                <a:gd name="T60" fmla="*/ 10 w 1004"/>
                <a:gd name="T61" fmla="*/ 402 h 1006"/>
                <a:gd name="T62" fmla="*/ 1 w 1004"/>
                <a:gd name="T63" fmla="*/ 477 h 1006"/>
                <a:gd name="T64" fmla="*/ 3 w 1004"/>
                <a:gd name="T65" fmla="*/ 554 h 1006"/>
                <a:gd name="T66" fmla="*/ 16 w 1004"/>
                <a:gd name="T67" fmla="*/ 629 h 1006"/>
                <a:gd name="T68" fmla="*/ 39 w 1004"/>
                <a:gd name="T69" fmla="*/ 699 h 1006"/>
                <a:gd name="T70" fmla="*/ 72 w 1004"/>
                <a:gd name="T71" fmla="*/ 764 h 1006"/>
                <a:gd name="T72" fmla="*/ 115 w 1004"/>
                <a:gd name="T73" fmla="*/ 823 h 1006"/>
                <a:gd name="T74" fmla="*/ 165 w 1004"/>
                <a:gd name="T75" fmla="*/ 875 h 1006"/>
                <a:gd name="T76" fmla="*/ 221 w 1004"/>
                <a:gd name="T77" fmla="*/ 921 h 1006"/>
                <a:gd name="T78" fmla="*/ 284 w 1004"/>
                <a:gd name="T79" fmla="*/ 957 h 1006"/>
                <a:gd name="T80" fmla="*/ 353 w 1004"/>
                <a:gd name="T81" fmla="*/ 984 h 1006"/>
                <a:gd name="T82" fmla="*/ 426 w 1004"/>
                <a:gd name="T83" fmla="*/ 1000 h 1006"/>
                <a:gd name="T84" fmla="*/ 502 w 1004"/>
                <a:gd name="T8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4" h="1006">
                  <a:moveTo>
                    <a:pt x="502" y="1006"/>
                  </a:moveTo>
                  <a:lnTo>
                    <a:pt x="528" y="1005"/>
                  </a:lnTo>
                  <a:lnTo>
                    <a:pt x="554" y="1003"/>
                  </a:lnTo>
                  <a:lnTo>
                    <a:pt x="579" y="1000"/>
                  </a:lnTo>
                  <a:lnTo>
                    <a:pt x="604" y="996"/>
                  </a:lnTo>
                  <a:lnTo>
                    <a:pt x="628" y="990"/>
                  </a:lnTo>
                  <a:lnTo>
                    <a:pt x="652" y="984"/>
                  </a:lnTo>
                  <a:lnTo>
                    <a:pt x="675" y="976"/>
                  </a:lnTo>
                  <a:lnTo>
                    <a:pt x="698" y="967"/>
                  </a:lnTo>
                  <a:lnTo>
                    <a:pt x="720" y="957"/>
                  </a:lnTo>
                  <a:lnTo>
                    <a:pt x="741" y="946"/>
                  </a:lnTo>
                  <a:lnTo>
                    <a:pt x="762" y="934"/>
                  </a:lnTo>
                  <a:lnTo>
                    <a:pt x="783" y="921"/>
                  </a:lnTo>
                  <a:lnTo>
                    <a:pt x="803" y="907"/>
                  </a:lnTo>
                  <a:lnTo>
                    <a:pt x="822" y="891"/>
                  </a:lnTo>
                  <a:lnTo>
                    <a:pt x="840" y="875"/>
                  </a:lnTo>
                  <a:lnTo>
                    <a:pt x="858" y="859"/>
                  </a:lnTo>
                  <a:lnTo>
                    <a:pt x="874" y="841"/>
                  </a:lnTo>
                  <a:lnTo>
                    <a:pt x="890" y="823"/>
                  </a:lnTo>
                  <a:lnTo>
                    <a:pt x="905" y="804"/>
                  </a:lnTo>
                  <a:lnTo>
                    <a:pt x="919" y="785"/>
                  </a:lnTo>
                  <a:lnTo>
                    <a:pt x="932" y="764"/>
                  </a:lnTo>
                  <a:lnTo>
                    <a:pt x="944" y="743"/>
                  </a:lnTo>
                  <a:lnTo>
                    <a:pt x="955" y="721"/>
                  </a:lnTo>
                  <a:lnTo>
                    <a:pt x="965" y="699"/>
                  </a:lnTo>
                  <a:lnTo>
                    <a:pt x="974" y="676"/>
                  </a:lnTo>
                  <a:lnTo>
                    <a:pt x="981" y="653"/>
                  </a:lnTo>
                  <a:lnTo>
                    <a:pt x="988" y="629"/>
                  </a:lnTo>
                  <a:lnTo>
                    <a:pt x="994" y="605"/>
                  </a:lnTo>
                  <a:lnTo>
                    <a:pt x="998" y="580"/>
                  </a:lnTo>
                  <a:lnTo>
                    <a:pt x="1001" y="554"/>
                  </a:lnTo>
                  <a:lnTo>
                    <a:pt x="1003" y="529"/>
                  </a:lnTo>
                  <a:lnTo>
                    <a:pt x="1004" y="503"/>
                  </a:lnTo>
                  <a:lnTo>
                    <a:pt x="1003" y="477"/>
                  </a:lnTo>
                  <a:lnTo>
                    <a:pt x="1001" y="452"/>
                  </a:lnTo>
                  <a:lnTo>
                    <a:pt x="998" y="427"/>
                  </a:lnTo>
                  <a:lnTo>
                    <a:pt x="994" y="402"/>
                  </a:lnTo>
                  <a:lnTo>
                    <a:pt x="988" y="377"/>
                  </a:lnTo>
                  <a:lnTo>
                    <a:pt x="981" y="353"/>
                  </a:lnTo>
                  <a:lnTo>
                    <a:pt x="974" y="330"/>
                  </a:lnTo>
                  <a:lnTo>
                    <a:pt x="965" y="307"/>
                  </a:lnTo>
                  <a:lnTo>
                    <a:pt x="955" y="285"/>
                  </a:lnTo>
                  <a:lnTo>
                    <a:pt x="944" y="263"/>
                  </a:lnTo>
                  <a:lnTo>
                    <a:pt x="932" y="243"/>
                  </a:lnTo>
                  <a:lnTo>
                    <a:pt x="919" y="222"/>
                  </a:lnTo>
                  <a:lnTo>
                    <a:pt x="905" y="202"/>
                  </a:lnTo>
                  <a:lnTo>
                    <a:pt x="890" y="183"/>
                  </a:lnTo>
                  <a:lnTo>
                    <a:pt x="874" y="165"/>
                  </a:lnTo>
                  <a:lnTo>
                    <a:pt x="858" y="147"/>
                  </a:lnTo>
                  <a:lnTo>
                    <a:pt x="840" y="131"/>
                  </a:lnTo>
                  <a:lnTo>
                    <a:pt x="822" y="115"/>
                  </a:lnTo>
                  <a:lnTo>
                    <a:pt x="803" y="100"/>
                  </a:lnTo>
                  <a:lnTo>
                    <a:pt x="783" y="86"/>
                  </a:lnTo>
                  <a:lnTo>
                    <a:pt x="762" y="73"/>
                  </a:lnTo>
                  <a:lnTo>
                    <a:pt x="741" y="61"/>
                  </a:lnTo>
                  <a:lnTo>
                    <a:pt x="720" y="50"/>
                  </a:lnTo>
                  <a:lnTo>
                    <a:pt x="698" y="39"/>
                  </a:lnTo>
                  <a:lnTo>
                    <a:pt x="675" y="30"/>
                  </a:lnTo>
                  <a:lnTo>
                    <a:pt x="652" y="22"/>
                  </a:lnTo>
                  <a:lnTo>
                    <a:pt x="628" y="16"/>
                  </a:lnTo>
                  <a:lnTo>
                    <a:pt x="604" y="10"/>
                  </a:lnTo>
                  <a:lnTo>
                    <a:pt x="579" y="6"/>
                  </a:lnTo>
                  <a:lnTo>
                    <a:pt x="554" y="3"/>
                  </a:lnTo>
                  <a:lnTo>
                    <a:pt x="528" y="1"/>
                  </a:lnTo>
                  <a:lnTo>
                    <a:pt x="502" y="0"/>
                  </a:lnTo>
                  <a:lnTo>
                    <a:pt x="476" y="1"/>
                  </a:lnTo>
                  <a:lnTo>
                    <a:pt x="451" y="3"/>
                  </a:lnTo>
                  <a:lnTo>
                    <a:pt x="426" y="6"/>
                  </a:lnTo>
                  <a:lnTo>
                    <a:pt x="401" y="10"/>
                  </a:lnTo>
                  <a:lnTo>
                    <a:pt x="377" y="16"/>
                  </a:lnTo>
                  <a:lnTo>
                    <a:pt x="353" y="22"/>
                  </a:lnTo>
                  <a:lnTo>
                    <a:pt x="330" y="30"/>
                  </a:lnTo>
                  <a:lnTo>
                    <a:pt x="306" y="39"/>
                  </a:lnTo>
                  <a:lnTo>
                    <a:pt x="284" y="50"/>
                  </a:lnTo>
                  <a:lnTo>
                    <a:pt x="262" y="61"/>
                  </a:lnTo>
                  <a:lnTo>
                    <a:pt x="242" y="73"/>
                  </a:lnTo>
                  <a:lnTo>
                    <a:pt x="221" y="86"/>
                  </a:lnTo>
                  <a:lnTo>
                    <a:pt x="202" y="100"/>
                  </a:lnTo>
                  <a:lnTo>
                    <a:pt x="183" y="115"/>
                  </a:lnTo>
                  <a:lnTo>
                    <a:pt x="165" y="131"/>
                  </a:lnTo>
                  <a:lnTo>
                    <a:pt x="147" y="147"/>
                  </a:lnTo>
                  <a:lnTo>
                    <a:pt x="131" y="165"/>
                  </a:lnTo>
                  <a:lnTo>
                    <a:pt x="115" y="183"/>
                  </a:lnTo>
                  <a:lnTo>
                    <a:pt x="100" y="202"/>
                  </a:lnTo>
                  <a:lnTo>
                    <a:pt x="86" y="222"/>
                  </a:lnTo>
                  <a:lnTo>
                    <a:pt x="72" y="243"/>
                  </a:lnTo>
                  <a:lnTo>
                    <a:pt x="60" y="263"/>
                  </a:lnTo>
                  <a:lnTo>
                    <a:pt x="49" y="285"/>
                  </a:lnTo>
                  <a:lnTo>
                    <a:pt x="39" y="307"/>
                  </a:lnTo>
                  <a:lnTo>
                    <a:pt x="30" y="330"/>
                  </a:lnTo>
                  <a:lnTo>
                    <a:pt x="22" y="353"/>
                  </a:lnTo>
                  <a:lnTo>
                    <a:pt x="16" y="377"/>
                  </a:lnTo>
                  <a:lnTo>
                    <a:pt x="10" y="402"/>
                  </a:lnTo>
                  <a:lnTo>
                    <a:pt x="6" y="427"/>
                  </a:lnTo>
                  <a:lnTo>
                    <a:pt x="3" y="452"/>
                  </a:lnTo>
                  <a:lnTo>
                    <a:pt x="1" y="477"/>
                  </a:lnTo>
                  <a:lnTo>
                    <a:pt x="0" y="503"/>
                  </a:lnTo>
                  <a:lnTo>
                    <a:pt x="1" y="529"/>
                  </a:lnTo>
                  <a:lnTo>
                    <a:pt x="3" y="554"/>
                  </a:lnTo>
                  <a:lnTo>
                    <a:pt x="6" y="580"/>
                  </a:lnTo>
                  <a:lnTo>
                    <a:pt x="10" y="605"/>
                  </a:lnTo>
                  <a:lnTo>
                    <a:pt x="16" y="629"/>
                  </a:lnTo>
                  <a:lnTo>
                    <a:pt x="22" y="653"/>
                  </a:lnTo>
                  <a:lnTo>
                    <a:pt x="30" y="676"/>
                  </a:lnTo>
                  <a:lnTo>
                    <a:pt x="39" y="699"/>
                  </a:lnTo>
                  <a:lnTo>
                    <a:pt x="49" y="721"/>
                  </a:lnTo>
                  <a:lnTo>
                    <a:pt x="60" y="743"/>
                  </a:lnTo>
                  <a:lnTo>
                    <a:pt x="72" y="764"/>
                  </a:lnTo>
                  <a:lnTo>
                    <a:pt x="86" y="785"/>
                  </a:lnTo>
                  <a:lnTo>
                    <a:pt x="100" y="804"/>
                  </a:lnTo>
                  <a:lnTo>
                    <a:pt x="115" y="823"/>
                  </a:lnTo>
                  <a:lnTo>
                    <a:pt x="131" y="841"/>
                  </a:lnTo>
                  <a:lnTo>
                    <a:pt x="147" y="859"/>
                  </a:lnTo>
                  <a:lnTo>
                    <a:pt x="165" y="875"/>
                  </a:lnTo>
                  <a:lnTo>
                    <a:pt x="183" y="891"/>
                  </a:lnTo>
                  <a:lnTo>
                    <a:pt x="202" y="907"/>
                  </a:lnTo>
                  <a:lnTo>
                    <a:pt x="221" y="921"/>
                  </a:lnTo>
                  <a:lnTo>
                    <a:pt x="242" y="934"/>
                  </a:lnTo>
                  <a:lnTo>
                    <a:pt x="262" y="946"/>
                  </a:lnTo>
                  <a:lnTo>
                    <a:pt x="284" y="957"/>
                  </a:lnTo>
                  <a:lnTo>
                    <a:pt x="306" y="967"/>
                  </a:lnTo>
                  <a:lnTo>
                    <a:pt x="330" y="976"/>
                  </a:lnTo>
                  <a:lnTo>
                    <a:pt x="353" y="984"/>
                  </a:lnTo>
                  <a:lnTo>
                    <a:pt x="377" y="990"/>
                  </a:lnTo>
                  <a:lnTo>
                    <a:pt x="401" y="996"/>
                  </a:lnTo>
                  <a:lnTo>
                    <a:pt x="426" y="1000"/>
                  </a:lnTo>
                  <a:lnTo>
                    <a:pt x="451" y="1003"/>
                  </a:lnTo>
                  <a:lnTo>
                    <a:pt x="476" y="1005"/>
                  </a:lnTo>
                  <a:lnTo>
                    <a:pt x="502" y="10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1" name="Freeform 195"/>
            <p:cNvSpPr>
              <a:spLocks/>
            </p:cNvSpPr>
            <p:nvPr/>
          </p:nvSpPr>
          <p:spPr bwMode="auto">
            <a:xfrm>
              <a:off x="2479676" y="4562475"/>
              <a:ext cx="42863" cy="42863"/>
            </a:xfrm>
            <a:custGeom>
              <a:avLst/>
              <a:gdLst>
                <a:gd name="T0" fmla="*/ 554 w 1004"/>
                <a:gd name="T1" fmla="*/ 1003 h 1006"/>
                <a:gd name="T2" fmla="*/ 628 w 1004"/>
                <a:gd name="T3" fmla="*/ 990 h 1006"/>
                <a:gd name="T4" fmla="*/ 698 w 1004"/>
                <a:gd name="T5" fmla="*/ 967 h 1006"/>
                <a:gd name="T6" fmla="*/ 762 w 1004"/>
                <a:gd name="T7" fmla="*/ 934 h 1006"/>
                <a:gd name="T8" fmla="*/ 822 w 1004"/>
                <a:gd name="T9" fmla="*/ 892 h 1006"/>
                <a:gd name="T10" fmla="*/ 874 w 1004"/>
                <a:gd name="T11" fmla="*/ 841 h 1006"/>
                <a:gd name="T12" fmla="*/ 919 w 1004"/>
                <a:gd name="T13" fmla="*/ 785 h 1006"/>
                <a:gd name="T14" fmla="*/ 955 w 1004"/>
                <a:gd name="T15" fmla="*/ 722 h 1006"/>
                <a:gd name="T16" fmla="*/ 981 w 1004"/>
                <a:gd name="T17" fmla="*/ 653 h 1006"/>
                <a:gd name="T18" fmla="*/ 998 w 1004"/>
                <a:gd name="T19" fmla="*/ 580 h 1006"/>
                <a:gd name="T20" fmla="*/ 1004 w 1004"/>
                <a:gd name="T21" fmla="*/ 503 h 1006"/>
                <a:gd name="T22" fmla="*/ 998 w 1004"/>
                <a:gd name="T23" fmla="*/ 427 h 1006"/>
                <a:gd name="T24" fmla="*/ 981 w 1004"/>
                <a:gd name="T25" fmla="*/ 353 h 1006"/>
                <a:gd name="T26" fmla="*/ 955 w 1004"/>
                <a:gd name="T27" fmla="*/ 285 h 1006"/>
                <a:gd name="T28" fmla="*/ 919 w 1004"/>
                <a:gd name="T29" fmla="*/ 222 h 1006"/>
                <a:gd name="T30" fmla="*/ 874 w 1004"/>
                <a:gd name="T31" fmla="*/ 165 h 1006"/>
                <a:gd name="T32" fmla="*/ 822 w 1004"/>
                <a:gd name="T33" fmla="*/ 115 h 1006"/>
                <a:gd name="T34" fmla="*/ 762 w 1004"/>
                <a:gd name="T35" fmla="*/ 73 h 1006"/>
                <a:gd name="T36" fmla="*/ 698 w 1004"/>
                <a:gd name="T37" fmla="*/ 40 h 1006"/>
                <a:gd name="T38" fmla="*/ 628 w 1004"/>
                <a:gd name="T39" fmla="*/ 17 h 1006"/>
                <a:gd name="T40" fmla="*/ 554 w 1004"/>
                <a:gd name="T41" fmla="*/ 3 h 1006"/>
                <a:gd name="T42" fmla="*/ 476 w 1004"/>
                <a:gd name="T43" fmla="*/ 1 h 1006"/>
                <a:gd name="T44" fmla="*/ 401 w 1004"/>
                <a:gd name="T45" fmla="*/ 10 h 1006"/>
                <a:gd name="T46" fmla="*/ 330 w 1004"/>
                <a:gd name="T47" fmla="*/ 31 h 1006"/>
                <a:gd name="T48" fmla="*/ 262 w 1004"/>
                <a:gd name="T49" fmla="*/ 61 h 1006"/>
                <a:gd name="T50" fmla="*/ 202 w 1004"/>
                <a:gd name="T51" fmla="*/ 100 h 1006"/>
                <a:gd name="T52" fmla="*/ 147 w 1004"/>
                <a:gd name="T53" fmla="*/ 147 h 1006"/>
                <a:gd name="T54" fmla="*/ 100 w 1004"/>
                <a:gd name="T55" fmla="*/ 203 h 1006"/>
                <a:gd name="T56" fmla="*/ 60 w 1004"/>
                <a:gd name="T57" fmla="*/ 263 h 1006"/>
                <a:gd name="T58" fmla="*/ 30 w 1004"/>
                <a:gd name="T59" fmla="*/ 330 h 1006"/>
                <a:gd name="T60" fmla="*/ 10 w 1004"/>
                <a:gd name="T61" fmla="*/ 402 h 1006"/>
                <a:gd name="T62" fmla="*/ 1 w 1004"/>
                <a:gd name="T63" fmla="*/ 477 h 1006"/>
                <a:gd name="T64" fmla="*/ 3 w 1004"/>
                <a:gd name="T65" fmla="*/ 555 h 1006"/>
                <a:gd name="T66" fmla="*/ 16 w 1004"/>
                <a:gd name="T67" fmla="*/ 629 h 1006"/>
                <a:gd name="T68" fmla="*/ 39 w 1004"/>
                <a:gd name="T69" fmla="*/ 700 h 1006"/>
                <a:gd name="T70" fmla="*/ 72 w 1004"/>
                <a:gd name="T71" fmla="*/ 764 h 1006"/>
                <a:gd name="T72" fmla="*/ 115 w 1004"/>
                <a:gd name="T73" fmla="*/ 823 h 1006"/>
                <a:gd name="T74" fmla="*/ 165 w 1004"/>
                <a:gd name="T75" fmla="*/ 876 h 1006"/>
                <a:gd name="T76" fmla="*/ 221 w 1004"/>
                <a:gd name="T77" fmla="*/ 921 h 1006"/>
                <a:gd name="T78" fmla="*/ 284 w 1004"/>
                <a:gd name="T79" fmla="*/ 957 h 1006"/>
                <a:gd name="T80" fmla="*/ 353 w 1004"/>
                <a:gd name="T81" fmla="*/ 983 h 1006"/>
                <a:gd name="T82" fmla="*/ 426 w 1004"/>
                <a:gd name="T83" fmla="*/ 1000 h 1006"/>
                <a:gd name="T84" fmla="*/ 502 w 1004"/>
                <a:gd name="T8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4" h="1006">
                  <a:moveTo>
                    <a:pt x="502" y="1006"/>
                  </a:moveTo>
                  <a:lnTo>
                    <a:pt x="528" y="1005"/>
                  </a:lnTo>
                  <a:lnTo>
                    <a:pt x="554" y="1003"/>
                  </a:lnTo>
                  <a:lnTo>
                    <a:pt x="579" y="1000"/>
                  </a:lnTo>
                  <a:lnTo>
                    <a:pt x="604" y="996"/>
                  </a:lnTo>
                  <a:lnTo>
                    <a:pt x="628" y="990"/>
                  </a:lnTo>
                  <a:lnTo>
                    <a:pt x="652" y="983"/>
                  </a:lnTo>
                  <a:lnTo>
                    <a:pt x="675" y="976"/>
                  </a:lnTo>
                  <a:lnTo>
                    <a:pt x="698" y="967"/>
                  </a:lnTo>
                  <a:lnTo>
                    <a:pt x="720" y="957"/>
                  </a:lnTo>
                  <a:lnTo>
                    <a:pt x="741" y="946"/>
                  </a:lnTo>
                  <a:lnTo>
                    <a:pt x="762" y="934"/>
                  </a:lnTo>
                  <a:lnTo>
                    <a:pt x="783" y="921"/>
                  </a:lnTo>
                  <a:lnTo>
                    <a:pt x="803" y="907"/>
                  </a:lnTo>
                  <a:lnTo>
                    <a:pt x="822" y="892"/>
                  </a:lnTo>
                  <a:lnTo>
                    <a:pt x="840" y="876"/>
                  </a:lnTo>
                  <a:lnTo>
                    <a:pt x="858" y="859"/>
                  </a:lnTo>
                  <a:lnTo>
                    <a:pt x="874" y="841"/>
                  </a:lnTo>
                  <a:lnTo>
                    <a:pt x="890" y="823"/>
                  </a:lnTo>
                  <a:lnTo>
                    <a:pt x="905" y="804"/>
                  </a:lnTo>
                  <a:lnTo>
                    <a:pt x="919" y="785"/>
                  </a:lnTo>
                  <a:lnTo>
                    <a:pt x="932" y="764"/>
                  </a:lnTo>
                  <a:lnTo>
                    <a:pt x="944" y="743"/>
                  </a:lnTo>
                  <a:lnTo>
                    <a:pt x="955" y="722"/>
                  </a:lnTo>
                  <a:lnTo>
                    <a:pt x="965" y="700"/>
                  </a:lnTo>
                  <a:lnTo>
                    <a:pt x="974" y="676"/>
                  </a:lnTo>
                  <a:lnTo>
                    <a:pt x="981" y="653"/>
                  </a:lnTo>
                  <a:lnTo>
                    <a:pt x="988" y="629"/>
                  </a:lnTo>
                  <a:lnTo>
                    <a:pt x="994" y="605"/>
                  </a:lnTo>
                  <a:lnTo>
                    <a:pt x="998" y="580"/>
                  </a:lnTo>
                  <a:lnTo>
                    <a:pt x="1001" y="555"/>
                  </a:lnTo>
                  <a:lnTo>
                    <a:pt x="1003" y="530"/>
                  </a:lnTo>
                  <a:lnTo>
                    <a:pt x="1004" y="503"/>
                  </a:lnTo>
                  <a:lnTo>
                    <a:pt x="1003" y="477"/>
                  </a:lnTo>
                  <a:lnTo>
                    <a:pt x="1001" y="452"/>
                  </a:lnTo>
                  <a:lnTo>
                    <a:pt x="998" y="427"/>
                  </a:lnTo>
                  <a:lnTo>
                    <a:pt x="994" y="402"/>
                  </a:lnTo>
                  <a:lnTo>
                    <a:pt x="988" y="378"/>
                  </a:lnTo>
                  <a:lnTo>
                    <a:pt x="981" y="353"/>
                  </a:lnTo>
                  <a:lnTo>
                    <a:pt x="974" y="330"/>
                  </a:lnTo>
                  <a:lnTo>
                    <a:pt x="965" y="307"/>
                  </a:lnTo>
                  <a:lnTo>
                    <a:pt x="955" y="285"/>
                  </a:lnTo>
                  <a:lnTo>
                    <a:pt x="944" y="263"/>
                  </a:lnTo>
                  <a:lnTo>
                    <a:pt x="932" y="243"/>
                  </a:lnTo>
                  <a:lnTo>
                    <a:pt x="919" y="222"/>
                  </a:lnTo>
                  <a:lnTo>
                    <a:pt x="905" y="203"/>
                  </a:lnTo>
                  <a:lnTo>
                    <a:pt x="890" y="183"/>
                  </a:lnTo>
                  <a:lnTo>
                    <a:pt x="874" y="165"/>
                  </a:lnTo>
                  <a:lnTo>
                    <a:pt x="858" y="147"/>
                  </a:lnTo>
                  <a:lnTo>
                    <a:pt x="840" y="131"/>
                  </a:lnTo>
                  <a:lnTo>
                    <a:pt x="822" y="115"/>
                  </a:lnTo>
                  <a:lnTo>
                    <a:pt x="803" y="100"/>
                  </a:lnTo>
                  <a:lnTo>
                    <a:pt x="783" y="86"/>
                  </a:lnTo>
                  <a:lnTo>
                    <a:pt x="762" y="73"/>
                  </a:lnTo>
                  <a:lnTo>
                    <a:pt x="741" y="61"/>
                  </a:lnTo>
                  <a:lnTo>
                    <a:pt x="720" y="50"/>
                  </a:lnTo>
                  <a:lnTo>
                    <a:pt x="698" y="40"/>
                  </a:lnTo>
                  <a:lnTo>
                    <a:pt x="675" y="31"/>
                  </a:lnTo>
                  <a:lnTo>
                    <a:pt x="652" y="23"/>
                  </a:lnTo>
                  <a:lnTo>
                    <a:pt x="628" y="17"/>
                  </a:lnTo>
                  <a:lnTo>
                    <a:pt x="604" y="10"/>
                  </a:lnTo>
                  <a:lnTo>
                    <a:pt x="579" y="6"/>
                  </a:lnTo>
                  <a:lnTo>
                    <a:pt x="554" y="3"/>
                  </a:lnTo>
                  <a:lnTo>
                    <a:pt x="528" y="1"/>
                  </a:lnTo>
                  <a:lnTo>
                    <a:pt x="502" y="0"/>
                  </a:lnTo>
                  <a:lnTo>
                    <a:pt x="476" y="1"/>
                  </a:lnTo>
                  <a:lnTo>
                    <a:pt x="451" y="3"/>
                  </a:lnTo>
                  <a:lnTo>
                    <a:pt x="426" y="6"/>
                  </a:lnTo>
                  <a:lnTo>
                    <a:pt x="401" y="10"/>
                  </a:lnTo>
                  <a:lnTo>
                    <a:pt x="377" y="17"/>
                  </a:lnTo>
                  <a:lnTo>
                    <a:pt x="353" y="23"/>
                  </a:lnTo>
                  <a:lnTo>
                    <a:pt x="330" y="31"/>
                  </a:lnTo>
                  <a:lnTo>
                    <a:pt x="306" y="40"/>
                  </a:lnTo>
                  <a:lnTo>
                    <a:pt x="284" y="50"/>
                  </a:lnTo>
                  <a:lnTo>
                    <a:pt x="262" y="61"/>
                  </a:lnTo>
                  <a:lnTo>
                    <a:pt x="242" y="73"/>
                  </a:lnTo>
                  <a:lnTo>
                    <a:pt x="221" y="86"/>
                  </a:lnTo>
                  <a:lnTo>
                    <a:pt x="202" y="100"/>
                  </a:lnTo>
                  <a:lnTo>
                    <a:pt x="183" y="115"/>
                  </a:lnTo>
                  <a:lnTo>
                    <a:pt x="165" y="131"/>
                  </a:lnTo>
                  <a:lnTo>
                    <a:pt x="147" y="147"/>
                  </a:lnTo>
                  <a:lnTo>
                    <a:pt x="131" y="165"/>
                  </a:lnTo>
                  <a:lnTo>
                    <a:pt x="115" y="183"/>
                  </a:lnTo>
                  <a:lnTo>
                    <a:pt x="100" y="203"/>
                  </a:lnTo>
                  <a:lnTo>
                    <a:pt x="86" y="222"/>
                  </a:lnTo>
                  <a:lnTo>
                    <a:pt x="72" y="243"/>
                  </a:lnTo>
                  <a:lnTo>
                    <a:pt x="60" y="263"/>
                  </a:lnTo>
                  <a:lnTo>
                    <a:pt x="49" y="285"/>
                  </a:lnTo>
                  <a:lnTo>
                    <a:pt x="39" y="307"/>
                  </a:lnTo>
                  <a:lnTo>
                    <a:pt x="30" y="330"/>
                  </a:lnTo>
                  <a:lnTo>
                    <a:pt x="22" y="353"/>
                  </a:lnTo>
                  <a:lnTo>
                    <a:pt x="16" y="378"/>
                  </a:lnTo>
                  <a:lnTo>
                    <a:pt x="10" y="402"/>
                  </a:lnTo>
                  <a:lnTo>
                    <a:pt x="6" y="427"/>
                  </a:lnTo>
                  <a:lnTo>
                    <a:pt x="3" y="452"/>
                  </a:lnTo>
                  <a:lnTo>
                    <a:pt x="1" y="477"/>
                  </a:lnTo>
                  <a:lnTo>
                    <a:pt x="0" y="503"/>
                  </a:lnTo>
                  <a:lnTo>
                    <a:pt x="1" y="530"/>
                  </a:lnTo>
                  <a:lnTo>
                    <a:pt x="3" y="555"/>
                  </a:lnTo>
                  <a:lnTo>
                    <a:pt x="6" y="580"/>
                  </a:lnTo>
                  <a:lnTo>
                    <a:pt x="10" y="605"/>
                  </a:lnTo>
                  <a:lnTo>
                    <a:pt x="16" y="629"/>
                  </a:lnTo>
                  <a:lnTo>
                    <a:pt x="22" y="653"/>
                  </a:lnTo>
                  <a:lnTo>
                    <a:pt x="30" y="676"/>
                  </a:lnTo>
                  <a:lnTo>
                    <a:pt x="39" y="700"/>
                  </a:lnTo>
                  <a:lnTo>
                    <a:pt x="49" y="722"/>
                  </a:lnTo>
                  <a:lnTo>
                    <a:pt x="60" y="743"/>
                  </a:lnTo>
                  <a:lnTo>
                    <a:pt x="72" y="764"/>
                  </a:lnTo>
                  <a:lnTo>
                    <a:pt x="86" y="785"/>
                  </a:lnTo>
                  <a:lnTo>
                    <a:pt x="100" y="804"/>
                  </a:lnTo>
                  <a:lnTo>
                    <a:pt x="115" y="823"/>
                  </a:lnTo>
                  <a:lnTo>
                    <a:pt x="131" y="841"/>
                  </a:lnTo>
                  <a:lnTo>
                    <a:pt x="147" y="859"/>
                  </a:lnTo>
                  <a:lnTo>
                    <a:pt x="165" y="876"/>
                  </a:lnTo>
                  <a:lnTo>
                    <a:pt x="183" y="892"/>
                  </a:lnTo>
                  <a:lnTo>
                    <a:pt x="202" y="907"/>
                  </a:lnTo>
                  <a:lnTo>
                    <a:pt x="221" y="921"/>
                  </a:lnTo>
                  <a:lnTo>
                    <a:pt x="242" y="934"/>
                  </a:lnTo>
                  <a:lnTo>
                    <a:pt x="262" y="946"/>
                  </a:lnTo>
                  <a:lnTo>
                    <a:pt x="284" y="957"/>
                  </a:lnTo>
                  <a:lnTo>
                    <a:pt x="306" y="967"/>
                  </a:lnTo>
                  <a:lnTo>
                    <a:pt x="330" y="976"/>
                  </a:lnTo>
                  <a:lnTo>
                    <a:pt x="353" y="983"/>
                  </a:lnTo>
                  <a:lnTo>
                    <a:pt x="377" y="990"/>
                  </a:lnTo>
                  <a:lnTo>
                    <a:pt x="401" y="996"/>
                  </a:lnTo>
                  <a:lnTo>
                    <a:pt x="426" y="1000"/>
                  </a:lnTo>
                  <a:lnTo>
                    <a:pt x="451" y="1003"/>
                  </a:lnTo>
                  <a:lnTo>
                    <a:pt x="476" y="1005"/>
                  </a:lnTo>
                  <a:lnTo>
                    <a:pt x="502" y="10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2" name="Freeform 196"/>
            <p:cNvSpPr>
              <a:spLocks/>
            </p:cNvSpPr>
            <p:nvPr/>
          </p:nvSpPr>
          <p:spPr bwMode="auto">
            <a:xfrm>
              <a:off x="2479676" y="4433888"/>
              <a:ext cx="42863" cy="42863"/>
            </a:xfrm>
            <a:custGeom>
              <a:avLst/>
              <a:gdLst>
                <a:gd name="T0" fmla="*/ 554 w 1004"/>
                <a:gd name="T1" fmla="*/ 1003 h 1006"/>
                <a:gd name="T2" fmla="*/ 628 w 1004"/>
                <a:gd name="T3" fmla="*/ 989 h 1006"/>
                <a:gd name="T4" fmla="*/ 698 w 1004"/>
                <a:gd name="T5" fmla="*/ 966 h 1006"/>
                <a:gd name="T6" fmla="*/ 762 w 1004"/>
                <a:gd name="T7" fmla="*/ 933 h 1006"/>
                <a:gd name="T8" fmla="*/ 822 w 1004"/>
                <a:gd name="T9" fmla="*/ 891 h 1006"/>
                <a:gd name="T10" fmla="*/ 874 w 1004"/>
                <a:gd name="T11" fmla="*/ 841 h 1006"/>
                <a:gd name="T12" fmla="*/ 919 w 1004"/>
                <a:gd name="T13" fmla="*/ 784 h 1006"/>
                <a:gd name="T14" fmla="*/ 955 w 1004"/>
                <a:gd name="T15" fmla="*/ 721 h 1006"/>
                <a:gd name="T16" fmla="*/ 981 w 1004"/>
                <a:gd name="T17" fmla="*/ 652 h 1006"/>
                <a:gd name="T18" fmla="*/ 998 w 1004"/>
                <a:gd name="T19" fmla="*/ 579 h 1006"/>
                <a:gd name="T20" fmla="*/ 1004 w 1004"/>
                <a:gd name="T21" fmla="*/ 503 h 1006"/>
                <a:gd name="T22" fmla="*/ 998 w 1004"/>
                <a:gd name="T23" fmla="*/ 426 h 1006"/>
                <a:gd name="T24" fmla="*/ 981 w 1004"/>
                <a:gd name="T25" fmla="*/ 353 h 1006"/>
                <a:gd name="T26" fmla="*/ 955 w 1004"/>
                <a:gd name="T27" fmla="*/ 284 h 1006"/>
                <a:gd name="T28" fmla="*/ 919 w 1004"/>
                <a:gd name="T29" fmla="*/ 221 h 1006"/>
                <a:gd name="T30" fmla="*/ 874 w 1004"/>
                <a:gd name="T31" fmla="*/ 165 h 1006"/>
                <a:gd name="T32" fmla="*/ 822 w 1004"/>
                <a:gd name="T33" fmla="*/ 114 h 1006"/>
                <a:gd name="T34" fmla="*/ 762 w 1004"/>
                <a:gd name="T35" fmla="*/ 72 h 1006"/>
                <a:gd name="T36" fmla="*/ 698 w 1004"/>
                <a:gd name="T37" fmla="*/ 39 h 1006"/>
                <a:gd name="T38" fmla="*/ 628 w 1004"/>
                <a:gd name="T39" fmla="*/ 16 h 1006"/>
                <a:gd name="T40" fmla="*/ 554 w 1004"/>
                <a:gd name="T41" fmla="*/ 3 h 1006"/>
                <a:gd name="T42" fmla="*/ 476 w 1004"/>
                <a:gd name="T43" fmla="*/ 1 h 1006"/>
                <a:gd name="T44" fmla="*/ 401 w 1004"/>
                <a:gd name="T45" fmla="*/ 10 h 1006"/>
                <a:gd name="T46" fmla="*/ 330 w 1004"/>
                <a:gd name="T47" fmla="*/ 30 h 1006"/>
                <a:gd name="T48" fmla="*/ 262 w 1004"/>
                <a:gd name="T49" fmla="*/ 60 h 1006"/>
                <a:gd name="T50" fmla="*/ 202 w 1004"/>
                <a:gd name="T51" fmla="*/ 99 h 1006"/>
                <a:gd name="T52" fmla="*/ 147 w 1004"/>
                <a:gd name="T53" fmla="*/ 146 h 1006"/>
                <a:gd name="T54" fmla="*/ 100 w 1004"/>
                <a:gd name="T55" fmla="*/ 202 h 1006"/>
                <a:gd name="T56" fmla="*/ 60 w 1004"/>
                <a:gd name="T57" fmla="*/ 263 h 1006"/>
                <a:gd name="T58" fmla="*/ 30 w 1004"/>
                <a:gd name="T59" fmla="*/ 330 h 1006"/>
                <a:gd name="T60" fmla="*/ 10 w 1004"/>
                <a:gd name="T61" fmla="*/ 401 h 1006"/>
                <a:gd name="T62" fmla="*/ 1 w 1004"/>
                <a:gd name="T63" fmla="*/ 476 h 1006"/>
                <a:gd name="T64" fmla="*/ 3 w 1004"/>
                <a:gd name="T65" fmla="*/ 554 h 1006"/>
                <a:gd name="T66" fmla="*/ 16 w 1004"/>
                <a:gd name="T67" fmla="*/ 628 h 1006"/>
                <a:gd name="T68" fmla="*/ 39 w 1004"/>
                <a:gd name="T69" fmla="*/ 699 h 1006"/>
                <a:gd name="T70" fmla="*/ 72 w 1004"/>
                <a:gd name="T71" fmla="*/ 763 h 1006"/>
                <a:gd name="T72" fmla="*/ 115 w 1004"/>
                <a:gd name="T73" fmla="*/ 822 h 1006"/>
                <a:gd name="T74" fmla="*/ 165 w 1004"/>
                <a:gd name="T75" fmla="*/ 875 h 1006"/>
                <a:gd name="T76" fmla="*/ 221 w 1004"/>
                <a:gd name="T77" fmla="*/ 920 h 1006"/>
                <a:gd name="T78" fmla="*/ 284 w 1004"/>
                <a:gd name="T79" fmla="*/ 956 h 1006"/>
                <a:gd name="T80" fmla="*/ 353 w 1004"/>
                <a:gd name="T81" fmla="*/ 983 h 1006"/>
                <a:gd name="T82" fmla="*/ 426 w 1004"/>
                <a:gd name="T83" fmla="*/ 999 h 1006"/>
                <a:gd name="T84" fmla="*/ 502 w 1004"/>
                <a:gd name="T8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4" h="1006">
                  <a:moveTo>
                    <a:pt x="502" y="1006"/>
                  </a:moveTo>
                  <a:lnTo>
                    <a:pt x="528" y="1005"/>
                  </a:lnTo>
                  <a:lnTo>
                    <a:pt x="554" y="1003"/>
                  </a:lnTo>
                  <a:lnTo>
                    <a:pt x="579" y="999"/>
                  </a:lnTo>
                  <a:lnTo>
                    <a:pt x="604" y="995"/>
                  </a:lnTo>
                  <a:lnTo>
                    <a:pt x="628" y="989"/>
                  </a:lnTo>
                  <a:lnTo>
                    <a:pt x="652" y="983"/>
                  </a:lnTo>
                  <a:lnTo>
                    <a:pt x="675" y="975"/>
                  </a:lnTo>
                  <a:lnTo>
                    <a:pt x="698" y="966"/>
                  </a:lnTo>
                  <a:lnTo>
                    <a:pt x="720" y="956"/>
                  </a:lnTo>
                  <a:lnTo>
                    <a:pt x="741" y="945"/>
                  </a:lnTo>
                  <a:lnTo>
                    <a:pt x="762" y="933"/>
                  </a:lnTo>
                  <a:lnTo>
                    <a:pt x="783" y="920"/>
                  </a:lnTo>
                  <a:lnTo>
                    <a:pt x="803" y="906"/>
                  </a:lnTo>
                  <a:lnTo>
                    <a:pt x="822" y="891"/>
                  </a:lnTo>
                  <a:lnTo>
                    <a:pt x="840" y="875"/>
                  </a:lnTo>
                  <a:lnTo>
                    <a:pt x="858" y="859"/>
                  </a:lnTo>
                  <a:lnTo>
                    <a:pt x="874" y="841"/>
                  </a:lnTo>
                  <a:lnTo>
                    <a:pt x="890" y="822"/>
                  </a:lnTo>
                  <a:lnTo>
                    <a:pt x="905" y="803"/>
                  </a:lnTo>
                  <a:lnTo>
                    <a:pt x="919" y="784"/>
                  </a:lnTo>
                  <a:lnTo>
                    <a:pt x="932" y="763"/>
                  </a:lnTo>
                  <a:lnTo>
                    <a:pt x="944" y="743"/>
                  </a:lnTo>
                  <a:lnTo>
                    <a:pt x="955" y="721"/>
                  </a:lnTo>
                  <a:lnTo>
                    <a:pt x="965" y="699"/>
                  </a:lnTo>
                  <a:lnTo>
                    <a:pt x="974" y="676"/>
                  </a:lnTo>
                  <a:lnTo>
                    <a:pt x="981" y="652"/>
                  </a:lnTo>
                  <a:lnTo>
                    <a:pt x="988" y="628"/>
                  </a:lnTo>
                  <a:lnTo>
                    <a:pt x="994" y="604"/>
                  </a:lnTo>
                  <a:lnTo>
                    <a:pt x="998" y="579"/>
                  </a:lnTo>
                  <a:lnTo>
                    <a:pt x="1001" y="554"/>
                  </a:lnTo>
                  <a:lnTo>
                    <a:pt x="1003" y="529"/>
                  </a:lnTo>
                  <a:lnTo>
                    <a:pt x="1004" y="503"/>
                  </a:lnTo>
                  <a:lnTo>
                    <a:pt x="1003" y="476"/>
                  </a:lnTo>
                  <a:lnTo>
                    <a:pt x="1001" y="451"/>
                  </a:lnTo>
                  <a:lnTo>
                    <a:pt x="998" y="426"/>
                  </a:lnTo>
                  <a:lnTo>
                    <a:pt x="994" y="401"/>
                  </a:lnTo>
                  <a:lnTo>
                    <a:pt x="988" y="377"/>
                  </a:lnTo>
                  <a:lnTo>
                    <a:pt x="981" y="353"/>
                  </a:lnTo>
                  <a:lnTo>
                    <a:pt x="974" y="330"/>
                  </a:lnTo>
                  <a:lnTo>
                    <a:pt x="965" y="306"/>
                  </a:lnTo>
                  <a:lnTo>
                    <a:pt x="955" y="284"/>
                  </a:lnTo>
                  <a:lnTo>
                    <a:pt x="944" y="263"/>
                  </a:lnTo>
                  <a:lnTo>
                    <a:pt x="932" y="242"/>
                  </a:lnTo>
                  <a:lnTo>
                    <a:pt x="919" y="221"/>
                  </a:lnTo>
                  <a:lnTo>
                    <a:pt x="905" y="202"/>
                  </a:lnTo>
                  <a:lnTo>
                    <a:pt x="890" y="183"/>
                  </a:lnTo>
                  <a:lnTo>
                    <a:pt x="874" y="165"/>
                  </a:lnTo>
                  <a:lnTo>
                    <a:pt x="858" y="146"/>
                  </a:lnTo>
                  <a:lnTo>
                    <a:pt x="840" y="130"/>
                  </a:lnTo>
                  <a:lnTo>
                    <a:pt x="822" y="114"/>
                  </a:lnTo>
                  <a:lnTo>
                    <a:pt x="803" y="99"/>
                  </a:lnTo>
                  <a:lnTo>
                    <a:pt x="783" y="85"/>
                  </a:lnTo>
                  <a:lnTo>
                    <a:pt x="762" y="72"/>
                  </a:lnTo>
                  <a:lnTo>
                    <a:pt x="741" y="60"/>
                  </a:lnTo>
                  <a:lnTo>
                    <a:pt x="720" y="49"/>
                  </a:lnTo>
                  <a:lnTo>
                    <a:pt x="698" y="39"/>
                  </a:lnTo>
                  <a:lnTo>
                    <a:pt x="675" y="30"/>
                  </a:lnTo>
                  <a:lnTo>
                    <a:pt x="652" y="22"/>
                  </a:lnTo>
                  <a:lnTo>
                    <a:pt x="628" y="16"/>
                  </a:lnTo>
                  <a:lnTo>
                    <a:pt x="604" y="10"/>
                  </a:lnTo>
                  <a:lnTo>
                    <a:pt x="579" y="6"/>
                  </a:lnTo>
                  <a:lnTo>
                    <a:pt x="554" y="3"/>
                  </a:lnTo>
                  <a:lnTo>
                    <a:pt x="528" y="1"/>
                  </a:lnTo>
                  <a:lnTo>
                    <a:pt x="502" y="0"/>
                  </a:lnTo>
                  <a:lnTo>
                    <a:pt x="476" y="1"/>
                  </a:lnTo>
                  <a:lnTo>
                    <a:pt x="451" y="3"/>
                  </a:lnTo>
                  <a:lnTo>
                    <a:pt x="426" y="6"/>
                  </a:lnTo>
                  <a:lnTo>
                    <a:pt x="401" y="10"/>
                  </a:lnTo>
                  <a:lnTo>
                    <a:pt x="377" y="16"/>
                  </a:lnTo>
                  <a:lnTo>
                    <a:pt x="353" y="22"/>
                  </a:lnTo>
                  <a:lnTo>
                    <a:pt x="330" y="30"/>
                  </a:lnTo>
                  <a:lnTo>
                    <a:pt x="306" y="39"/>
                  </a:lnTo>
                  <a:lnTo>
                    <a:pt x="284" y="49"/>
                  </a:lnTo>
                  <a:lnTo>
                    <a:pt x="262" y="60"/>
                  </a:lnTo>
                  <a:lnTo>
                    <a:pt x="242" y="72"/>
                  </a:lnTo>
                  <a:lnTo>
                    <a:pt x="221" y="85"/>
                  </a:lnTo>
                  <a:lnTo>
                    <a:pt x="202" y="99"/>
                  </a:lnTo>
                  <a:lnTo>
                    <a:pt x="183" y="114"/>
                  </a:lnTo>
                  <a:lnTo>
                    <a:pt x="165" y="130"/>
                  </a:lnTo>
                  <a:lnTo>
                    <a:pt x="147" y="146"/>
                  </a:lnTo>
                  <a:lnTo>
                    <a:pt x="131" y="165"/>
                  </a:lnTo>
                  <a:lnTo>
                    <a:pt x="115" y="183"/>
                  </a:lnTo>
                  <a:lnTo>
                    <a:pt x="100" y="202"/>
                  </a:lnTo>
                  <a:lnTo>
                    <a:pt x="86" y="221"/>
                  </a:lnTo>
                  <a:lnTo>
                    <a:pt x="72" y="242"/>
                  </a:lnTo>
                  <a:lnTo>
                    <a:pt x="60" y="263"/>
                  </a:lnTo>
                  <a:lnTo>
                    <a:pt x="49" y="284"/>
                  </a:lnTo>
                  <a:lnTo>
                    <a:pt x="39" y="306"/>
                  </a:lnTo>
                  <a:lnTo>
                    <a:pt x="30" y="330"/>
                  </a:lnTo>
                  <a:lnTo>
                    <a:pt x="22" y="353"/>
                  </a:lnTo>
                  <a:lnTo>
                    <a:pt x="16" y="377"/>
                  </a:lnTo>
                  <a:lnTo>
                    <a:pt x="10" y="401"/>
                  </a:lnTo>
                  <a:lnTo>
                    <a:pt x="6" y="426"/>
                  </a:lnTo>
                  <a:lnTo>
                    <a:pt x="3" y="451"/>
                  </a:lnTo>
                  <a:lnTo>
                    <a:pt x="1" y="476"/>
                  </a:lnTo>
                  <a:lnTo>
                    <a:pt x="0" y="503"/>
                  </a:lnTo>
                  <a:lnTo>
                    <a:pt x="1" y="529"/>
                  </a:lnTo>
                  <a:lnTo>
                    <a:pt x="3" y="554"/>
                  </a:lnTo>
                  <a:lnTo>
                    <a:pt x="6" y="579"/>
                  </a:lnTo>
                  <a:lnTo>
                    <a:pt x="10" y="604"/>
                  </a:lnTo>
                  <a:lnTo>
                    <a:pt x="16" y="628"/>
                  </a:lnTo>
                  <a:lnTo>
                    <a:pt x="22" y="652"/>
                  </a:lnTo>
                  <a:lnTo>
                    <a:pt x="30" y="676"/>
                  </a:lnTo>
                  <a:lnTo>
                    <a:pt x="39" y="699"/>
                  </a:lnTo>
                  <a:lnTo>
                    <a:pt x="49" y="721"/>
                  </a:lnTo>
                  <a:lnTo>
                    <a:pt x="60" y="743"/>
                  </a:lnTo>
                  <a:lnTo>
                    <a:pt x="72" y="763"/>
                  </a:lnTo>
                  <a:lnTo>
                    <a:pt x="86" y="784"/>
                  </a:lnTo>
                  <a:lnTo>
                    <a:pt x="100" y="803"/>
                  </a:lnTo>
                  <a:lnTo>
                    <a:pt x="115" y="822"/>
                  </a:lnTo>
                  <a:lnTo>
                    <a:pt x="131" y="841"/>
                  </a:lnTo>
                  <a:lnTo>
                    <a:pt x="147" y="859"/>
                  </a:lnTo>
                  <a:lnTo>
                    <a:pt x="165" y="875"/>
                  </a:lnTo>
                  <a:lnTo>
                    <a:pt x="183" y="891"/>
                  </a:lnTo>
                  <a:lnTo>
                    <a:pt x="202" y="906"/>
                  </a:lnTo>
                  <a:lnTo>
                    <a:pt x="221" y="920"/>
                  </a:lnTo>
                  <a:lnTo>
                    <a:pt x="242" y="933"/>
                  </a:lnTo>
                  <a:lnTo>
                    <a:pt x="262" y="945"/>
                  </a:lnTo>
                  <a:lnTo>
                    <a:pt x="284" y="956"/>
                  </a:lnTo>
                  <a:lnTo>
                    <a:pt x="306" y="966"/>
                  </a:lnTo>
                  <a:lnTo>
                    <a:pt x="330" y="975"/>
                  </a:lnTo>
                  <a:lnTo>
                    <a:pt x="353" y="983"/>
                  </a:lnTo>
                  <a:lnTo>
                    <a:pt x="377" y="989"/>
                  </a:lnTo>
                  <a:lnTo>
                    <a:pt x="401" y="995"/>
                  </a:lnTo>
                  <a:lnTo>
                    <a:pt x="426" y="999"/>
                  </a:lnTo>
                  <a:lnTo>
                    <a:pt x="451" y="1003"/>
                  </a:lnTo>
                  <a:lnTo>
                    <a:pt x="476" y="1005"/>
                  </a:lnTo>
                  <a:lnTo>
                    <a:pt x="502" y="10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3" name="Group 172"/>
          <p:cNvGrpSpPr/>
          <p:nvPr/>
        </p:nvGrpSpPr>
        <p:grpSpPr>
          <a:xfrm>
            <a:off x="4952663" y="2158300"/>
            <a:ext cx="596073" cy="594706"/>
            <a:chOff x="2790825" y="4152900"/>
            <a:chExt cx="692150" cy="690563"/>
          </a:xfrm>
          <a:solidFill>
            <a:schemeClr val="bg1"/>
          </a:solidFill>
        </p:grpSpPr>
        <p:sp>
          <p:nvSpPr>
            <p:cNvPr id="174" name="Freeform 200"/>
            <p:cNvSpPr>
              <a:spLocks noEditPoints="1"/>
            </p:cNvSpPr>
            <p:nvPr/>
          </p:nvSpPr>
          <p:spPr bwMode="auto">
            <a:xfrm>
              <a:off x="2790825" y="4152900"/>
              <a:ext cx="692150" cy="690563"/>
            </a:xfrm>
            <a:custGeom>
              <a:avLst/>
              <a:gdLst>
                <a:gd name="T0" fmla="*/ 3529 w 16132"/>
                <a:gd name="T1" fmla="*/ 12574 h 16095"/>
                <a:gd name="T2" fmla="*/ 1156 w 16132"/>
                <a:gd name="T3" fmla="*/ 9639 h 16095"/>
                <a:gd name="T4" fmla="*/ 3459 w 16132"/>
                <a:gd name="T5" fmla="*/ 6841 h 16095"/>
                <a:gd name="T6" fmla="*/ 6612 w 16132"/>
                <a:gd name="T7" fmla="*/ 4902 h 16095"/>
                <a:gd name="T8" fmla="*/ 9339 w 16132"/>
                <a:gd name="T9" fmla="*/ 2534 h 16095"/>
                <a:gd name="T10" fmla="*/ 11655 w 16132"/>
                <a:gd name="T11" fmla="*/ 2575 h 16095"/>
                <a:gd name="T12" fmla="*/ 14497 w 16132"/>
                <a:gd name="T13" fmla="*/ 5410 h 16095"/>
                <a:gd name="T14" fmla="*/ 13598 w 16132"/>
                <a:gd name="T15" fmla="*/ 8480 h 16095"/>
                <a:gd name="T16" fmla="*/ 10587 w 16132"/>
                <a:gd name="T17" fmla="*/ 10562 h 16095"/>
                <a:gd name="T18" fmla="*/ 7575 w 16132"/>
                <a:gd name="T19" fmla="*/ 12645 h 16095"/>
                <a:gd name="T20" fmla="*/ 10795 w 16132"/>
                <a:gd name="T21" fmla="*/ 295 h 16095"/>
                <a:gd name="T22" fmla="*/ 10560 w 16132"/>
                <a:gd name="T23" fmla="*/ 121 h 16095"/>
                <a:gd name="T24" fmla="*/ 10290 w 16132"/>
                <a:gd name="T25" fmla="*/ 22 h 16095"/>
                <a:gd name="T26" fmla="*/ 10002 w 16132"/>
                <a:gd name="T27" fmla="*/ 3 h 16095"/>
                <a:gd name="T28" fmla="*/ 9708 w 16132"/>
                <a:gd name="T29" fmla="*/ 71 h 16095"/>
                <a:gd name="T30" fmla="*/ 9445 w 16132"/>
                <a:gd name="T31" fmla="*/ 226 h 16095"/>
                <a:gd name="T32" fmla="*/ 9253 w 16132"/>
                <a:gd name="T33" fmla="*/ 434 h 16095"/>
                <a:gd name="T34" fmla="*/ 9129 w 16132"/>
                <a:gd name="T35" fmla="*/ 679 h 16095"/>
                <a:gd name="T36" fmla="*/ 8916 w 16132"/>
                <a:gd name="T37" fmla="*/ 1244 h 16095"/>
                <a:gd name="T38" fmla="*/ 8610 w 16132"/>
                <a:gd name="T39" fmla="*/ 1810 h 16095"/>
                <a:gd name="T40" fmla="*/ 8220 w 16132"/>
                <a:gd name="T41" fmla="*/ 2338 h 16095"/>
                <a:gd name="T42" fmla="*/ 7686 w 16132"/>
                <a:gd name="T43" fmla="*/ 2886 h 16095"/>
                <a:gd name="T44" fmla="*/ 6944 w 16132"/>
                <a:gd name="T45" fmla="*/ 3480 h 16095"/>
                <a:gd name="T46" fmla="*/ 6121 w 16132"/>
                <a:gd name="T47" fmla="*/ 4023 h 16095"/>
                <a:gd name="T48" fmla="*/ 4611 w 16132"/>
                <a:gd name="T49" fmla="*/ 4912 h 16095"/>
                <a:gd name="T50" fmla="*/ 3435 w 16132"/>
                <a:gd name="T51" fmla="*/ 5632 h 16095"/>
                <a:gd name="T52" fmla="*/ 2514 w 16132"/>
                <a:gd name="T53" fmla="*/ 6295 h 16095"/>
                <a:gd name="T54" fmla="*/ 1677 w 16132"/>
                <a:gd name="T55" fmla="*/ 7047 h 16095"/>
                <a:gd name="T56" fmla="*/ 1059 w 16132"/>
                <a:gd name="T57" fmla="*/ 7768 h 16095"/>
                <a:gd name="T58" fmla="*/ 561 w 16132"/>
                <a:gd name="T59" fmla="*/ 8540 h 16095"/>
                <a:gd name="T60" fmla="*/ 178 w 16132"/>
                <a:gd name="T61" fmla="*/ 9371 h 16095"/>
                <a:gd name="T62" fmla="*/ 8 w 16132"/>
                <a:gd name="T63" fmla="*/ 9931 h 16095"/>
                <a:gd name="T64" fmla="*/ 16 w 16132"/>
                <a:gd name="T65" fmla="*/ 10235 h 16095"/>
                <a:gd name="T66" fmla="*/ 113 w 16132"/>
                <a:gd name="T67" fmla="*/ 10522 h 16095"/>
                <a:gd name="T68" fmla="*/ 295 w 16132"/>
                <a:gd name="T69" fmla="*/ 10771 h 16095"/>
                <a:gd name="T70" fmla="*/ 5543 w 16132"/>
                <a:gd name="T71" fmla="*/ 15959 h 16095"/>
                <a:gd name="T72" fmla="*/ 5811 w 16132"/>
                <a:gd name="T73" fmla="*/ 16066 h 16095"/>
                <a:gd name="T74" fmla="*/ 6098 w 16132"/>
                <a:gd name="T75" fmla="*/ 16094 h 16095"/>
                <a:gd name="T76" fmla="*/ 6391 w 16132"/>
                <a:gd name="T77" fmla="*/ 16036 h 16095"/>
                <a:gd name="T78" fmla="*/ 6660 w 16132"/>
                <a:gd name="T79" fmla="*/ 15890 h 16095"/>
                <a:gd name="T80" fmla="*/ 6861 w 16132"/>
                <a:gd name="T81" fmla="*/ 15686 h 16095"/>
                <a:gd name="T82" fmla="*/ 6992 w 16132"/>
                <a:gd name="T83" fmla="*/ 15445 h 16095"/>
                <a:gd name="T84" fmla="*/ 7187 w 16132"/>
                <a:gd name="T85" fmla="*/ 14915 h 16095"/>
                <a:gd name="T86" fmla="*/ 7483 w 16132"/>
                <a:gd name="T87" fmla="*/ 14346 h 16095"/>
                <a:gd name="T88" fmla="*/ 7864 w 16132"/>
                <a:gd name="T89" fmla="*/ 13814 h 16095"/>
                <a:gd name="T90" fmla="*/ 8370 w 16132"/>
                <a:gd name="T91" fmla="*/ 13278 h 16095"/>
                <a:gd name="T92" fmla="*/ 9101 w 16132"/>
                <a:gd name="T93" fmla="*/ 12678 h 16095"/>
                <a:gd name="T94" fmla="*/ 9917 w 16132"/>
                <a:gd name="T95" fmla="*/ 12131 h 16095"/>
                <a:gd name="T96" fmla="*/ 11308 w 16132"/>
                <a:gd name="T97" fmla="*/ 11309 h 16095"/>
                <a:gd name="T98" fmla="*/ 12591 w 16132"/>
                <a:gd name="T99" fmla="*/ 10530 h 16095"/>
                <a:gd name="T100" fmla="*/ 13519 w 16132"/>
                <a:gd name="T101" fmla="*/ 9876 h 16095"/>
                <a:gd name="T102" fmla="*/ 14379 w 16132"/>
                <a:gd name="T103" fmla="*/ 9125 h 16095"/>
                <a:gd name="T104" fmla="*/ 15011 w 16132"/>
                <a:gd name="T105" fmla="*/ 8410 h 16095"/>
                <a:gd name="T106" fmla="*/ 15522 w 16132"/>
                <a:gd name="T107" fmla="*/ 7643 h 16095"/>
                <a:gd name="T108" fmla="*/ 15916 w 16132"/>
                <a:gd name="T109" fmla="*/ 6818 h 16095"/>
                <a:gd name="T110" fmla="*/ 16119 w 16132"/>
                <a:gd name="T111" fmla="*/ 6198 h 16095"/>
                <a:gd name="T112" fmla="*/ 16122 w 16132"/>
                <a:gd name="T113" fmla="*/ 5893 h 16095"/>
                <a:gd name="T114" fmla="*/ 16034 w 16132"/>
                <a:gd name="T115" fmla="*/ 5603 h 16095"/>
                <a:gd name="T116" fmla="*/ 15861 w 16132"/>
                <a:gd name="T117" fmla="*/ 5350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32" h="16095">
                  <a:moveTo>
                    <a:pt x="6050" y="15089"/>
                  </a:moveTo>
                  <a:lnTo>
                    <a:pt x="5736" y="14776"/>
                  </a:lnTo>
                  <a:lnTo>
                    <a:pt x="5422" y="14463"/>
                  </a:lnTo>
                  <a:lnTo>
                    <a:pt x="5108" y="14150"/>
                  </a:lnTo>
                  <a:lnTo>
                    <a:pt x="4792" y="13835"/>
                  </a:lnTo>
                  <a:lnTo>
                    <a:pt x="4477" y="13520"/>
                  </a:lnTo>
                  <a:lnTo>
                    <a:pt x="4161" y="13205"/>
                  </a:lnTo>
                  <a:lnTo>
                    <a:pt x="3844" y="12889"/>
                  </a:lnTo>
                  <a:lnTo>
                    <a:pt x="3529" y="12574"/>
                  </a:lnTo>
                  <a:lnTo>
                    <a:pt x="3213" y="12258"/>
                  </a:lnTo>
                  <a:lnTo>
                    <a:pt x="2897" y="11943"/>
                  </a:lnTo>
                  <a:lnTo>
                    <a:pt x="2581" y="11629"/>
                  </a:lnTo>
                  <a:lnTo>
                    <a:pt x="2266" y="11314"/>
                  </a:lnTo>
                  <a:lnTo>
                    <a:pt x="1950" y="10999"/>
                  </a:lnTo>
                  <a:lnTo>
                    <a:pt x="1635" y="10685"/>
                  </a:lnTo>
                  <a:lnTo>
                    <a:pt x="1322" y="10372"/>
                  </a:lnTo>
                  <a:lnTo>
                    <a:pt x="1008" y="10059"/>
                  </a:lnTo>
                  <a:lnTo>
                    <a:pt x="1156" y="9639"/>
                  </a:lnTo>
                  <a:lnTo>
                    <a:pt x="1330" y="9246"/>
                  </a:lnTo>
                  <a:lnTo>
                    <a:pt x="1529" y="8877"/>
                  </a:lnTo>
                  <a:lnTo>
                    <a:pt x="1750" y="8531"/>
                  </a:lnTo>
                  <a:lnTo>
                    <a:pt x="1993" y="8206"/>
                  </a:lnTo>
                  <a:lnTo>
                    <a:pt x="2254" y="7902"/>
                  </a:lnTo>
                  <a:lnTo>
                    <a:pt x="2534" y="7615"/>
                  </a:lnTo>
                  <a:lnTo>
                    <a:pt x="2829" y="7343"/>
                  </a:lnTo>
                  <a:lnTo>
                    <a:pt x="3138" y="7086"/>
                  </a:lnTo>
                  <a:lnTo>
                    <a:pt x="3459" y="6841"/>
                  </a:lnTo>
                  <a:lnTo>
                    <a:pt x="3791" y="6607"/>
                  </a:lnTo>
                  <a:lnTo>
                    <a:pt x="4131" y="6382"/>
                  </a:lnTo>
                  <a:lnTo>
                    <a:pt x="4479" y="6162"/>
                  </a:lnTo>
                  <a:lnTo>
                    <a:pt x="4832" y="5950"/>
                  </a:lnTo>
                  <a:lnTo>
                    <a:pt x="5187" y="5740"/>
                  </a:lnTo>
                  <a:lnTo>
                    <a:pt x="5545" y="5533"/>
                  </a:lnTo>
                  <a:lnTo>
                    <a:pt x="5903" y="5324"/>
                  </a:lnTo>
                  <a:lnTo>
                    <a:pt x="6259" y="5115"/>
                  </a:lnTo>
                  <a:lnTo>
                    <a:pt x="6612" y="4902"/>
                  </a:lnTo>
                  <a:lnTo>
                    <a:pt x="6960" y="4684"/>
                  </a:lnTo>
                  <a:lnTo>
                    <a:pt x="7300" y="4458"/>
                  </a:lnTo>
                  <a:lnTo>
                    <a:pt x="7631" y="4224"/>
                  </a:lnTo>
                  <a:lnTo>
                    <a:pt x="7953" y="3979"/>
                  </a:lnTo>
                  <a:lnTo>
                    <a:pt x="8262" y="3722"/>
                  </a:lnTo>
                  <a:lnTo>
                    <a:pt x="8557" y="3450"/>
                  </a:lnTo>
                  <a:lnTo>
                    <a:pt x="8835" y="3164"/>
                  </a:lnTo>
                  <a:lnTo>
                    <a:pt x="9097" y="2858"/>
                  </a:lnTo>
                  <a:lnTo>
                    <a:pt x="9339" y="2534"/>
                  </a:lnTo>
                  <a:lnTo>
                    <a:pt x="9561" y="2188"/>
                  </a:lnTo>
                  <a:lnTo>
                    <a:pt x="9760" y="1820"/>
                  </a:lnTo>
                  <a:lnTo>
                    <a:pt x="9934" y="1425"/>
                  </a:lnTo>
                  <a:lnTo>
                    <a:pt x="10083" y="1006"/>
                  </a:lnTo>
                  <a:lnTo>
                    <a:pt x="10396" y="1319"/>
                  </a:lnTo>
                  <a:lnTo>
                    <a:pt x="10710" y="1632"/>
                  </a:lnTo>
                  <a:lnTo>
                    <a:pt x="11024" y="1945"/>
                  </a:lnTo>
                  <a:lnTo>
                    <a:pt x="11340" y="2260"/>
                  </a:lnTo>
                  <a:lnTo>
                    <a:pt x="11655" y="2575"/>
                  </a:lnTo>
                  <a:lnTo>
                    <a:pt x="11971" y="2890"/>
                  </a:lnTo>
                  <a:lnTo>
                    <a:pt x="12288" y="3205"/>
                  </a:lnTo>
                  <a:lnTo>
                    <a:pt x="12603" y="3521"/>
                  </a:lnTo>
                  <a:lnTo>
                    <a:pt x="12920" y="3836"/>
                  </a:lnTo>
                  <a:lnTo>
                    <a:pt x="13235" y="4152"/>
                  </a:lnTo>
                  <a:lnTo>
                    <a:pt x="13551" y="4466"/>
                  </a:lnTo>
                  <a:lnTo>
                    <a:pt x="13866" y="4781"/>
                  </a:lnTo>
                  <a:lnTo>
                    <a:pt x="14182" y="5095"/>
                  </a:lnTo>
                  <a:lnTo>
                    <a:pt x="14497" y="5410"/>
                  </a:lnTo>
                  <a:lnTo>
                    <a:pt x="14810" y="5723"/>
                  </a:lnTo>
                  <a:lnTo>
                    <a:pt x="15124" y="6036"/>
                  </a:lnTo>
                  <a:lnTo>
                    <a:pt x="14977" y="6455"/>
                  </a:lnTo>
                  <a:lnTo>
                    <a:pt x="14802" y="6848"/>
                  </a:lnTo>
                  <a:lnTo>
                    <a:pt x="14603" y="7218"/>
                  </a:lnTo>
                  <a:lnTo>
                    <a:pt x="14382" y="7564"/>
                  </a:lnTo>
                  <a:lnTo>
                    <a:pt x="14139" y="7888"/>
                  </a:lnTo>
                  <a:lnTo>
                    <a:pt x="13878" y="8192"/>
                  </a:lnTo>
                  <a:lnTo>
                    <a:pt x="13598" y="8480"/>
                  </a:lnTo>
                  <a:lnTo>
                    <a:pt x="13303" y="8752"/>
                  </a:lnTo>
                  <a:lnTo>
                    <a:pt x="12994" y="9008"/>
                  </a:lnTo>
                  <a:lnTo>
                    <a:pt x="12673" y="9254"/>
                  </a:lnTo>
                  <a:lnTo>
                    <a:pt x="12341" y="9488"/>
                  </a:lnTo>
                  <a:lnTo>
                    <a:pt x="12001" y="9713"/>
                  </a:lnTo>
                  <a:lnTo>
                    <a:pt x="11653" y="9932"/>
                  </a:lnTo>
                  <a:lnTo>
                    <a:pt x="11300" y="10145"/>
                  </a:lnTo>
                  <a:lnTo>
                    <a:pt x="10945" y="10354"/>
                  </a:lnTo>
                  <a:lnTo>
                    <a:pt x="10587" y="10562"/>
                  </a:lnTo>
                  <a:lnTo>
                    <a:pt x="10229" y="10770"/>
                  </a:lnTo>
                  <a:lnTo>
                    <a:pt x="9873" y="10980"/>
                  </a:lnTo>
                  <a:lnTo>
                    <a:pt x="9520" y="11192"/>
                  </a:lnTo>
                  <a:lnTo>
                    <a:pt x="9173" y="11410"/>
                  </a:lnTo>
                  <a:lnTo>
                    <a:pt x="8832" y="11637"/>
                  </a:lnTo>
                  <a:lnTo>
                    <a:pt x="8501" y="11871"/>
                  </a:lnTo>
                  <a:lnTo>
                    <a:pt x="8179" y="12116"/>
                  </a:lnTo>
                  <a:lnTo>
                    <a:pt x="7870" y="12373"/>
                  </a:lnTo>
                  <a:lnTo>
                    <a:pt x="7575" y="12645"/>
                  </a:lnTo>
                  <a:lnTo>
                    <a:pt x="7297" y="12931"/>
                  </a:lnTo>
                  <a:lnTo>
                    <a:pt x="7035" y="13237"/>
                  </a:lnTo>
                  <a:lnTo>
                    <a:pt x="6793" y="13561"/>
                  </a:lnTo>
                  <a:lnTo>
                    <a:pt x="6571" y="13907"/>
                  </a:lnTo>
                  <a:lnTo>
                    <a:pt x="6372" y="14275"/>
                  </a:lnTo>
                  <a:lnTo>
                    <a:pt x="6198" y="14670"/>
                  </a:lnTo>
                  <a:lnTo>
                    <a:pt x="6050" y="15089"/>
                  </a:lnTo>
                  <a:close/>
                  <a:moveTo>
                    <a:pt x="15837" y="5324"/>
                  </a:moveTo>
                  <a:lnTo>
                    <a:pt x="10795" y="295"/>
                  </a:lnTo>
                  <a:lnTo>
                    <a:pt x="10772" y="272"/>
                  </a:lnTo>
                  <a:lnTo>
                    <a:pt x="10747" y="249"/>
                  </a:lnTo>
                  <a:lnTo>
                    <a:pt x="10723" y="228"/>
                  </a:lnTo>
                  <a:lnTo>
                    <a:pt x="10697" y="208"/>
                  </a:lnTo>
                  <a:lnTo>
                    <a:pt x="10670" y="189"/>
                  </a:lnTo>
                  <a:lnTo>
                    <a:pt x="10644" y="170"/>
                  </a:lnTo>
                  <a:lnTo>
                    <a:pt x="10617" y="153"/>
                  </a:lnTo>
                  <a:lnTo>
                    <a:pt x="10589" y="136"/>
                  </a:lnTo>
                  <a:lnTo>
                    <a:pt x="10560" y="121"/>
                  </a:lnTo>
                  <a:lnTo>
                    <a:pt x="10532" y="106"/>
                  </a:lnTo>
                  <a:lnTo>
                    <a:pt x="10503" y="92"/>
                  </a:lnTo>
                  <a:lnTo>
                    <a:pt x="10474" y="78"/>
                  </a:lnTo>
                  <a:lnTo>
                    <a:pt x="10444" y="66"/>
                  </a:lnTo>
                  <a:lnTo>
                    <a:pt x="10414" y="56"/>
                  </a:lnTo>
                  <a:lnTo>
                    <a:pt x="10384" y="46"/>
                  </a:lnTo>
                  <a:lnTo>
                    <a:pt x="10353" y="37"/>
                  </a:lnTo>
                  <a:lnTo>
                    <a:pt x="10321" y="29"/>
                  </a:lnTo>
                  <a:lnTo>
                    <a:pt x="10290" y="22"/>
                  </a:lnTo>
                  <a:lnTo>
                    <a:pt x="10259" y="16"/>
                  </a:lnTo>
                  <a:lnTo>
                    <a:pt x="10228" y="10"/>
                  </a:lnTo>
                  <a:lnTo>
                    <a:pt x="10195" y="6"/>
                  </a:lnTo>
                  <a:lnTo>
                    <a:pt x="10163" y="3"/>
                  </a:lnTo>
                  <a:lnTo>
                    <a:pt x="10131" y="1"/>
                  </a:lnTo>
                  <a:lnTo>
                    <a:pt x="10099" y="0"/>
                  </a:lnTo>
                  <a:lnTo>
                    <a:pt x="10066" y="0"/>
                  </a:lnTo>
                  <a:lnTo>
                    <a:pt x="10034" y="1"/>
                  </a:lnTo>
                  <a:lnTo>
                    <a:pt x="10002" y="3"/>
                  </a:lnTo>
                  <a:lnTo>
                    <a:pt x="9970" y="6"/>
                  </a:lnTo>
                  <a:lnTo>
                    <a:pt x="9937" y="11"/>
                  </a:lnTo>
                  <a:lnTo>
                    <a:pt x="9905" y="16"/>
                  </a:lnTo>
                  <a:lnTo>
                    <a:pt x="9873" y="22"/>
                  </a:lnTo>
                  <a:lnTo>
                    <a:pt x="9841" y="29"/>
                  </a:lnTo>
                  <a:lnTo>
                    <a:pt x="9806" y="38"/>
                  </a:lnTo>
                  <a:lnTo>
                    <a:pt x="9773" y="48"/>
                  </a:lnTo>
                  <a:lnTo>
                    <a:pt x="9741" y="59"/>
                  </a:lnTo>
                  <a:lnTo>
                    <a:pt x="9708" y="71"/>
                  </a:lnTo>
                  <a:lnTo>
                    <a:pt x="9676" y="84"/>
                  </a:lnTo>
                  <a:lnTo>
                    <a:pt x="9645" y="99"/>
                  </a:lnTo>
                  <a:lnTo>
                    <a:pt x="9615" y="115"/>
                  </a:lnTo>
                  <a:lnTo>
                    <a:pt x="9584" y="131"/>
                  </a:lnTo>
                  <a:lnTo>
                    <a:pt x="9555" y="148"/>
                  </a:lnTo>
                  <a:lnTo>
                    <a:pt x="9527" y="166"/>
                  </a:lnTo>
                  <a:lnTo>
                    <a:pt x="9499" y="185"/>
                  </a:lnTo>
                  <a:lnTo>
                    <a:pt x="9472" y="205"/>
                  </a:lnTo>
                  <a:lnTo>
                    <a:pt x="9445" y="226"/>
                  </a:lnTo>
                  <a:lnTo>
                    <a:pt x="9419" y="248"/>
                  </a:lnTo>
                  <a:lnTo>
                    <a:pt x="9394" y="271"/>
                  </a:lnTo>
                  <a:lnTo>
                    <a:pt x="9370" y="295"/>
                  </a:lnTo>
                  <a:lnTo>
                    <a:pt x="9348" y="316"/>
                  </a:lnTo>
                  <a:lnTo>
                    <a:pt x="9328" y="339"/>
                  </a:lnTo>
                  <a:lnTo>
                    <a:pt x="9308" y="362"/>
                  </a:lnTo>
                  <a:lnTo>
                    <a:pt x="9289" y="385"/>
                  </a:lnTo>
                  <a:lnTo>
                    <a:pt x="9271" y="409"/>
                  </a:lnTo>
                  <a:lnTo>
                    <a:pt x="9253" y="434"/>
                  </a:lnTo>
                  <a:lnTo>
                    <a:pt x="9237" y="459"/>
                  </a:lnTo>
                  <a:lnTo>
                    <a:pt x="9220" y="485"/>
                  </a:lnTo>
                  <a:lnTo>
                    <a:pt x="9204" y="511"/>
                  </a:lnTo>
                  <a:lnTo>
                    <a:pt x="9190" y="538"/>
                  </a:lnTo>
                  <a:lnTo>
                    <a:pt x="9176" y="565"/>
                  </a:lnTo>
                  <a:lnTo>
                    <a:pt x="9163" y="592"/>
                  </a:lnTo>
                  <a:lnTo>
                    <a:pt x="9151" y="621"/>
                  </a:lnTo>
                  <a:lnTo>
                    <a:pt x="9140" y="650"/>
                  </a:lnTo>
                  <a:lnTo>
                    <a:pt x="9129" y="679"/>
                  </a:lnTo>
                  <a:lnTo>
                    <a:pt x="9120" y="708"/>
                  </a:lnTo>
                  <a:lnTo>
                    <a:pt x="9097" y="777"/>
                  </a:lnTo>
                  <a:lnTo>
                    <a:pt x="9074" y="846"/>
                  </a:lnTo>
                  <a:lnTo>
                    <a:pt x="9051" y="913"/>
                  </a:lnTo>
                  <a:lnTo>
                    <a:pt x="9026" y="981"/>
                  </a:lnTo>
                  <a:lnTo>
                    <a:pt x="9000" y="1047"/>
                  </a:lnTo>
                  <a:lnTo>
                    <a:pt x="8973" y="1114"/>
                  </a:lnTo>
                  <a:lnTo>
                    <a:pt x="8945" y="1180"/>
                  </a:lnTo>
                  <a:lnTo>
                    <a:pt x="8916" y="1244"/>
                  </a:lnTo>
                  <a:lnTo>
                    <a:pt x="8887" y="1310"/>
                  </a:lnTo>
                  <a:lnTo>
                    <a:pt x="8855" y="1373"/>
                  </a:lnTo>
                  <a:lnTo>
                    <a:pt x="8823" y="1437"/>
                  </a:lnTo>
                  <a:lnTo>
                    <a:pt x="8791" y="1501"/>
                  </a:lnTo>
                  <a:lnTo>
                    <a:pt x="8757" y="1563"/>
                  </a:lnTo>
                  <a:lnTo>
                    <a:pt x="8721" y="1626"/>
                  </a:lnTo>
                  <a:lnTo>
                    <a:pt x="8686" y="1687"/>
                  </a:lnTo>
                  <a:lnTo>
                    <a:pt x="8649" y="1748"/>
                  </a:lnTo>
                  <a:lnTo>
                    <a:pt x="8610" y="1810"/>
                  </a:lnTo>
                  <a:lnTo>
                    <a:pt x="8571" y="1870"/>
                  </a:lnTo>
                  <a:lnTo>
                    <a:pt x="8532" y="1929"/>
                  </a:lnTo>
                  <a:lnTo>
                    <a:pt x="8490" y="1990"/>
                  </a:lnTo>
                  <a:lnTo>
                    <a:pt x="8448" y="2048"/>
                  </a:lnTo>
                  <a:lnTo>
                    <a:pt x="8405" y="2107"/>
                  </a:lnTo>
                  <a:lnTo>
                    <a:pt x="8360" y="2166"/>
                  </a:lnTo>
                  <a:lnTo>
                    <a:pt x="8315" y="2223"/>
                  </a:lnTo>
                  <a:lnTo>
                    <a:pt x="8268" y="2280"/>
                  </a:lnTo>
                  <a:lnTo>
                    <a:pt x="8220" y="2338"/>
                  </a:lnTo>
                  <a:lnTo>
                    <a:pt x="8172" y="2394"/>
                  </a:lnTo>
                  <a:lnTo>
                    <a:pt x="8121" y="2450"/>
                  </a:lnTo>
                  <a:lnTo>
                    <a:pt x="8071" y="2507"/>
                  </a:lnTo>
                  <a:lnTo>
                    <a:pt x="8019" y="2562"/>
                  </a:lnTo>
                  <a:lnTo>
                    <a:pt x="7966" y="2617"/>
                  </a:lnTo>
                  <a:lnTo>
                    <a:pt x="7912" y="2672"/>
                  </a:lnTo>
                  <a:lnTo>
                    <a:pt x="7838" y="2744"/>
                  </a:lnTo>
                  <a:lnTo>
                    <a:pt x="7763" y="2816"/>
                  </a:lnTo>
                  <a:lnTo>
                    <a:pt x="7686" y="2886"/>
                  </a:lnTo>
                  <a:lnTo>
                    <a:pt x="7608" y="2955"/>
                  </a:lnTo>
                  <a:lnTo>
                    <a:pt x="7530" y="3024"/>
                  </a:lnTo>
                  <a:lnTo>
                    <a:pt x="7449" y="3091"/>
                  </a:lnTo>
                  <a:lnTo>
                    <a:pt x="7367" y="3158"/>
                  </a:lnTo>
                  <a:lnTo>
                    <a:pt x="7285" y="3224"/>
                  </a:lnTo>
                  <a:lnTo>
                    <a:pt x="7201" y="3288"/>
                  </a:lnTo>
                  <a:lnTo>
                    <a:pt x="7116" y="3353"/>
                  </a:lnTo>
                  <a:lnTo>
                    <a:pt x="7031" y="3416"/>
                  </a:lnTo>
                  <a:lnTo>
                    <a:pt x="6944" y="3480"/>
                  </a:lnTo>
                  <a:lnTo>
                    <a:pt x="6856" y="3542"/>
                  </a:lnTo>
                  <a:lnTo>
                    <a:pt x="6767" y="3603"/>
                  </a:lnTo>
                  <a:lnTo>
                    <a:pt x="6678" y="3665"/>
                  </a:lnTo>
                  <a:lnTo>
                    <a:pt x="6587" y="3725"/>
                  </a:lnTo>
                  <a:lnTo>
                    <a:pt x="6495" y="3785"/>
                  </a:lnTo>
                  <a:lnTo>
                    <a:pt x="6402" y="3846"/>
                  </a:lnTo>
                  <a:lnTo>
                    <a:pt x="6310" y="3905"/>
                  </a:lnTo>
                  <a:lnTo>
                    <a:pt x="6215" y="3963"/>
                  </a:lnTo>
                  <a:lnTo>
                    <a:pt x="6121" y="4023"/>
                  </a:lnTo>
                  <a:lnTo>
                    <a:pt x="6025" y="4081"/>
                  </a:lnTo>
                  <a:lnTo>
                    <a:pt x="5930" y="4139"/>
                  </a:lnTo>
                  <a:lnTo>
                    <a:pt x="5833" y="4198"/>
                  </a:lnTo>
                  <a:lnTo>
                    <a:pt x="5637" y="4314"/>
                  </a:lnTo>
                  <a:lnTo>
                    <a:pt x="5440" y="4430"/>
                  </a:lnTo>
                  <a:lnTo>
                    <a:pt x="5241" y="4546"/>
                  </a:lnTo>
                  <a:lnTo>
                    <a:pt x="5039" y="4663"/>
                  </a:lnTo>
                  <a:lnTo>
                    <a:pt x="4825" y="4786"/>
                  </a:lnTo>
                  <a:lnTo>
                    <a:pt x="4611" y="4912"/>
                  </a:lnTo>
                  <a:lnTo>
                    <a:pt x="4395" y="5038"/>
                  </a:lnTo>
                  <a:lnTo>
                    <a:pt x="4180" y="5165"/>
                  </a:lnTo>
                  <a:lnTo>
                    <a:pt x="4073" y="5231"/>
                  </a:lnTo>
                  <a:lnTo>
                    <a:pt x="3966" y="5296"/>
                  </a:lnTo>
                  <a:lnTo>
                    <a:pt x="3860" y="5362"/>
                  </a:lnTo>
                  <a:lnTo>
                    <a:pt x="3753" y="5428"/>
                  </a:lnTo>
                  <a:lnTo>
                    <a:pt x="3647" y="5495"/>
                  </a:lnTo>
                  <a:lnTo>
                    <a:pt x="3541" y="5564"/>
                  </a:lnTo>
                  <a:lnTo>
                    <a:pt x="3435" y="5632"/>
                  </a:lnTo>
                  <a:lnTo>
                    <a:pt x="3330" y="5702"/>
                  </a:lnTo>
                  <a:lnTo>
                    <a:pt x="3226" y="5773"/>
                  </a:lnTo>
                  <a:lnTo>
                    <a:pt x="3123" y="5844"/>
                  </a:lnTo>
                  <a:lnTo>
                    <a:pt x="3020" y="5917"/>
                  </a:lnTo>
                  <a:lnTo>
                    <a:pt x="2917" y="5990"/>
                  </a:lnTo>
                  <a:lnTo>
                    <a:pt x="2815" y="6065"/>
                  </a:lnTo>
                  <a:lnTo>
                    <a:pt x="2713" y="6140"/>
                  </a:lnTo>
                  <a:lnTo>
                    <a:pt x="2613" y="6218"/>
                  </a:lnTo>
                  <a:lnTo>
                    <a:pt x="2514" y="6295"/>
                  </a:lnTo>
                  <a:lnTo>
                    <a:pt x="2415" y="6375"/>
                  </a:lnTo>
                  <a:lnTo>
                    <a:pt x="2317" y="6455"/>
                  </a:lnTo>
                  <a:lnTo>
                    <a:pt x="2220" y="6538"/>
                  </a:lnTo>
                  <a:lnTo>
                    <a:pt x="2125" y="6621"/>
                  </a:lnTo>
                  <a:lnTo>
                    <a:pt x="2031" y="6706"/>
                  </a:lnTo>
                  <a:lnTo>
                    <a:pt x="1937" y="6792"/>
                  </a:lnTo>
                  <a:lnTo>
                    <a:pt x="1844" y="6880"/>
                  </a:lnTo>
                  <a:lnTo>
                    <a:pt x="1753" y="6969"/>
                  </a:lnTo>
                  <a:lnTo>
                    <a:pt x="1677" y="7047"/>
                  </a:lnTo>
                  <a:lnTo>
                    <a:pt x="1602" y="7124"/>
                  </a:lnTo>
                  <a:lnTo>
                    <a:pt x="1529" y="7203"/>
                  </a:lnTo>
                  <a:lnTo>
                    <a:pt x="1457" y="7282"/>
                  </a:lnTo>
                  <a:lnTo>
                    <a:pt x="1387" y="7361"/>
                  </a:lnTo>
                  <a:lnTo>
                    <a:pt x="1319" y="7441"/>
                  </a:lnTo>
                  <a:lnTo>
                    <a:pt x="1251" y="7521"/>
                  </a:lnTo>
                  <a:lnTo>
                    <a:pt x="1186" y="7603"/>
                  </a:lnTo>
                  <a:lnTo>
                    <a:pt x="1121" y="7685"/>
                  </a:lnTo>
                  <a:lnTo>
                    <a:pt x="1059" y="7768"/>
                  </a:lnTo>
                  <a:lnTo>
                    <a:pt x="998" y="7850"/>
                  </a:lnTo>
                  <a:lnTo>
                    <a:pt x="938" y="7935"/>
                  </a:lnTo>
                  <a:lnTo>
                    <a:pt x="880" y="8018"/>
                  </a:lnTo>
                  <a:lnTo>
                    <a:pt x="823" y="8104"/>
                  </a:lnTo>
                  <a:lnTo>
                    <a:pt x="767" y="8189"/>
                  </a:lnTo>
                  <a:lnTo>
                    <a:pt x="714" y="8276"/>
                  </a:lnTo>
                  <a:lnTo>
                    <a:pt x="661" y="8363"/>
                  </a:lnTo>
                  <a:lnTo>
                    <a:pt x="610" y="8451"/>
                  </a:lnTo>
                  <a:lnTo>
                    <a:pt x="561" y="8540"/>
                  </a:lnTo>
                  <a:lnTo>
                    <a:pt x="513" y="8629"/>
                  </a:lnTo>
                  <a:lnTo>
                    <a:pt x="466" y="8719"/>
                  </a:lnTo>
                  <a:lnTo>
                    <a:pt x="420" y="8810"/>
                  </a:lnTo>
                  <a:lnTo>
                    <a:pt x="377" y="8902"/>
                  </a:lnTo>
                  <a:lnTo>
                    <a:pt x="335" y="8994"/>
                  </a:lnTo>
                  <a:lnTo>
                    <a:pt x="293" y="9088"/>
                  </a:lnTo>
                  <a:lnTo>
                    <a:pt x="254" y="9181"/>
                  </a:lnTo>
                  <a:lnTo>
                    <a:pt x="216" y="9276"/>
                  </a:lnTo>
                  <a:lnTo>
                    <a:pt x="178" y="9371"/>
                  </a:lnTo>
                  <a:lnTo>
                    <a:pt x="143" y="9468"/>
                  </a:lnTo>
                  <a:lnTo>
                    <a:pt x="109" y="9564"/>
                  </a:lnTo>
                  <a:lnTo>
                    <a:pt x="77" y="9663"/>
                  </a:lnTo>
                  <a:lnTo>
                    <a:pt x="45" y="9762"/>
                  </a:lnTo>
                  <a:lnTo>
                    <a:pt x="35" y="9795"/>
                  </a:lnTo>
                  <a:lnTo>
                    <a:pt x="27" y="9829"/>
                  </a:lnTo>
                  <a:lnTo>
                    <a:pt x="19" y="9863"/>
                  </a:lnTo>
                  <a:lnTo>
                    <a:pt x="13" y="9896"/>
                  </a:lnTo>
                  <a:lnTo>
                    <a:pt x="8" y="9931"/>
                  </a:lnTo>
                  <a:lnTo>
                    <a:pt x="5" y="9965"/>
                  </a:lnTo>
                  <a:lnTo>
                    <a:pt x="2" y="9999"/>
                  </a:lnTo>
                  <a:lnTo>
                    <a:pt x="0" y="10033"/>
                  </a:lnTo>
                  <a:lnTo>
                    <a:pt x="0" y="10067"/>
                  </a:lnTo>
                  <a:lnTo>
                    <a:pt x="1" y="10101"/>
                  </a:lnTo>
                  <a:lnTo>
                    <a:pt x="3" y="10135"/>
                  </a:lnTo>
                  <a:lnTo>
                    <a:pt x="6" y="10168"/>
                  </a:lnTo>
                  <a:lnTo>
                    <a:pt x="10" y="10202"/>
                  </a:lnTo>
                  <a:lnTo>
                    <a:pt x="16" y="10235"/>
                  </a:lnTo>
                  <a:lnTo>
                    <a:pt x="22" y="10269"/>
                  </a:lnTo>
                  <a:lnTo>
                    <a:pt x="29" y="10301"/>
                  </a:lnTo>
                  <a:lnTo>
                    <a:pt x="38" y="10334"/>
                  </a:lnTo>
                  <a:lnTo>
                    <a:pt x="48" y="10366"/>
                  </a:lnTo>
                  <a:lnTo>
                    <a:pt x="58" y="10398"/>
                  </a:lnTo>
                  <a:lnTo>
                    <a:pt x="71" y="10430"/>
                  </a:lnTo>
                  <a:lnTo>
                    <a:pt x="84" y="10461"/>
                  </a:lnTo>
                  <a:lnTo>
                    <a:pt x="98" y="10492"/>
                  </a:lnTo>
                  <a:lnTo>
                    <a:pt x="113" y="10522"/>
                  </a:lnTo>
                  <a:lnTo>
                    <a:pt x="129" y="10552"/>
                  </a:lnTo>
                  <a:lnTo>
                    <a:pt x="146" y="10581"/>
                  </a:lnTo>
                  <a:lnTo>
                    <a:pt x="164" y="10611"/>
                  </a:lnTo>
                  <a:lnTo>
                    <a:pt x="184" y="10639"/>
                  </a:lnTo>
                  <a:lnTo>
                    <a:pt x="204" y="10666"/>
                  </a:lnTo>
                  <a:lnTo>
                    <a:pt x="225" y="10693"/>
                  </a:lnTo>
                  <a:lnTo>
                    <a:pt x="248" y="10719"/>
                  </a:lnTo>
                  <a:lnTo>
                    <a:pt x="271" y="10745"/>
                  </a:lnTo>
                  <a:lnTo>
                    <a:pt x="295" y="10771"/>
                  </a:lnTo>
                  <a:lnTo>
                    <a:pt x="5337" y="15800"/>
                  </a:lnTo>
                  <a:lnTo>
                    <a:pt x="5360" y="15823"/>
                  </a:lnTo>
                  <a:lnTo>
                    <a:pt x="5385" y="15846"/>
                  </a:lnTo>
                  <a:lnTo>
                    <a:pt x="5409" y="15867"/>
                  </a:lnTo>
                  <a:lnTo>
                    <a:pt x="5435" y="15887"/>
                  </a:lnTo>
                  <a:lnTo>
                    <a:pt x="5462" y="15906"/>
                  </a:lnTo>
                  <a:lnTo>
                    <a:pt x="5488" y="15925"/>
                  </a:lnTo>
                  <a:lnTo>
                    <a:pt x="5515" y="15942"/>
                  </a:lnTo>
                  <a:lnTo>
                    <a:pt x="5543" y="15959"/>
                  </a:lnTo>
                  <a:lnTo>
                    <a:pt x="5572" y="15974"/>
                  </a:lnTo>
                  <a:lnTo>
                    <a:pt x="5600" y="15989"/>
                  </a:lnTo>
                  <a:lnTo>
                    <a:pt x="5629" y="16003"/>
                  </a:lnTo>
                  <a:lnTo>
                    <a:pt x="5658" y="16017"/>
                  </a:lnTo>
                  <a:lnTo>
                    <a:pt x="5688" y="16029"/>
                  </a:lnTo>
                  <a:lnTo>
                    <a:pt x="5718" y="16039"/>
                  </a:lnTo>
                  <a:lnTo>
                    <a:pt x="5749" y="16049"/>
                  </a:lnTo>
                  <a:lnTo>
                    <a:pt x="5779" y="16058"/>
                  </a:lnTo>
                  <a:lnTo>
                    <a:pt x="5811" y="16066"/>
                  </a:lnTo>
                  <a:lnTo>
                    <a:pt x="5842" y="16073"/>
                  </a:lnTo>
                  <a:lnTo>
                    <a:pt x="5873" y="16079"/>
                  </a:lnTo>
                  <a:lnTo>
                    <a:pt x="5904" y="16085"/>
                  </a:lnTo>
                  <a:lnTo>
                    <a:pt x="5937" y="16089"/>
                  </a:lnTo>
                  <a:lnTo>
                    <a:pt x="5969" y="16092"/>
                  </a:lnTo>
                  <a:lnTo>
                    <a:pt x="6001" y="16094"/>
                  </a:lnTo>
                  <a:lnTo>
                    <a:pt x="6033" y="16095"/>
                  </a:lnTo>
                  <a:lnTo>
                    <a:pt x="6066" y="16095"/>
                  </a:lnTo>
                  <a:lnTo>
                    <a:pt x="6098" y="16094"/>
                  </a:lnTo>
                  <a:lnTo>
                    <a:pt x="6130" y="16092"/>
                  </a:lnTo>
                  <a:lnTo>
                    <a:pt x="6162" y="16089"/>
                  </a:lnTo>
                  <a:lnTo>
                    <a:pt x="6195" y="16084"/>
                  </a:lnTo>
                  <a:lnTo>
                    <a:pt x="6227" y="16079"/>
                  </a:lnTo>
                  <a:lnTo>
                    <a:pt x="6259" y="16073"/>
                  </a:lnTo>
                  <a:lnTo>
                    <a:pt x="6291" y="16066"/>
                  </a:lnTo>
                  <a:lnTo>
                    <a:pt x="6326" y="16057"/>
                  </a:lnTo>
                  <a:lnTo>
                    <a:pt x="6359" y="16047"/>
                  </a:lnTo>
                  <a:lnTo>
                    <a:pt x="6391" y="16036"/>
                  </a:lnTo>
                  <a:lnTo>
                    <a:pt x="6424" y="16024"/>
                  </a:lnTo>
                  <a:lnTo>
                    <a:pt x="6456" y="16009"/>
                  </a:lnTo>
                  <a:lnTo>
                    <a:pt x="6487" y="15995"/>
                  </a:lnTo>
                  <a:lnTo>
                    <a:pt x="6517" y="15980"/>
                  </a:lnTo>
                  <a:lnTo>
                    <a:pt x="6548" y="15964"/>
                  </a:lnTo>
                  <a:lnTo>
                    <a:pt x="6577" y="15947"/>
                  </a:lnTo>
                  <a:lnTo>
                    <a:pt x="6605" y="15929"/>
                  </a:lnTo>
                  <a:lnTo>
                    <a:pt x="6633" y="15909"/>
                  </a:lnTo>
                  <a:lnTo>
                    <a:pt x="6660" y="15890"/>
                  </a:lnTo>
                  <a:lnTo>
                    <a:pt x="6687" y="15869"/>
                  </a:lnTo>
                  <a:lnTo>
                    <a:pt x="6713" y="15847"/>
                  </a:lnTo>
                  <a:lnTo>
                    <a:pt x="6738" y="15823"/>
                  </a:lnTo>
                  <a:lnTo>
                    <a:pt x="6762" y="15800"/>
                  </a:lnTo>
                  <a:lnTo>
                    <a:pt x="6784" y="15778"/>
                  </a:lnTo>
                  <a:lnTo>
                    <a:pt x="6804" y="15756"/>
                  </a:lnTo>
                  <a:lnTo>
                    <a:pt x="6824" y="15733"/>
                  </a:lnTo>
                  <a:lnTo>
                    <a:pt x="6843" y="15710"/>
                  </a:lnTo>
                  <a:lnTo>
                    <a:pt x="6861" y="15686"/>
                  </a:lnTo>
                  <a:lnTo>
                    <a:pt x="6879" y="15661"/>
                  </a:lnTo>
                  <a:lnTo>
                    <a:pt x="6895" y="15635"/>
                  </a:lnTo>
                  <a:lnTo>
                    <a:pt x="6912" y="15610"/>
                  </a:lnTo>
                  <a:lnTo>
                    <a:pt x="6928" y="15584"/>
                  </a:lnTo>
                  <a:lnTo>
                    <a:pt x="6942" y="15557"/>
                  </a:lnTo>
                  <a:lnTo>
                    <a:pt x="6956" y="15530"/>
                  </a:lnTo>
                  <a:lnTo>
                    <a:pt x="6969" y="15501"/>
                  </a:lnTo>
                  <a:lnTo>
                    <a:pt x="6981" y="15473"/>
                  </a:lnTo>
                  <a:lnTo>
                    <a:pt x="6992" y="15445"/>
                  </a:lnTo>
                  <a:lnTo>
                    <a:pt x="7003" y="15416"/>
                  </a:lnTo>
                  <a:lnTo>
                    <a:pt x="7012" y="15386"/>
                  </a:lnTo>
                  <a:lnTo>
                    <a:pt x="7035" y="15317"/>
                  </a:lnTo>
                  <a:lnTo>
                    <a:pt x="7058" y="15249"/>
                  </a:lnTo>
                  <a:lnTo>
                    <a:pt x="7081" y="15181"/>
                  </a:lnTo>
                  <a:lnTo>
                    <a:pt x="7106" y="15113"/>
                  </a:lnTo>
                  <a:lnTo>
                    <a:pt x="7132" y="15047"/>
                  </a:lnTo>
                  <a:lnTo>
                    <a:pt x="7159" y="14980"/>
                  </a:lnTo>
                  <a:lnTo>
                    <a:pt x="7187" y="14915"/>
                  </a:lnTo>
                  <a:lnTo>
                    <a:pt x="7216" y="14850"/>
                  </a:lnTo>
                  <a:lnTo>
                    <a:pt x="7245" y="14784"/>
                  </a:lnTo>
                  <a:lnTo>
                    <a:pt x="7277" y="14721"/>
                  </a:lnTo>
                  <a:lnTo>
                    <a:pt x="7309" y="14657"/>
                  </a:lnTo>
                  <a:lnTo>
                    <a:pt x="7341" y="14593"/>
                  </a:lnTo>
                  <a:lnTo>
                    <a:pt x="7375" y="14531"/>
                  </a:lnTo>
                  <a:lnTo>
                    <a:pt x="7411" y="14468"/>
                  </a:lnTo>
                  <a:lnTo>
                    <a:pt x="7446" y="14407"/>
                  </a:lnTo>
                  <a:lnTo>
                    <a:pt x="7483" y="14346"/>
                  </a:lnTo>
                  <a:lnTo>
                    <a:pt x="7522" y="14284"/>
                  </a:lnTo>
                  <a:lnTo>
                    <a:pt x="7561" y="14224"/>
                  </a:lnTo>
                  <a:lnTo>
                    <a:pt x="7601" y="14165"/>
                  </a:lnTo>
                  <a:lnTo>
                    <a:pt x="7642" y="14104"/>
                  </a:lnTo>
                  <a:lnTo>
                    <a:pt x="7684" y="14046"/>
                  </a:lnTo>
                  <a:lnTo>
                    <a:pt x="7727" y="13987"/>
                  </a:lnTo>
                  <a:lnTo>
                    <a:pt x="7773" y="13929"/>
                  </a:lnTo>
                  <a:lnTo>
                    <a:pt x="7818" y="13871"/>
                  </a:lnTo>
                  <a:lnTo>
                    <a:pt x="7864" y="13814"/>
                  </a:lnTo>
                  <a:lnTo>
                    <a:pt x="7912" y="13756"/>
                  </a:lnTo>
                  <a:lnTo>
                    <a:pt x="7961" y="13700"/>
                  </a:lnTo>
                  <a:lnTo>
                    <a:pt x="8011" y="13644"/>
                  </a:lnTo>
                  <a:lnTo>
                    <a:pt x="8062" y="13588"/>
                  </a:lnTo>
                  <a:lnTo>
                    <a:pt x="8113" y="13532"/>
                  </a:lnTo>
                  <a:lnTo>
                    <a:pt x="8167" y="13478"/>
                  </a:lnTo>
                  <a:lnTo>
                    <a:pt x="8221" y="13422"/>
                  </a:lnTo>
                  <a:lnTo>
                    <a:pt x="8295" y="13350"/>
                  </a:lnTo>
                  <a:lnTo>
                    <a:pt x="8370" y="13278"/>
                  </a:lnTo>
                  <a:lnTo>
                    <a:pt x="8446" y="13208"/>
                  </a:lnTo>
                  <a:lnTo>
                    <a:pt x="8524" y="13139"/>
                  </a:lnTo>
                  <a:lnTo>
                    <a:pt x="8603" y="13070"/>
                  </a:lnTo>
                  <a:lnTo>
                    <a:pt x="8683" y="13003"/>
                  </a:lnTo>
                  <a:lnTo>
                    <a:pt x="8765" y="12936"/>
                  </a:lnTo>
                  <a:lnTo>
                    <a:pt x="8847" y="12871"/>
                  </a:lnTo>
                  <a:lnTo>
                    <a:pt x="8931" y="12806"/>
                  </a:lnTo>
                  <a:lnTo>
                    <a:pt x="9016" y="12741"/>
                  </a:lnTo>
                  <a:lnTo>
                    <a:pt x="9101" y="12678"/>
                  </a:lnTo>
                  <a:lnTo>
                    <a:pt x="9188" y="12615"/>
                  </a:lnTo>
                  <a:lnTo>
                    <a:pt x="9277" y="12553"/>
                  </a:lnTo>
                  <a:lnTo>
                    <a:pt x="9366" y="12491"/>
                  </a:lnTo>
                  <a:lnTo>
                    <a:pt x="9455" y="12430"/>
                  </a:lnTo>
                  <a:lnTo>
                    <a:pt x="9546" y="12369"/>
                  </a:lnTo>
                  <a:lnTo>
                    <a:pt x="9638" y="12309"/>
                  </a:lnTo>
                  <a:lnTo>
                    <a:pt x="9730" y="12249"/>
                  </a:lnTo>
                  <a:lnTo>
                    <a:pt x="9823" y="12190"/>
                  </a:lnTo>
                  <a:lnTo>
                    <a:pt x="9917" y="12131"/>
                  </a:lnTo>
                  <a:lnTo>
                    <a:pt x="10012" y="12072"/>
                  </a:lnTo>
                  <a:lnTo>
                    <a:pt x="10107" y="12014"/>
                  </a:lnTo>
                  <a:lnTo>
                    <a:pt x="10203" y="11956"/>
                  </a:lnTo>
                  <a:lnTo>
                    <a:pt x="10300" y="11897"/>
                  </a:lnTo>
                  <a:lnTo>
                    <a:pt x="10495" y="11781"/>
                  </a:lnTo>
                  <a:lnTo>
                    <a:pt x="10692" y="11665"/>
                  </a:lnTo>
                  <a:lnTo>
                    <a:pt x="10892" y="11549"/>
                  </a:lnTo>
                  <a:lnTo>
                    <a:pt x="11093" y="11432"/>
                  </a:lnTo>
                  <a:lnTo>
                    <a:pt x="11308" y="11309"/>
                  </a:lnTo>
                  <a:lnTo>
                    <a:pt x="11522" y="11183"/>
                  </a:lnTo>
                  <a:lnTo>
                    <a:pt x="11737" y="11056"/>
                  </a:lnTo>
                  <a:lnTo>
                    <a:pt x="11952" y="10929"/>
                  </a:lnTo>
                  <a:lnTo>
                    <a:pt x="12059" y="10864"/>
                  </a:lnTo>
                  <a:lnTo>
                    <a:pt x="12166" y="10799"/>
                  </a:lnTo>
                  <a:lnTo>
                    <a:pt x="12272" y="10732"/>
                  </a:lnTo>
                  <a:lnTo>
                    <a:pt x="12379" y="10666"/>
                  </a:lnTo>
                  <a:lnTo>
                    <a:pt x="12485" y="10599"/>
                  </a:lnTo>
                  <a:lnTo>
                    <a:pt x="12591" y="10530"/>
                  </a:lnTo>
                  <a:lnTo>
                    <a:pt x="12697" y="10462"/>
                  </a:lnTo>
                  <a:lnTo>
                    <a:pt x="12802" y="10392"/>
                  </a:lnTo>
                  <a:lnTo>
                    <a:pt x="12906" y="10321"/>
                  </a:lnTo>
                  <a:lnTo>
                    <a:pt x="13009" y="10249"/>
                  </a:lnTo>
                  <a:lnTo>
                    <a:pt x="13113" y="10177"/>
                  </a:lnTo>
                  <a:lnTo>
                    <a:pt x="13215" y="10104"/>
                  </a:lnTo>
                  <a:lnTo>
                    <a:pt x="13317" y="10029"/>
                  </a:lnTo>
                  <a:lnTo>
                    <a:pt x="13419" y="9954"/>
                  </a:lnTo>
                  <a:lnTo>
                    <a:pt x="13519" y="9876"/>
                  </a:lnTo>
                  <a:lnTo>
                    <a:pt x="13618" y="9799"/>
                  </a:lnTo>
                  <a:lnTo>
                    <a:pt x="13717" y="9719"/>
                  </a:lnTo>
                  <a:lnTo>
                    <a:pt x="13815" y="9639"/>
                  </a:lnTo>
                  <a:lnTo>
                    <a:pt x="13912" y="9556"/>
                  </a:lnTo>
                  <a:lnTo>
                    <a:pt x="14007" y="9473"/>
                  </a:lnTo>
                  <a:lnTo>
                    <a:pt x="14101" y="9388"/>
                  </a:lnTo>
                  <a:lnTo>
                    <a:pt x="14195" y="9302"/>
                  </a:lnTo>
                  <a:lnTo>
                    <a:pt x="14288" y="9214"/>
                  </a:lnTo>
                  <a:lnTo>
                    <a:pt x="14379" y="9125"/>
                  </a:lnTo>
                  <a:lnTo>
                    <a:pt x="14455" y="9047"/>
                  </a:lnTo>
                  <a:lnTo>
                    <a:pt x="14530" y="8970"/>
                  </a:lnTo>
                  <a:lnTo>
                    <a:pt x="14602" y="8891"/>
                  </a:lnTo>
                  <a:lnTo>
                    <a:pt x="14675" y="8813"/>
                  </a:lnTo>
                  <a:lnTo>
                    <a:pt x="14745" y="8734"/>
                  </a:lnTo>
                  <a:lnTo>
                    <a:pt x="14813" y="8653"/>
                  </a:lnTo>
                  <a:lnTo>
                    <a:pt x="14881" y="8573"/>
                  </a:lnTo>
                  <a:lnTo>
                    <a:pt x="14946" y="8491"/>
                  </a:lnTo>
                  <a:lnTo>
                    <a:pt x="15011" y="8410"/>
                  </a:lnTo>
                  <a:lnTo>
                    <a:pt x="15073" y="8327"/>
                  </a:lnTo>
                  <a:lnTo>
                    <a:pt x="15134" y="8244"/>
                  </a:lnTo>
                  <a:lnTo>
                    <a:pt x="15194" y="8160"/>
                  </a:lnTo>
                  <a:lnTo>
                    <a:pt x="15252" y="8076"/>
                  </a:lnTo>
                  <a:lnTo>
                    <a:pt x="15309" y="7990"/>
                  </a:lnTo>
                  <a:lnTo>
                    <a:pt x="15365" y="7905"/>
                  </a:lnTo>
                  <a:lnTo>
                    <a:pt x="15418" y="7818"/>
                  </a:lnTo>
                  <a:lnTo>
                    <a:pt x="15471" y="7731"/>
                  </a:lnTo>
                  <a:lnTo>
                    <a:pt x="15522" y="7643"/>
                  </a:lnTo>
                  <a:lnTo>
                    <a:pt x="15571" y="7555"/>
                  </a:lnTo>
                  <a:lnTo>
                    <a:pt x="15619" y="7465"/>
                  </a:lnTo>
                  <a:lnTo>
                    <a:pt x="15666" y="7375"/>
                  </a:lnTo>
                  <a:lnTo>
                    <a:pt x="15712" y="7284"/>
                  </a:lnTo>
                  <a:lnTo>
                    <a:pt x="15755" y="7192"/>
                  </a:lnTo>
                  <a:lnTo>
                    <a:pt x="15797" y="7100"/>
                  </a:lnTo>
                  <a:lnTo>
                    <a:pt x="15839" y="7007"/>
                  </a:lnTo>
                  <a:lnTo>
                    <a:pt x="15878" y="6913"/>
                  </a:lnTo>
                  <a:lnTo>
                    <a:pt x="15916" y="6818"/>
                  </a:lnTo>
                  <a:lnTo>
                    <a:pt x="15954" y="6723"/>
                  </a:lnTo>
                  <a:lnTo>
                    <a:pt x="15989" y="6626"/>
                  </a:lnTo>
                  <a:lnTo>
                    <a:pt x="16023" y="6530"/>
                  </a:lnTo>
                  <a:lnTo>
                    <a:pt x="16055" y="6431"/>
                  </a:lnTo>
                  <a:lnTo>
                    <a:pt x="16087" y="6332"/>
                  </a:lnTo>
                  <a:lnTo>
                    <a:pt x="16097" y="6299"/>
                  </a:lnTo>
                  <a:lnTo>
                    <a:pt x="16105" y="6265"/>
                  </a:lnTo>
                  <a:lnTo>
                    <a:pt x="16113" y="6232"/>
                  </a:lnTo>
                  <a:lnTo>
                    <a:pt x="16119" y="6198"/>
                  </a:lnTo>
                  <a:lnTo>
                    <a:pt x="16124" y="6163"/>
                  </a:lnTo>
                  <a:lnTo>
                    <a:pt x="16127" y="6129"/>
                  </a:lnTo>
                  <a:lnTo>
                    <a:pt x="16130" y="6095"/>
                  </a:lnTo>
                  <a:lnTo>
                    <a:pt x="16132" y="6062"/>
                  </a:lnTo>
                  <a:lnTo>
                    <a:pt x="16132" y="6028"/>
                  </a:lnTo>
                  <a:lnTo>
                    <a:pt x="16131" y="5993"/>
                  </a:lnTo>
                  <a:lnTo>
                    <a:pt x="16129" y="5960"/>
                  </a:lnTo>
                  <a:lnTo>
                    <a:pt x="16126" y="5926"/>
                  </a:lnTo>
                  <a:lnTo>
                    <a:pt x="16122" y="5893"/>
                  </a:lnTo>
                  <a:lnTo>
                    <a:pt x="16116" y="5860"/>
                  </a:lnTo>
                  <a:lnTo>
                    <a:pt x="16110" y="5826"/>
                  </a:lnTo>
                  <a:lnTo>
                    <a:pt x="16103" y="5793"/>
                  </a:lnTo>
                  <a:lnTo>
                    <a:pt x="16094" y="5761"/>
                  </a:lnTo>
                  <a:lnTo>
                    <a:pt x="16084" y="5729"/>
                  </a:lnTo>
                  <a:lnTo>
                    <a:pt x="16074" y="5697"/>
                  </a:lnTo>
                  <a:lnTo>
                    <a:pt x="16061" y="5664"/>
                  </a:lnTo>
                  <a:lnTo>
                    <a:pt x="16048" y="5633"/>
                  </a:lnTo>
                  <a:lnTo>
                    <a:pt x="16034" y="5603"/>
                  </a:lnTo>
                  <a:lnTo>
                    <a:pt x="16019" y="5573"/>
                  </a:lnTo>
                  <a:lnTo>
                    <a:pt x="16003" y="5543"/>
                  </a:lnTo>
                  <a:lnTo>
                    <a:pt x="15986" y="5514"/>
                  </a:lnTo>
                  <a:lnTo>
                    <a:pt x="15968" y="5484"/>
                  </a:lnTo>
                  <a:lnTo>
                    <a:pt x="15948" y="5456"/>
                  </a:lnTo>
                  <a:lnTo>
                    <a:pt x="15928" y="5429"/>
                  </a:lnTo>
                  <a:lnTo>
                    <a:pt x="15907" y="5402"/>
                  </a:lnTo>
                  <a:lnTo>
                    <a:pt x="15884" y="5375"/>
                  </a:lnTo>
                  <a:lnTo>
                    <a:pt x="15861" y="5350"/>
                  </a:lnTo>
                  <a:lnTo>
                    <a:pt x="15837" y="5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Freeform 201"/>
            <p:cNvSpPr>
              <a:spLocks noEditPoints="1"/>
            </p:cNvSpPr>
            <p:nvPr/>
          </p:nvSpPr>
          <p:spPr bwMode="auto">
            <a:xfrm>
              <a:off x="3043238" y="4397375"/>
              <a:ext cx="185738" cy="193675"/>
            </a:xfrm>
            <a:custGeom>
              <a:avLst/>
              <a:gdLst>
                <a:gd name="T0" fmla="*/ 3132 w 4362"/>
                <a:gd name="T1" fmla="*/ 3096 h 4518"/>
                <a:gd name="T2" fmla="*/ 2633 w 4362"/>
                <a:gd name="T3" fmla="*/ 2415 h 4518"/>
                <a:gd name="T4" fmla="*/ 3056 w 4362"/>
                <a:gd name="T5" fmla="*/ 2277 h 4518"/>
                <a:gd name="T6" fmla="*/ 3379 w 4362"/>
                <a:gd name="T7" fmla="*/ 2332 h 4518"/>
                <a:gd name="T8" fmla="*/ 3583 w 4362"/>
                <a:gd name="T9" fmla="*/ 2521 h 4518"/>
                <a:gd name="T10" fmla="*/ 3655 w 4362"/>
                <a:gd name="T11" fmla="*/ 2803 h 4518"/>
                <a:gd name="T12" fmla="*/ 1124 w 4362"/>
                <a:gd name="T13" fmla="*/ 2140 h 4518"/>
                <a:gd name="T14" fmla="*/ 801 w 4362"/>
                <a:gd name="T15" fmla="*/ 1993 h 4518"/>
                <a:gd name="T16" fmla="*/ 680 w 4362"/>
                <a:gd name="T17" fmla="*/ 1678 h 4518"/>
                <a:gd name="T18" fmla="*/ 821 w 4362"/>
                <a:gd name="T19" fmla="*/ 1269 h 4518"/>
                <a:gd name="T20" fmla="*/ 1394 w 4362"/>
                <a:gd name="T21" fmla="*/ 1652 h 4518"/>
                <a:gd name="T22" fmla="*/ 1411 w 4362"/>
                <a:gd name="T23" fmla="*/ 2093 h 4518"/>
                <a:gd name="T24" fmla="*/ 3840 w 4362"/>
                <a:gd name="T25" fmla="*/ 1684 h 4518"/>
                <a:gd name="T26" fmla="*/ 3406 w 4362"/>
                <a:gd name="T27" fmla="*/ 1499 h 4518"/>
                <a:gd name="T28" fmla="*/ 2969 w 4362"/>
                <a:gd name="T29" fmla="*/ 1472 h 4518"/>
                <a:gd name="T30" fmla="*/ 2528 w 4362"/>
                <a:gd name="T31" fmla="*/ 1573 h 4518"/>
                <a:gd name="T32" fmla="*/ 1732 w 4362"/>
                <a:gd name="T33" fmla="*/ 1516 h 4518"/>
                <a:gd name="T34" fmla="*/ 1241 w 4362"/>
                <a:gd name="T35" fmla="*/ 847 h 4518"/>
                <a:gd name="T36" fmla="*/ 1571 w 4362"/>
                <a:gd name="T37" fmla="*/ 732 h 4518"/>
                <a:gd name="T38" fmla="*/ 2116 w 4362"/>
                <a:gd name="T39" fmla="*/ 825 h 4518"/>
                <a:gd name="T40" fmla="*/ 2348 w 4362"/>
                <a:gd name="T41" fmla="*/ 801 h 4518"/>
                <a:gd name="T42" fmla="*/ 2491 w 4362"/>
                <a:gd name="T43" fmla="*/ 617 h 4518"/>
                <a:gd name="T44" fmla="*/ 2475 w 4362"/>
                <a:gd name="T45" fmla="*/ 366 h 4518"/>
                <a:gd name="T46" fmla="*/ 2240 w 4362"/>
                <a:gd name="T47" fmla="*/ 108 h 4518"/>
                <a:gd name="T48" fmla="*/ 1861 w 4362"/>
                <a:gd name="T49" fmla="*/ 2 h 4518"/>
                <a:gd name="T50" fmla="*/ 1447 w 4362"/>
                <a:gd name="T51" fmla="*/ 51 h 4518"/>
                <a:gd name="T52" fmla="*/ 1028 w 4362"/>
                <a:gd name="T53" fmla="*/ 241 h 4518"/>
                <a:gd name="T54" fmla="*/ 593 w 4362"/>
                <a:gd name="T55" fmla="*/ 342 h 4518"/>
                <a:gd name="T56" fmla="*/ 417 w 4362"/>
                <a:gd name="T57" fmla="*/ 344 h 4518"/>
                <a:gd name="T58" fmla="*/ 317 w 4362"/>
                <a:gd name="T59" fmla="*/ 504 h 4518"/>
                <a:gd name="T60" fmla="*/ 456 w 4362"/>
                <a:gd name="T61" fmla="*/ 721 h 4518"/>
                <a:gd name="T62" fmla="*/ 211 w 4362"/>
                <a:gd name="T63" fmla="*/ 1149 h 4518"/>
                <a:gd name="T64" fmla="*/ 34 w 4362"/>
                <a:gd name="T65" fmla="*/ 1621 h 4518"/>
                <a:gd name="T66" fmla="*/ 10 w 4362"/>
                <a:gd name="T67" fmla="*/ 2070 h 4518"/>
                <a:gd name="T68" fmla="*/ 158 w 4362"/>
                <a:gd name="T69" fmla="*/ 2459 h 4518"/>
                <a:gd name="T70" fmla="*/ 474 w 4362"/>
                <a:gd name="T71" fmla="*/ 2756 h 4518"/>
                <a:gd name="T72" fmla="*/ 828 w 4362"/>
                <a:gd name="T73" fmla="*/ 2905 h 4518"/>
                <a:gd name="T74" fmla="*/ 1261 w 4362"/>
                <a:gd name="T75" fmla="*/ 2929 h 4518"/>
                <a:gd name="T76" fmla="*/ 2177 w 4362"/>
                <a:gd name="T77" fmla="*/ 2653 h 4518"/>
                <a:gd name="T78" fmla="*/ 2973 w 4362"/>
                <a:gd name="T79" fmla="*/ 3437 h 4518"/>
                <a:gd name="T80" fmla="*/ 2902 w 4362"/>
                <a:gd name="T81" fmla="*/ 3773 h 4518"/>
                <a:gd name="T82" fmla="*/ 2620 w 4362"/>
                <a:gd name="T83" fmla="*/ 3814 h 4518"/>
                <a:gd name="T84" fmla="*/ 2301 w 4362"/>
                <a:gd name="T85" fmla="*/ 3676 h 4518"/>
                <a:gd name="T86" fmla="*/ 1951 w 4362"/>
                <a:gd name="T87" fmla="*/ 3525 h 4518"/>
                <a:gd name="T88" fmla="*/ 1747 w 4362"/>
                <a:gd name="T89" fmla="*/ 3591 h 4518"/>
                <a:gd name="T90" fmla="*/ 1591 w 4362"/>
                <a:gd name="T91" fmla="*/ 3790 h 4518"/>
                <a:gd name="T92" fmla="*/ 1619 w 4362"/>
                <a:gd name="T93" fmla="*/ 4034 h 4518"/>
                <a:gd name="T94" fmla="*/ 1834 w 4362"/>
                <a:gd name="T95" fmla="*/ 4277 h 4518"/>
                <a:gd name="T96" fmla="*/ 2170 w 4362"/>
                <a:gd name="T97" fmla="*/ 4454 h 4518"/>
                <a:gd name="T98" fmla="*/ 2588 w 4362"/>
                <a:gd name="T99" fmla="*/ 4518 h 4518"/>
                <a:gd name="T100" fmla="*/ 3057 w 4362"/>
                <a:gd name="T101" fmla="*/ 4420 h 4518"/>
                <a:gd name="T102" fmla="*/ 3543 w 4362"/>
                <a:gd name="T103" fmla="*/ 4094 h 4518"/>
                <a:gd name="T104" fmla="*/ 3921 w 4362"/>
                <a:gd name="T105" fmla="*/ 4346 h 4518"/>
                <a:gd name="T106" fmla="*/ 4078 w 4362"/>
                <a:gd name="T107" fmla="*/ 4315 h 4518"/>
                <a:gd name="T108" fmla="*/ 4164 w 4362"/>
                <a:gd name="T109" fmla="*/ 4161 h 4518"/>
                <a:gd name="T110" fmla="*/ 4000 w 4362"/>
                <a:gd name="T111" fmla="*/ 3928 h 4518"/>
                <a:gd name="T112" fmla="*/ 4060 w 4362"/>
                <a:gd name="T113" fmla="*/ 3466 h 4518"/>
                <a:gd name="T114" fmla="*/ 4292 w 4362"/>
                <a:gd name="T115" fmla="*/ 2963 h 4518"/>
                <a:gd name="T116" fmla="*/ 4361 w 4362"/>
                <a:gd name="T117" fmla="*/ 2501 h 4518"/>
                <a:gd name="T118" fmla="*/ 4260 w 4362"/>
                <a:gd name="T119" fmla="*/ 2107 h 4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62" h="4518">
                  <a:moveTo>
                    <a:pt x="3555" y="3147"/>
                  </a:moveTo>
                  <a:lnTo>
                    <a:pt x="3538" y="3178"/>
                  </a:lnTo>
                  <a:lnTo>
                    <a:pt x="3520" y="3209"/>
                  </a:lnTo>
                  <a:lnTo>
                    <a:pt x="3501" y="3238"/>
                  </a:lnTo>
                  <a:lnTo>
                    <a:pt x="3481" y="3266"/>
                  </a:lnTo>
                  <a:lnTo>
                    <a:pt x="3461" y="3293"/>
                  </a:lnTo>
                  <a:lnTo>
                    <a:pt x="3441" y="3319"/>
                  </a:lnTo>
                  <a:lnTo>
                    <a:pt x="3419" y="3345"/>
                  </a:lnTo>
                  <a:lnTo>
                    <a:pt x="3397" y="3371"/>
                  </a:lnTo>
                  <a:lnTo>
                    <a:pt x="3343" y="3316"/>
                  </a:lnTo>
                  <a:lnTo>
                    <a:pt x="3291" y="3262"/>
                  </a:lnTo>
                  <a:lnTo>
                    <a:pt x="3237" y="3208"/>
                  </a:lnTo>
                  <a:lnTo>
                    <a:pt x="3185" y="3151"/>
                  </a:lnTo>
                  <a:lnTo>
                    <a:pt x="3132" y="3096"/>
                  </a:lnTo>
                  <a:lnTo>
                    <a:pt x="3079" y="3040"/>
                  </a:lnTo>
                  <a:lnTo>
                    <a:pt x="3026" y="2982"/>
                  </a:lnTo>
                  <a:lnTo>
                    <a:pt x="2973" y="2925"/>
                  </a:lnTo>
                  <a:lnTo>
                    <a:pt x="2920" y="2867"/>
                  </a:lnTo>
                  <a:lnTo>
                    <a:pt x="2867" y="2808"/>
                  </a:lnTo>
                  <a:lnTo>
                    <a:pt x="2814" y="2750"/>
                  </a:lnTo>
                  <a:lnTo>
                    <a:pt x="2762" y="2690"/>
                  </a:lnTo>
                  <a:lnTo>
                    <a:pt x="2708" y="2631"/>
                  </a:lnTo>
                  <a:lnTo>
                    <a:pt x="2656" y="2572"/>
                  </a:lnTo>
                  <a:lnTo>
                    <a:pt x="2602" y="2511"/>
                  </a:lnTo>
                  <a:lnTo>
                    <a:pt x="2550" y="2452"/>
                  </a:lnTo>
                  <a:lnTo>
                    <a:pt x="2577" y="2440"/>
                  </a:lnTo>
                  <a:lnTo>
                    <a:pt x="2604" y="2427"/>
                  </a:lnTo>
                  <a:lnTo>
                    <a:pt x="2633" y="2415"/>
                  </a:lnTo>
                  <a:lnTo>
                    <a:pt x="2661" y="2403"/>
                  </a:lnTo>
                  <a:lnTo>
                    <a:pt x="2690" y="2390"/>
                  </a:lnTo>
                  <a:lnTo>
                    <a:pt x="2719" y="2377"/>
                  </a:lnTo>
                  <a:lnTo>
                    <a:pt x="2748" y="2365"/>
                  </a:lnTo>
                  <a:lnTo>
                    <a:pt x="2779" y="2351"/>
                  </a:lnTo>
                  <a:lnTo>
                    <a:pt x="2810" y="2339"/>
                  </a:lnTo>
                  <a:lnTo>
                    <a:pt x="2840" y="2328"/>
                  </a:lnTo>
                  <a:lnTo>
                    <a:pt x="2871" y="2318"/>
                  </a:lnTo>
                  <a:lnTo>
                    <a:pt x="2902" y="2308"/>
                  </a:lnTo>
                  <a:lnTo>
                    <a:pt x="2932" y="2300"/>
                  </a:lnTo>
                  <a:lnTo>
                    <a:pt x="2963" y="2293"/>
                  </a:lnTo>
                  <a:lnTo>
                    <a:pt x="2993" y="2286"/>
                  </a:lnTo>
                  <a:lnTo>
                    <a:pt x="3025" y="2281"/>
                  </a:lnTo>
                  <a:lnTo>
                    <a:pt x="3056" y="2277"/>
                  </a:lnTo>
                  <a:lnTo>
                    <a:pt x="3087" y="2274"/>
                  </a:lnTo>
                  <a:lnTo>
                    <a:pt x="3119" y="2273"/>
                  </a:lnTo>
                  <a:lnTo>
                    <a:pt x="3149" y="2274"/>
                  </a:lnTo>
                  <a:lnTo>
                    <a:pt x="3180" y="2276"/>
                  </a:lnTo>
                  <a:lnTo>
                    <a:pt x="3211" y="2280"/>
                  </a:lnTo>
                  <a:lnTo>
                    <a:pt x="3243" y="2285"/>
                  </a:lnTo>
                  <a:lnTo>
                    <a:pt x="3274" y="2292"/>
                  </a:lnTo>
                  <a:lnTo>
                    <a:pt x="3289" y="2296"/>
                  </a:lnTo>
                  <a:lnTo>
                    <a:pt x="3304" y="2300"/>
                  </a:lnTo>
                  <a:lnTo>
                    <a:pt x="3319" y="2306"/>
                  </a:lnTo>
                  <a:lnTo>
                    <a:pt x="3334" y="2311"/>
                  </a:lnTo>
                  <a:lnTo>
                    <a:pt x="3349" y="2318"/>
                  </a:lnTo>
                  <a:lnTo>
                    <a:pt x="3364" y="2325"/>
                  </a:lnTo>
                  <a:lnTo>
                    <a:pt x="3379" y="2332"/>
                  </a:lnTo>
                  <a:lnTo>
                    <a:pt x="3393" y="2340"/>
                  </a:lnTo>
                  <a:lnTo>
                    <a:pt x="3408" y="2349"/>
                  </a:lnTo>
                  <a:lnTo>
                    <a:pt x="3422" y="2359"/>
                  </a:lnTo>
                  <a:lnTo>
                    <a:pt x="3436" y="2369"/>
                  </a:lnTo>
                  <a:lnTo>
                    <a:pt x="3450" y="2379"/>
                  </a:lnTo>
                  <a:lnTo>
                    <a:pt x="3463" y="2390"/>
                  </a:lnTo>
                  <a:lnTo>
                    <a:pt x="3477" y="2401"/>
                  </a:lnTo>
                  <a:lnTo>
                    <a:pt x="3492" y="2413"/>
                  </a:lnTo>
                  <a:lnTo>
                    <a:pt x="3505" y="2426"/>
                  </a:lnTo>
                  <a:lnTo>
                    <a:pt x="3530" y="2453"/>
                  </a:lnTo>
                  <a:lnTo>
                    <a:pt x="3553" y="2480"/>
                  </a:lnTo>
                  <a:lnTo>
                    <a:pt x="3564" y="2493"/>
                  </a:lnTo>
                  <a:lnTo>
                    <a:pt x="3573" y="2507"/>
                  </a:lnTo>
                  <a:lnTo>
                    <a:pt x="3583" y="2521"/>
                  </a:lnTo>
                  <a:lnTo>
                    <a:pt x="3591" y="2535"/>
                  </a:lnTo>
                  <a:lnTo>
                    <a:pt x="3599" y="2549"/>
                  </a:lnTo>
                  <a:lnTo>
                    <a:pt x="3608" y="2563"/>
                  </a:lnTo>
                  <a:lnTo>
                    <a:pt x="3615" y="2578"/>
                  </a:lnTo>
                  <a:lnTo>
                    <a:pt x="3621" y="2592"/>
                  </a:lnTo>
                  <a:lnTo>
                    <a:pt x="3626" y="2606"/>
                  </a:lnTo>
                  <a:lnTo>
                    <a:pt x="3631" y="2621"/>
                  </a:lnTo>
                  <a:lnTo>
                    <a:pt x="3635" y="2635"/>
                  </a:lnTo>
                  <a:lnTo>
                    <a:pt x="3639" y="2650"/>
                  </a:lnTo>
                  <a:lnTo>
                    <a:pt x="3645" y="2680"/>
                  </a:lnTo>
                  <a:lnTo>
                    <a:pt x="3650" y="2711"/>
                  </a:lnTo>
                  <a:lnTo>
                    <a:pt x="3653" y="2742"/>
                  </a:lnTo>
                  <a:lnTo>
                    <a:pt x="3655" y="2772"/>
                  </a:lnTo>
                  <a:lnTo>
                    <a:pt x="3655" y="2803"/>
                  </a:lnTo>
                  <a:lnTo>
                    <a:pt x="3653" y="2833"/>
                  </a:lnTo>
                  <a:lnTo>
                    <a:pt x="3650" y="2865"/>
                  </a:lnTo>
                  <a:lnTo>
                    <a:pt x="3646" y="2896"/>
                  </a:lnTo>
                  <a:lnTo>
                    <a:pt x="3640" y="2927"/>
                  </a:lnTo>
                  <a:lnTo>
                    <a:pt x="3632" y="2958"/>
                  </a:lnTo>
                  <a:lnTo>
                    <a:pt x="3623" y="2989"/>
                  </a:lnTo>
                  <a:lnTo>
                    <a:pt x="3613" y="3021"/>
                  </a:lnTo>
                  <a:lnTo>
                    <a:pt x="3600" y="3053"/>
                  </a:lnTo>
                  <a:lnTo>
                    <a:pt x="3586" y="3084"/>
                  </a:lnTo>
                  <a:lnTo>
                    <a:pt x="3571" y="3116"/>
                  </a:lnTo>
                  <a:lnTo>
                    <a:pt x="3555" y="3147"/>
                  </a:lnTo>
                  <a:close/>
                  <a:moveTo>
                    <a:pt x="1177" y="2140"/>
                  </a:moveTo>
                  <a:lnTo>
                    <a:pt x="1150" y="2141"/>
                  </a:lnTo>
                  <a:lnTo>
                    <a:pt x="1124" y="2140"/>
                  </a:lnTo>
                  <a:lnTo>
                    <a:pt x="1099" y="2138"/>
                  </a:lnTo>
                  <a:lnTo>
                    <a:pt x="1074" y="2135"/>
                  </a:lnTo>
                  <a:lnTo>
                    <a:pt x="1049" y="2130"/>
                  </a:lnTo>
                  <a:lnTo>
                    <a:pt x="1024" y="2124"/>
                  </a:lnTo>
                  <a:lnTo>
                    <a:pt x="1000" y="2117"/>
                  </a:lnTo>
                  <a:lnTo>
                    <a:pt x="976" y="2109"/>
                  </a:lnTo>
                  <a:lnTo>
                    <a:pt x="953" y="2099"/>
                  </a:lnTo>
                  <a:lnTo>
                    <a:pt x="931" y="2088"/>
                  </a:lnTo>
                  <a:lnTo>
                    <a:pt x="907" y="2076"/>
                  </a:lnTo>
                  <a:lnTo>
                    <a:pt x="885" y="2062"/>
                  </a:lnTo>
                  <a:lnTo>
                    <a:pt x="864" y="2047"/>
                  </a:lnTo>
                  <a:lnTo>
                    <a:pt x="843" y="2031"/>
                  </a:lnTo>
                  <a:lnTo>
                    <a:pt x="822" y="2012"/>
                  </a:lnTo>
                  <a:lnTo>
                    <a:pt x="801" y="1993"/>
                  </a:lnTo>
                  <a:lnTo>
                    <a:pt x="784" y="1977"/>
                  </a:lnTo>
                  <a:lnTo>
                    <a:pt x="769" y="1959"/>
                  </a:lnTo>
                  <a:lnTo>
                    <a:pt x="755" y="1940"/>
                  </a:lnTo>
                  <a:lnTo>
                    <a:pt x="742" y="1920"/>
                  </a:lnTo>
                  <a:lnTo>
                    <a:pt x="730" y="1900"/>
                  </a:lnTo>
                  <a:lnTo>
                    <a:pt x="720" y="1878"/>
                  </a:lnTo>
                  <a:lnTo>
                    <a:pt x="711" y="1856"/>
                  </a:lnTo>
                  <a:lnTo>
                    <a:pt x="703" y="1831"/>
                  </a:lnTo>
                  <a:lnTo>
                    <a:pt x="696" y="1807"/>
                  </a:lnTo>
                  <a:lnTo>
                    <a:pt x="690" y="1783"/>
                  </a:lnTo>
                  <a:lnTo>
                    <a:pt x="686" y="1758"/>
                  </a:lnTo>
                  <a:lnTo>
                    <a:pt x="683" y="1732"/>
                  </a:lnTo>
                  <a:lnTo>
                    <a:pt x="681" y="1705"/>
                  </a:lnTo>
                  <a:lnTo>
                    <a:pt x="680" y="1678"/>
                  </a:lnTo>
                  <a:lnTo>
                    <a:pt x="681" y="1650"/>
                  </a:lnTo>
                  <a:lnTo>
                    <a:pt x="684" y="1622"/>
                  </a:lnTo>
                  <a:lnTo>
                    <a:pt x="687" y="1593"/>
                  </a:lnTo>
                  <a:lnTo>
                    <a:pt x="691" y="1564"/>
                  </a:lnTo>
                  <a:lnTo>
                    <a:pt x="698" y="1536"/>
                  </a:lnTo>
                  <a:lnTo>
                    <a:pt x="705" y="1507"/>
                  </a:lnTo>
                  <a:lnTo>
                    <a:pt x="715" y="1476"/>
                  </a:lnTo>
                  <a:lnTo>
                    <a:pt x="725" y="1447"/>
                  </a:lnTo>
                  <a:lnTo>
                    <a:pt x="738" y="1418"/>
                  </a:lnTo>
                  <a:lnTo>
                    <a:pt x="752" y="1388"/>
                  </a:lnTo>
                  <a:lnTo>
                    <a:pt x="766" y="1358"/>
                  </a:lnTo>
                  <a:lnTo>
                    <a:pt x="783" y="1328"/>
                  </a:lnTo>
                  <a:lnTo>
                    <a:pt x="802" y="1298"/>
                  </a:lnTo>
                  <a:lnTo>
                    <a:pt x="821" y="1269"/>
                  </a:lnTo>
                  <a:lnTo>
                    <a:pt x="842" y="1240"/>
                  </a:lnTo>
                  <a:lnTo>
                    <a:pt x="865" y="1210"/>
                  </a:lnTo>
                  <a:lnTo>
                    <a:pt x="889" y="1181"/>
                  </a:lnTo>
                  <a:lnTo>
                    <a:pt x="915" y="1152"/>
                  </a:lnTo>
                  <a:lnTo>
                    <a:pt x="963" y="1200"/>
                  </a:lnTo>
                  <a:lnTo>
                    <a:pt x="1011" y="1248"/>
                  </a:lnTo>
                  <a:lnTo>
                    <a:pt x="1060" y="1297"/>
                  </a:lnTo>
                  <a:lnTo>
                    <a:pt x="1107" y="1347"/>
                  </a:lnTo>
                  <a:lnTo>
                    <a:pt x="1154" y="1397"/>
                  </a:lnTo>
                  <a:lnTo>
                    <a:pt x="1203" y="1447"/>
                  </a:lnTo>
                  <a:lnTo>
                    <a:pt x="1250" y="1497"/>
                  </a:lnTo>
                  <a:lnTo>
                    <a:pt x="1299" y="1549"/>
                  </a:lnTo>
                  <a:lnTo>
                    <a:pt x="1346" y="1600"/>
                  </a:lnTo>
                  <a:lnTo>
                    <a:pt x="1394" y="1652"/>
                  </a:lnTo>
                  <a:lnTo>
                    <a:pt x="1442" y="1705"/>
                  </a:lnTo>
                  <a:lnTo>
                    <a:pt x="1490" y="1758"/>
                  </a:lnTo>
                  <a:lnTo>
                    <a:pt x="1538" y="1810"/>
                  </a:lnTo>
                  <a:lnTo>
                    <a:pt x="1586" y="1864"/>
                  </a:lnTo>
                  <a:lnTo>
                    <a:pt x="1633" y="1918"/>
                  </a:lnTo>
                  <a:lnTo>
                    <a:pt x="1682" y="1971"/>
                  </a:lnTo>
                  <a:lnTo>
                    <a:pt x="1645" y="1990"/>
                  </a:lnTo>
                  <a:lnTo>
                    <a:pt x="1610" y="2008"/>
                  </a:lnTo>
                  <a:lnTo>
                    <a:pt x="1575" y="2026"/>
                  </a:lnTo>
                  <a:lnTo>
                    <a:pt x="1541" y="2042"/>
                  </a:lnTo>
                  <a:lnTo>
                    <a:pt x="1507" y="2057"/>
                  </a:lnTo>
                  <a:lnTo>
                    <a:pt x="1474" y="2070"/>
                  </a:lnTo>
                  <a:lnTo>
                    <a:pt x="1442" y="2082"/>
                  </a:lnTo>
                  <a:lnTo>
                    <a:pt x="1411" y="2093"/>
                  </a:lnTo>
                  <a:lnTo>
                    <a:pt x="1379" y="2103"/>
                  </a:lnTo>
                  <a:lnTo>
                    <a:pt x="1348" y="2112"/>
                  </a:lnTo>
                  <a:lnTo>
                    <a:pt x="1319" y="2120"/>
                  </a:lnTo>
                  <a:lnTo>
                    <a:pt x="1289" y="2126"/>
                  </a:lnTo>
                  <a:lnTo>
                    <a:pt x="1260" y="2131"/>
                  </a:lnTo>
                  <a:lnTo>
                    <a:pt x="1232" y="2135"/>
                  </a:lnTo>
                  <a:lnTo>
                    <a:pt x="1204" y="2138"/>
                  </a:lnTo>
                  <a:lnTo>
                    <a:pt x="1177" y="2140"/>
                  </a:lnTo>
                  <a:close/>
                  <a:moveTo>
                    <a:pt x="3995" y="1799"/>
                  </a:moveTo>
                  <a:lnTo>
                    <a:pt x="3964" y="1774"/>
                  </a:lnTo>
                  <a:lnTo>
                    <a:pt x="3933" y="1750"/>
                  </a:lnTo>
                  <a:lnTo>
                    <a:pt x="3903" y="1727"/>
                  </a:lnTo>
                  <a:lnTo>
                    <a:pt x="3872" y="1705"/>
                  </a:lnTo>
                  <a:lnTo>
                    <a:pt x="3840" y="1684"/>
                  </a:lnTo>
                  <a:lnTo>
                    <a:pt x="3810" y="1663"/>
                  </a:lnTo>
                  <a:lnTo>
                    <a:pt x="3779" y="1644"/>
                  </a:lnTo>
                  <a:lnTo>
                    <a:pt x="3748" y="1626"/>
                  </a:lnTo>
                  <a:lnTo>
                    <a:pt x="3716" y="1610"/>
                  </a:lnTo>
                  <a:lnTo>
                    <a:pt x="3686" y="1594"/>
                  </a:lnTo>
                  <a:lnTo>
                    <a:pt x="3655" y="1579"/>
                  </a:lnTo>
                  <a:lnTo>
                    <a:pt x="3624" y="1566"/>
                  </a:lnTo>
                  <a:lnTo>
                    <a:pt x="3592" y="1554"/>
                  </a:lnTo>
                  <a:lnTo>
                    <a:pt x="3561" y="1542"/>
                  </a:lnTo>
                  <a:lnTo>
                    <a:pt x="3530" y="1532"/>
                  </a:lnTo>
                  <a:lnTo>
                    <a:pt x="3499" y="1523"/>
                  </a:lnTo>
                  <a:lnTo>
                    <a:pt x="3468" y="1515"/>
                  </a:lnTo>
                  <a:lnTo>
                    <a:pt x="3437" y="1507"/>
                  </a:lnTo>
                  <a:lnTo>
                    <a:pt x="3406" y="1499"/>
                  </a:lnTo>
                  <a:lnTo>
                    <a:pt x="3375" y="1493"/>
                  </a:lnTo>
                  <a:lnTo>
                    <a:pt x="3344" y="1487"/>
                  </a:lnTo>
                  <a:lnTo>
                    <a:pt x="3313" y="1482"/>
                  </a:lnTo>
                  <a:lnTo>
                    <a:pt x="3282" y="1478"/>
                  </a:lnTo>
                  <a:lnTo>
                    <a:pt x="3251" y="1474"/>
                  </a:lnTo>
                  <a:lnTo>
                    <a:pt x="3219" y="1471"/>
                  </a:lnTo>
                  <a:lnTo>
                    <a:pt x="3188" y="1469"/>
                  </a:lnTo>
                  <a:lnTo>
                    <a:pt x="3157" y="1467"/>
                  </a:lnTo>
                  <a:lnTo>
                    <a:pt x="3126" y="1466"/>
                  </a:lnTo>
                  <a:lnTo>
                    <a:pt x="3094" y="1466"/>
                  </a:lnTo>
                  <a:lnTo>
                    <a:pt x="3063" y="1466"/>
                  </a:lnTo>
                  <a:lnTo>
                    <a:pt x="3032" y="1467"/>
                  </a:lnTo>
                  <a:lnTo>
                    <a:pt x="3001" y="1469"/>
                  </a:lnTo>
                  <a:lnTo>
                    <a:pt x="2969" y="1472"/>
                  </a:lnTo>
                  <a:lnTo>
                    <a:pt x="2938" y="1475"/>
                  </a:lnTo>
                  <a:lnTo>
                    <a:pt x="2907" y="1479"/>
                  </a:lnTo>
                  <a:lnTo>
                    <a:pt x="2876" y="1483"/>
                  </a:lnTo>
                  <a:lnTo>
                    <a:pt x="2844" y="1488"/>
                  </a:lnTo>
                  <a:lnTo>
                    <a:pt x="2813" y="1494"/>
                  </a:lnTo>
                  <a:lnTo>
                    <a:pt x="2782" y="1500"/>
                  </a:lnTo>
                  <a:lnTo>
                    <a:pt x="2751" y="1508"/>
                  </a:lnTo>
                  <a:lnTo>
                    <a:pt x="2718" y="1515"/>
                  </a:lnTo>
                  <a:lnTo>
                    <a:pt x="2687" y="1523"/>
                  </a:lnTo>
                  <a:lnTo>
                    <a:pt x="2655" y="1532"/>
                  </a:lnTo>
                  <a:lnTo>
                    <a:pt x="2623" y="1541"/>
                  </a:lnTo>
                  <a:lnTo>
                    <a:pt x="2591" y="1551"/>
                  </a:lnTo>
                  <a:lnTo>
                    <a:pt x="2560" y="1562"/>
                  </a:lnTo>
                  <a:lnTo>
                    <a:pt x="2528" y="1573"/>
                  </a:lnTo>
                  <a:lnTo>
                    <a:pt x="2496" y="1585"/>
                  </a:lnTo>
                  <a:lnTo>
                    <a:pt x="2433" y="1609"/>
                  </a:lnTo>
                  <a:lnTo>
                    <a:pt x="2369" y="1635"/>
                  </a:lnTo>
                  <a:lnTo>
                    <a:pt x="2306" y="1661"/>
                  </a:lnTo>
                  <a:lnTo>
                    <a:pt x="2241" y="1688"/>
                  </a:lnTo>
                  <a:lnTo>
                    <a:pt x="2178" y="1716"/>
                  </a:lnTo>
                  <a:lnTo>
                    <a:pt x="2114" y="1744"/>
                  </a:lnTo>
                  <a:lnTo>
                    <a:pt x="2050" y="1774"/>
                  </a:lnTo>
                  <a:lnTo>
                    <a:pt x="1986" y="1804"/>
                  </a:lnTo>
                  <a:lnTo>
                    <a:pt x="1935" y="1746"/>
                  </a:lnTo>
                  <a:lnTo>
                    <a:pt x="1884" y="1689"/>
                  </a:lnTo>
                  <a:lnTo>
                    <a:pt x="1833" y="1630"/>
                  </a:lnTo>
                  <a:lnTo>
                    <a:pt x="1783" y="1573"/>
                  </a:lnTo>
                  <a:lnTo>
                    <a:pt x="1732" y="1516"/>
                  </a:lnTo>
                  <a:lnTo>
                    <a:pt x="1681" y="1458"/>
                  </a:lnTo>
                  <a:lnTo>
                    <a:pt x="1630" y="1401"/>
                  </a:lnTo>
                  <a:lnTo>
                    <a:pt x="1580" y="1344"/>
                  </a:lnTo>
                  <a:lnTo>
                    <a:pt x="1529" y="1287"/>
                  </a:lnTo>
                  <a:lnTo>
                    <a:pt x="1478" y="1231"/>
                  </a:lnTo>
                  <a:lnTo>
                    <a:pt x="1428" y="1176"/>
                  </a:lnTo>
                  <a:lnTo>
                    <a:pt x="1376" y="1120"/>
                  </a:lnTo>
                  <a:lnTo>
                    <a:pt x="1326" y="1065"/>
                  </a:lnTo>
                  <a:lnTo>
                    <a:pt x="1274" y="1011"/>
                  </a:lnTo>
                  <a:lnTo>
                    <a:pt x="1224" y="956"/>
                  </a:lnTo>
                  <a:lnTo>
                    <a:pt x="1174" y="903"/>
                  </a:lnTo>
                  <a:lnTo>
                    <a:pt x="1196" y="883"/>
                  </a:lnTo>
                  <a:lnTo>
                    <a:pt x="1219" y="864"/>
                  </a:lnTo>
                  <a:lnTo>
                    <a:pt x="1241" y="847"/>
                  </a:lnTo>
                  <a:lnTo>
                    <a:pt x="1264" y="830"/>
                  </a:lnTo>
                  <a:lnTo>
                    <a:pt x="1287" y="815"/>
                  </a:lnTo>
                  <a:lnTo>
                    <a:pt x="1309" y="801"/>
                  </a:lnTo>
                  <a:lnTo>
                    <a:pt x="1331" y="789"/>
                  </a:lnTo>
                  <a:lnTo>
                    <a:pt x="1353" y="777"/>
                  </a:lnTo>
                  <a:lnTo>
                    <a:pt x="1375" y="768"/>
                  </a:lnTo>
                  <a:lnTo>
                    <a:pt x="1397" y="759"/>
                  </a:lnTo>
                  <a:lnTo>
                    <a:pt x="1420" y="751"/>
                  </a:lnTo>
                  <a:lnTo>
                    <a:pt x="1442" y="745"/>
                  </a:lnTo>
                  <a:lnTo>
                    <a:pt x="1463" y="740"/>
                  </a:lnTo>
                  <a:lnTo>
                    <a:pt x="1485" y="737"/>
                  </a:lnTo>
                  <a:lnTo>
                    <a:pt x="1506" y="734"/>
                  </a:lnTo>
                  <a:lnTo>
                    <a:pt x="1527" y="733"/>
                  </a:lnTo>
                  <a:lnTo>
                    <a:pt x="1571" y="732"/>
                  </a:lnTo>
                  <a:lnTo>
                    <a:pt x="1613" y="732"/>
                  </a:lnTo>
                  <a:lnTo>
                    <a:pt x="1655" y="734"/>
                  </a:lnTo>
                  <a:lnTo>
                    <a:pt x="1696" y="737"/>
                  </a:lnTo>
                  <a:lnTo>
                    <a:pt x="1737" y="742"/>
                  </a:lnTo>
                  <a:lnTo>
                    <a:pt x="1778" y="749"/>
                  </a:lnTo>
                  <a:lnTo>
                    <a:pt x="1817" y="757"/>
                  </a:lnTo>
                  <a:lnTo>
                    <a:pt x="1856" y="766"/>
                  </a:lnTo>
                  <a:lnTo>
                    <a:pt x="1897" y="776"/>
                  </a:lnTo>
                  <a:lnTo>
                    <a:pt x="1935" y="785"/>
                  </a:lnTo>
                  <a:lnTo>
                    <a:pt x="1972" y="794"/>
                  </a:lnTo>
                  <a:lnTo>
                    <a:pt x="2009" y="802"/>
                  </a:lnTo>
                  <a:lnTo>
                    <a:pt x="2046" y="810"/>
                  </a:lnTo>
                  <a:lnTo>
                    <a:pt x="2081" y="818"/>
                  </a:lnTo>
                  <a:lnTo>
                    <a:pt x="2116" y="825"/>
                  </a:lnTo>
                  <a:lnTo>
                    <a:pt x="2151" y="833"/>
                  </a:lnTo>
                  <a:lnTo>
                    <a:pt x="2167" y="836"/>
                  </a:lnTo>
                  <a:lnTo>
                    <a:pt x="2184" y="838"/>
                  </a:lnTo>
                  <a:lnTo>
                    <a:pt x="2200" y="839"/>
                  </a:lnTo>
                  <a:lnTo>
                    <a:pt x="2216" y="840"/>
                  </a:lnTo>
                  <a:lnTo>
                    <a:pt x="2231" y="839"/>
                  </a:lnTo>
                  <a:lnTo>
                    <a:pt x="2247" y="837"/>
                  </a:lnTo>
                  <a:lnTo>
                    <a:pt x="2263" y="835"/>
                  </a:lnTo>
                  <a:lnTo>
                    <a:pt x="2278" y="832"/>
                  </a:lnTo>
                  <a:lnTo>
                    <a:pt x="2292" y="827"/>
                  </a:lnTo>
                  <a:lnTo>
                    <a:pt x="2307" y="822"/>
                  </a:lnTo>
                  <a:lnTo>
                    <a:pt x="2321" y="816"/>
                  </a:lnTo>
                  <a:lnTo>
                    <a:pt x="2335" y="809"/>
                  </a:lnTo>
                  <a:lnTo>
                    <a:pt x="2348" y="801"/>
                  </a:lnTo>
                  <a:lnTo>
                    <a:pt x="2362" y="792"/>
                  </a:lnTo>
                  <a:lnTo>
                    <a:pt x="2375" y="783"/>
                  </a:lnTo>
                  <a:lnTo>
                    <a:pt x="2389" y="773"/>
                  </a:lnTo>
                  <a:lnTo>
                    <a:pt x="2402" y="761"/>
                  </a:lnTo>
                  <a:lnTo>
                    <a:pt x="2414" y="748"/>
                  </a:lnTo>
                  <a:lnTo>
                    <a:pt x="2426" y="735"/>
                  </a:lnTo>
                  <a:lnTo>
                    <a:pt x="2437" y="722"/>
                  </a:lnTo>
                  <a:lnTo>
                    <a:pt x="2447" y="709"/>
                  </a:lnTo>
                  <a:lnTo>
                    <a:pt x="2456" y="695"/>
                  </a:lnTo>
                  <a:lnTo>
                    <a:pt x="2465" y="680"/>
                  </a:lnTo>
                  <a:lnTo>
                    <a:pt x="2473" y="665"/>
                  </a:lnTo>
                  <a:lnTo>
                    <a:pt x="2480" y="649"/>
                  </a:lnTo>
                  <a:lnTo>
                    <a:pt x="2486" y="633"/>
                  </a:lnTo>
                  <a:lnTo>
                    <a:pt x="2491" y="617"/>
                  </a:lnTo>
                  <a:lnTo>
                    <a:pt x="2496" y="600"/>
                  </a:lnTo>
                  <a:lnTo>
                    <a:pt x="2500" y="584"/>
                  </a:lnTo>
                  <a:lnTo>
                    <a:pt x="2503" y="566"/>
                  </a:lnTo>
                  <a:lnTo>
                    <a:pt x="2507" y="549"/>
                  </a:lnTo>
                  <a:lnTo>
                    <a:pt x="2508" y="530"/>
                  </a:lnTo>
                  <a:lnTo>
                    <a:pt x="2508" y="512"/>
                  </a:lnTo>
                  <a:lnTo>
                    <a:pt x="2508" y="494"/>
                  </a:lnTo>
                  <a:lnTo>
                    <a:pt x="2505" y="474"/>
                  </a:lnTo>
                  <a:lnTo>
                    <a:pt x="2503" y="456"/>
                  </a:lnTo>
                  <a:lnTo>
                    <a:pt x="2499" y="438"/>
                  </a:lnTo>
                  <a:lnTo>
                    <a:pt x="2495" y="420"/>
                  </a:lnTo>
                  <a:lnTo>
                    <a:pt x="2489" y="402"/>
                  </a:lnTo>
                  <a:lnTo>
                    <a:pt x="2482" y="384"/>
                  </a:lnTo>
                  <a:lnTo>
                    <a:pt x="2475" y="366"/>
                  </a:lnTo>
                  <a:lnTo>
                    <a:pt x="2466" y="348"/>
                  </a:lnTo>
                  <a:lnTo>
                    <a:pt x="2456" y="330"/>
                  </a:lnTo>
                  <a:lnTo>
                    <a:pt x="2446" y="311"/>
                  </a:lnTo>
                  <a:lnTo>
                    <a:pt x="2434" y="293"/>
                  </a:lnTo>
                  <a:lnTo>
                    <a:pt x="2421" y="276"/>
                  </a:lnTo>
                  <a:lnTo>
                    <a:pt x="2407" y="258"/>
                  </a:lnTo>
                  <a:lnTo>
                    <a:pt x="2393" y="240"/>
                  </a:lnTo>
                  <a:lnTo>
                    <a:pt x="2372" y="218"/>
                  </a:lnTo>
                  <a:lnTo>
                    <a:pt x="2351" y="197"/>
                  </a:lnTo>
                  <a:lnTo>
                    <a:pt x="2330" y="177"/>
                  </a:lnTo>
                  <a:lnTo>
                    <a:pt x="2308" y="159"/>
                  </a:lnTo>
                  <a:lnTo>
                    <a:pt x="2286" y="140"/>
                  </a:lnTo>
                  <a:lnTo>
                    <a:pt x="2264" y="123"/>
                  </a:lnTo>
                  <a:lnTo>
                    <a:pt x="2240" y="108"/>
                  </a:lnTo>
                  <a:lnTo>
                    <a:pt x="2216" y="93"/>
                  </a:lnTo>
                  <a:lnTo>
                    <a:pt x="2192" y="80"/>
                  </a:lnTo>
                  <a:lnTo>
                    <a:pt x="2167" y="68"/>
                  </a:lnTo>
                  <a:lnTo>
                    <a:pt x="2142" y="57"/>
                  </a:lnTo>
                  <a:lnTo>
                    <a:pt x="2115" y="47"/>
                  </a:lnTo>
                  <a:lnTo>
                    <a:pt x="2088" y="38"/>
                  </a:lnTo>
                  <a:lnTo>
                    <a:pt x="2061" y="30"/>
                  </a:lnTo>
                  <a:lnTo>
                    <a:pt x="2033" y="23"/>
                  </a:lnTo>
                  <a:lnTo>
                    <a:pt x="2004" y="18"/>
                  </a:lnTo>
                  <a:lnTo>
                    <a:pt x="1976" y="13"/>
                  </a:lnTo>
                  <a:lnTo>
                    <a:pt x="1947" y="9"/>
                  </a:lnTo>
                  <a:lnTo>
                    <a:pt x="1919" y="6"/>
                  </a:lnTo>
                  <a:lnTo>
                    <a:pt x="1889" y="3"/>
                  </a:lnTo>
                  <a:lnTo>
                    <a:pt x="1861" y="2"/>
                  </a:lnTo>
                  <a:lnTo>
                    <a:pt x="1832" y="0"/>
                  </a:lnTo>
                  <a:lnTo>
                    <a:pt x="1803" y="0"/>
                  </a:lnTo>
                  <a:lnTo>
                    <a:pt x="1774" y="0"/>
                  </a:lnTo>
                  <a:lnTo>
                    <a:pt x="1744" y="1"/>
                  </a:lnTo>
                  <a:lnTo>
                    <a:pt x="1715" y="3"/>
                  </a:lnTo>
                  <a:lnTo>
                    <a:pt x="1685" y="5"/>
                  </a:lnTo>
                  <a:lnTo>
                    <a:pt x="1656" y="8"/>
                  </a:lnTo>
                  <a:lnTo>
                    <a:pt x="1625" y="12"/>
                  </a:lnTo>
                  <a:lnTo>
                    <a:pt x="1596" y="17"/>
                  </a:lnTo>
                  <a:lnTo>
                    <a:pt x="1566" y="22"/>
                  </a:lnTo>
                  <a:lnTo>
                    <a:pt x="1536" y="29"/>
                  </a:lnTo>
                  <a:lnTo>
                    <a:pt x="1505" y="36"/>
                  </a:lnTo>
                  <a:lnTo>
                    <a:pt x="1476" y="43"/>
                  </a:lnTo>
                  <a:lnTo>
                    <a:pt x="1447" y="51"/>
                  </a:lnTo>
                  <a:lnTo>
                    <a:pt x="1418" y="60"/>
                  </a:lnTo>
                  <a:lnTo>
                    <a:pt x="1388" y="69"/>
                  </a:lnTo>
                  <a:lnTo>
                    <a:pt x="1359" y="79"/>
                  </a:lnTo>
                  <a:lnTo>
                    <a:pt x="1331" y="89"/>
                  </a:lnTo>
                  <a:lnTo>
                    <a:pt x="1303" y="100"/>
                  </a:lnTo>
                  <a:lnTo>
                    <a:pt x="1274" y="112"/>
                  </a:lnTo>
                  <a:lnTo>
                    <a:pt x="1246" y="124"/>
                  </a:lnTo>
                  <a:lnTo>
                    <a:pt x="1218" y="136"/>
                  </a:lnTo>
                  <a:lnTo>
                    <a:pt x="1190" y="151"/>
                  </a:lnTo>
                  <a:lnTo>
                    <a:pt x="1163" y="164"/>
                  </a:lnTo>
                  <a:lnTo>
                    <a:pt x="1135" y="179"/>
                  </a:lnTo>
                  <a:lnTo>
                    <a:pt x="1108" y="194"/>
                  </a:lnTo>
                  <a:lnTo>
                    <a:pt x="1081" y="209"/>
                  </a:lnTo>
                  <a:lnTo>
                    <a:pt x="1028" y="241"/>
                  </a:lnTo>
                  <a:lnTo>
                    <a:pt x="978" y="272"/>
                  </a:lnTo>
                  <a:lnTo>
                    <a:pt x="932" y="304"/>
                  </a:lnTo>
                  <a:lnTo>
                    <a:pt x="886" y="337"/>
                  </a:lnTo>
                  <a:lnTo>
                    <a:pt x="845" y="369"/>
                  </a:lnTo>
                  <a:lnTo>
                    <a:pt x="806" y="401"/>
                  </a:lnTo>
                  <a:lnTo>
                    <a:pt x="769" y="432"/>
                  </a:lnTo>
                  <a:lnTo>
                    <a:pt x="736" y="464"/>
                  </a:lnTo>
                  <a:lnTo>
                    <a:pt x="712" y="441"/>
                  </a:lnTo>
                  <a:lnTo>
                    <a:pt x="687" y="418"/>
                  </a:lnTo>
                  <a:lnTo>
                    <a:pt x="662" y="395"/>
                  </a:lnTo>
                  <a:lnTo>
                    <a:pt x="637" y="372"/>
                  </a:lnTo>
                  <a:lnTo>
                    <a:pt x="623" y="360"/>
                  </a:lnTo>
                  <a:lnTo>
                    <a:pt x="609" y="350"/>
                  </a:lnTo>
                  <a:lnTo>
                    <a:pt x="593" y="342"/>
                  </a:lnTo>
                  <a:lnTo>
                    <a:pt x="577" y="335"/>
                  </a:lnTo>
                  <a:lnTo>
                    <a:pt x="559" y="329"/>
                  </a:lnTo>
                  <a:lnTo>
                    <a:pt x="540" y="325"/>
                  </a:lnTo>
                  <a:lnTo>
                    <a:pt x="521" y="323"/>
                  </a:lnTo>
                  <a:lnTo>
                    <a:pt x="502" y="323"/>
                  </a:lnTo>
                  <a:lnTo>
                    <a:pt x="491" y="323"/>
                  </a:lnTo>
                  <a:lnTo>
                    <a:pt x="482" y="324"/>
                  </a:lnTo>
                  <a:lnTo>
                    <a:pt x="472" y="325"/>
                  </a:lnTo>
                  <a:lnTo>
                    <a:pt x="462" y="327"/>
                  </a:lnTo>
                  <a:lnTo>
                    <a:pt x="453" y="329"/>
                  </a:lnTo>
                  <a:lnTo>
                    <a:pt x="444" y="332"/>
                  </a:lnTo>
                  <a:lnTo>
                    <a:pt x="435" y="336"/>
                  </a:lnTo>
                  <a:lnTo>
                    <a:pt x="426" y="340"/>
                  </a:lnTo>
                  <a:lnTo>
                    <a:pt x="417" y="344"/>
                  </a:lnTo>
                  <a:lnTo>
                    <a:pt x="409" y="349"/>
                  </a:lnTo>
                  <a:lnTo>
                    <a:pt x="401" y="355"/>
                  </a:lnTo>
                  <a:lnTo>
                    <a:pt x="393" y="360"/>
                  </a:lnTo>
                  <a:lnTo>
                    <a:pt x="378" y="374"/>
                  </a:lnTo>
                  <a:lnTo>
                    <a:pt x="364" y="389"/>
                  </a:lnTo>
                  <a:lnTo>
                    <a:pt x="351" y="405"/>
                  </a:lnTo>
                  <a:lnTo>
                    <a:pt x="341" y="422"/>
                  </a:lnTo>
                  <a:lnTo>
                    <a:pt x="332" y="439"/>
                  </a:lnTo>
                  <a:lnTo>
                    <a:pt x="325" y="457"/>
                  </a:lnTo>
                  <a:lnTo>
                    <a:pt x="322" y="466"/>
                  </a:lnTo>
                  <a:lnTo>
                    <a:pt x="320" y="475"/>
                  </a:lnTo>
                  <a:lnTo>
                    <a:pt x="318" y="484"/>
                  </a:lnTo>
                  <a:lnTo>
                    <a:pt x="317" y="494"/>
                  </a:lnTo>
                  <a:lnTo>
                    <a:pt x="317" y="504"/>
                  </a:lnTo>
                  <a:lnTo>
                    <a:pt x="316" y="513"/>
                  </a:lnTo>
                  <a:lnTo>
                    <a:pt x="317" y="523"/>
                  </a:lnTo>
                  <a:lnTo>
                    <a:pt x="318" y="533"/>
                  </a:lnTo>
                  <a:lnTo>
                    <a:pt x="321" y="552"/>
                  </a:lnTo>
                  <a:lnTo>
                    <a:pt x="325" y="570"/>
                  </a:lnTo>
                  <a:lnTo>
                    <a:pt x="330" y="588"/>
                  </a:lnTo>
                  <a:lnTo>
                    <a:pt x="338" y="604"/>
                  </a:lnTo>
                  <a:lnTo>
                    <a:pt x="346" y="619"/>
                  </a:lnTo>
                  <a:lnTo>
                    <a:pt x="357" y="633"/>
                  </a:lnTo>
                  <a:lnTo>
                    <a:pt x="368" y="646"/>
                  </a:lnTo>
                  <a:lnTo>
                    <a:pt x="381" y="660"/>
                  </a:lnTo>
                  <a:lnTo>
                    <a:pt x="406" y="680"/>
                  </a:lnTo>
                  <a:lnTo>
                    <a:pt x="431" y="700"/>
                  </a:lnTo>
                  <a:lnTo>
                    <a:pt x="456" y="721"/>
                  </a:lnTo>
                  <a:lnTo>
                    <a:pt x="480" y="743"/>
                  </a:lnTo>
                  <a:lnTo>
                    <a:pt x="456" y="772"/>
                  </a:lnTo>
                  <a:lnTo>
                    <a:pt x="433" y="801"/>
                  </a:lnTo>
                  <a:lnTo>
                    <a:pt x="410" y="832"/>
                  </a:lnTo>
                  <a:lnTo>
                    <a:pt x="387" y="862"/>
                  </a:lnTo>
                  <a:lnTo>
                    <a:pt x="366" y="893"/>
                  </a:lnTo>
                  <a:lnTo>
                    <a:pt x="345" y="924"/>
                  </a:lnTo>
                  <a:lnTo>
                    <a:pt x="324" y="955"/>
                  </a:lnTo>
                  <a:lnTo>
                    <a:pt x="303" y="986"/>
                  </a:lnTo>
                  <a:lnTo>
                    <a:pt x="284" y="1019"/>
                  </a:lnTo>
                  <a:lnTo>
                    <a:pt x="265" y="1051"/>
                  </a:lnTo>
                  <a:lnTo>
                    <a:pt x="246" y="1084"/>
                  </a:lnTo>
                  <a:lnTo>
                    <a:pt x="228" y="1116"/>
                  </a:lnTo>
                  <a:lnTo>
                    <a:pt x="211" y="1149"/>
                  </a:lnTo>
                  <a:lnTo>
                    <a:pt x="194" y="1183"/>
                  </a:lnTo>
                  <a:lnTo>
                    <a:pt x="177" y="1217"/>
                  </a:lnTo>
                  <a:lnTo>
                    <a:pt x="161" y="1251"/>
                  </a:lnTo>
                  <a:lnTo>
                    <a:pt x="146" y="1284"/>
                  </a:lnTo>
                  <a:lnTo>
                    <a:pt x="131" y="1318"/>
                  </a:lnTo>
                  <a:lnTo>
                    <a:pt x="117" y="1353"/>
                  </a:lnTo>
                  <a:lnTo>
                    <a:pt x="104" y="1387"/>
                  </a:lnTo>
                  <a:lnTo>
                    <a:pt x="92" y="1420"/>
                  </a:lnTo>
                  <a:lnTo>
                    <a:pt x="81" y="1454"/>
                  </a:lnTo>
                  <a:lnTo>
                    <a:pt x="70" y="1487"/>
                  </a:lnTo>
                  <a:lnTo>
                    <a:pt x="59" y="1521"/>
                  </a:lnTo>
                  <a:lnTo>
                    <a:pt x="50" y="1555"/>
                  </a:lnTo>
                  <a:lnTo>
                    <a:pt x="42" y="1588"/>
                  </a:lnTo>
                  <a:lnTo>
                    <a:pt x="34" y="1621"/>
                  </a:lnTo>
                  <a:lnTo>
                    <a:pt x="27" y="1654"/>
                  </a:lnTo>
                  <a:lnTo>
                    <a:pt x="21" y="1688"/>
                  </a:lnTo>
                  <a:lnTo>
                    <a:pt x="16" y="1721"/>
                  </a:lnTo>
                  <a:lnTo>
                    <a:pt x="11" y="1754"/>
                  </a:lnTo>
                  <a:lnTo>
                    <a:pt x="8" y="1787"/>
                  </a:lnTo>
                  <a:lnTo>
                    <a:pt x="4" y="1819"/>
                  </a:lnTo>
                  <a:lnTo>
                    <a:pt x="2" y="1852"/>
                  </a:lnTo>
                  <a:lnTo>
                    <a:pt x="1" y="1884"/>
                  </a:lnTo>
                  <a:lnTo>
                    <a:pt x="0" y="1916"/>
                  </a:lnTo>
                  <a:lnTo>
                    <a:pt x="0" y="1947"/>
                  </a:lnTo>
                  <a:lnTo>
                    <a:pt x="1" y="1978"/>
                  </a:lnTo>
                  <a:lnTo>
                    <a:pt x="4" y="2009"/>
                  </a:lnTo>
                  <a:lnTo>
                    <a:pt x="6" y="2040"/>
                  </a:lnTo>
                  <a:lnTo>
                    <a:pt x="10" y="2070"/>
                  </a:lnTo>
                  <a:lnTo>
                    <a:pt x="15" y="2100"/>
                  </a:lnTo>
                  <a:lnTo>
                    <a:pt x="20" y="2129"/>
                  </a:lnTo>
                  <a:lnTo>
                    <a:pt x="26" y="2158"/>
                  </a:lnTo>
                  <a:lnTo>
                    <a:pt x="34" y="2188"/>
                  </a:lnTo>
                  <a:lnTo>
                    <a:pt x="42" y="2217"/>
                  </a:lnTo>
                  <a:lnTo>
                    <a:pt x="50" y="2245"/>
                  </a:lnTo>
                  <a:lnTo>
                    <a:pt x="60" y="2273"/>
                  </a:lnTo>
                  <a:lnTo>
                    <a:pt x="72" y="2301"/>
                  </a:lnTo>
                  <a:lnTo>
                    <a:pt x="83" y="2328"/>
                  </a:lnTo>
                  <a:lnTo>
                    <a:pt x="96" y="2356"/>
                  </a:lnTo>
                  <a:lnTo>
                    <a:pt x="110" y="2382"/>
                  </a:lnTo>
                  <a:lnTo>
                    <a:pt x="125" y="2408"/>
                  </a:lnTo>
                  <a:lnTo>
                    <a:pt x="141" y="2433"/>
                  </a:lnTo>
                  <a:lnTo>
                    <a:pt x="158" y="2459"/>
                  </a:lnTo>
                  <a:lnTo>
                    <a:pt x="176" y="2483"/>
                  </a:lnTo>
                  <a:lnTo>
                    <a:pt x="196" y="2508"/>
                  </a:lnTo>
                  <a:lnTo>
                    <a:pt x="216" y="2533"/>
                  </a:lnTo>
                  <a:lnTo>
                    <a:pt x="237" y="2556"/>
                  </a:lnTo>
                  <a:lnTo>
                    <a:pt x="259" y="2580"/>
                  </a:lnTo>
                  <a:lnTo>
                    <a:pt x="282" y="2603"/>
                  </a:lnTo>
                  <a:lnTo>
                    <a:pt x="308" y="2626"/>
                  </a:lnTo>
                  <a:lnTo>
                    <a:pt x="333" y="2649"/>
                  </a:lnTo>
                  <a:lnTo>
                    <a:pt x="360" y="2672"/>
                  </a:lnTo>
                  <a:lnTo>
                    <a:pt x="382" y="2690"/>
                  </a:lnTo>
                  <a:lnTo>
                    <a:pt x="405" y="2708"/>
                  </a:lnTo>
                  <a:lnTo>
                    <a:pt x="427" y="2724"/>
                  </a:lnTo>
                  <a:lnTo>
                    <a:pt x="451" y="2740"/>
                  </a:lnTo>
                  <a:lnTo>
                    <a:pt x="474" y="2756"/>
                  </a:lnTo>
                  <a:lnTo>
                    <a:pt x="498" y="2771"/>
                  </a:lnTo>
                  <a:lnTo>
                    <a:pt x="522" y="2785"/>
                  </a:lnTo>
                  <a:lnTo>
                    <a:pt x="545" y="2798"/>
                  </a:lnTo>
                  <a:lnTo>
                    <a:pt x="571" y="2811"/>
                  </a:lnTo>
                  <a:lnTo>
                    <a:pt x="595" y="2823"/>
                  </a:lnTo>
                  <a:lnTo>
                    <a:pt x="620" y="2834"/>
                  </a:lnTo>
                  <a:lnTo>
                    <a:pt x="645" y="2845"/>
                  </a:lnTo>
                  <a:lnTo>
                    <a:pt x="670" y="2856"/>
                  </a:lnTo>
                  <a:lnTo>
                    <a:pt x="696" y="2866"/>
                  </a:lnTo>
                  <a:lnTo>
                    <a:pt x="722" y="2875"/>
                  </a:lnTo>
                  <a:lnTo>
                    <a:pt x="748" y="2883"/>
                  </a:lnTo>
                  <a:lnTo>
                    <a:pt x="774" y="2891"/>
                  </a:lnTo>
                  <a:lnTo>
                    <a:pt x="802" y="2898"/>
                  </a:lnTo>
                  <a:lnTo>
                    <a:pt x="828" y="2905"/>
                  </a:lnTo>
                  <a:lnTo>
                    <a:pt x="855" y="2910"/>
                  </a:lnTo>
                  <a:lnTo>
                    <a:pt x="882" y="2916"/>
                  </a:lnTo>
                  <a:lnTo>
                    <a:pt x="910" y="2920"/>
                  </a:lnTo>
                  <a:lnTo>
                    <a:pt x="938" y="2924"/>
                  </a:lnTo>
                  <a:lnTo>
                    <a:pt x="966" y="2928"/>
                  </a:lnTo>
                  <a:lnTo>
                    <a:pt x="995" y="2931"/>
                  </a:lnTo>
                  <a:lnTo>
                    <a:pt x="1023" y="2933"/>
                  </a:lnTo>
                  <a:lnTo>
                    <a:pt x="1053" y="2934"/>
                  </a:lnTo>
                  <a:lnTo>
                    <a:pt x="1082" y="2935"/>
                  </a:lnTo>
                  <a:lnTo>
                    <a:pt x="1111" y="2936"/>
                  </a:lnTo>
                  <a:lnTo>
                    <a:pt x="1140" y="2935"/>
                  </a:lnTo>
                  <a:lnTo>
                    <a:pt x="1171" y="2935"/>
                  </a:lnTo>
                  <a:lnTo>
                    <a:pt x="1201" y="2933"/>
                  </a:lnTo>
                  <a:lnTo>
                    <a:pt x="1261" y="2929"/>
                  </a:lnTo>
                  <a:lnTo>
                    <a:pt x="1323" y="2922"/>
                  </a:lnTo>
                  <a:lnTo>
                    <a:pt x="1385" y="2914"/>
                  </a:lnTo>
                  <a:lnTo>
                    <a:pt x="1448" y="2904"/>
                  </a:lnTo>
                  <a:lnTo>
                    <a:pt x="1511" y="2892"/>
                  </a:lnTo>
                  <a:lnTo>
                    <a:pt x="1575" y="2878"/>
                  </a:lnTo>
                  <a:lnTo>
                    <a:pt x="1639" y="2862"/>
                  </a:lnTo>
                  <a:lnTo>
                    <a:pt x="1705" y="2842"/>
                  </a:lnTo>
                  <a:lnTo>
                    <a:pt x="1770" y="2822"/>
                  </a:lnTo>
                  <a:lnTo>
                    <a:pt x="1836" y="2800"/>
                  </a:lnTo>
                  <a:lnTo>
                    <a:pt x="1904" y="2775"/>
                  </a:lnTo>
                  <a:lnTo>
                    <a:pt x="1971" y="2748"/>
                  </a:lnTo>
                  <a:lnTo>
                    <a:pt x="2039" y="2719"/>
                  </a:lnTo>
                  <a:lnTo>
                    <a:pt x="2107" y="2687"/>
                  </a:lnTo>
                  <a:lnTo>
                    <a:pt x="2177" y="2653"/>
                  </a:lnTo>
                  <a:lnTo>
                    <a:pt x="2246" y="2617"/>
                  </a:lnTo>
                  <a:lnTo>
                    <a:pt x="2302" y="2681"/>
                  </a:lnTo>
                  <a:lnTo>
                    <a:pt x="2358" y="2745"/>
                  </a:lnTo>
                  <a:lnTo>
                    <a:pt x="2414" y="2809"/>
                  </a:lnTo>
                  <a:lnTo>
                    <a:pt x="2470" y="2874"/>
                  </a:lnTo>
                  <a:lnTo>
                    <a:pt x="2526" y="2937"/>
                  </a:lnTo>
                  <a:lnTo>
                    <a:pt x="2582" y="3000"/>
                  </a:lnTo>
                  <a:lnTo>
                    <a:pt x="2638" y="3064"/>
                  </a:lnTo>
                  <a:lnTo>
                    <a:pt x="2693" y="3127"/>
                  </a:lnTo>
                  <a:lnTo>
                    <a:pt x="2749" y="3189"/>
                  </a:lnTo>
                  <a:lnTo>
                    <a:pt x="2805" y="3252"/>
                  </a:lnTo>
                  <a:lnTo>
                    <a:pt x="2861" y="3314"/>
                  </a:lnTo>
                  <a:lnTo>
                    <a:pt x="2917" y="3376"/>
                  </a:lnTo>
                  <a:lnTo>
                    <a:pt x="2973" y="3437"/>
                  </a:lnTo>
                  <a:lnTo>
                    <a:pt x="3029" y="3497"/>
                  </a:lnTo>
                  <a:lnTo>
                    <a:pt x="3085" y="3558"/>
                  </a:lnTo>
                  <a:lnTo>
                    <a:pt x="3141" y="3617"/>
                  </a:lnTo>
                  <a:lnTo>
                    <a:pt x="3118" y="3636"/>
                  </a:lnTo>
                  <a:lnTo>
                    <a:pt x="3094" y="3655"/>
                  </a:lnTo>
                  <a:lnTo>
                    <a:pt x="3071" y="3672"/>
                  </a:lnTo>
                  <a:lnTo>
                    <a:pt x="3049" y="3688"/>
                  </a:lnTo>
                  <a:lnTo>
                    <a:pt x="3027" y="3703"/>
                  </a:lnTo>
                  <a:lnTo>
                    <a:pt x="3006" y="3718"/>
                  </a:lnTo>
                  <a:lnTo>
                    <a:pt x="2984" y="3731"/>
                  </a:lnTo>
                  <a:lnTo>
                    <a:pt x="2963" y="3743"/>
                  </a:lnTo>
                  <a:lnTo>
                    <a:pt x="2942" y="3754"/>
                  </a:lnTo>
                  <a:lnTo>
                    <a:pt x="2922" y="3764"/>
                  </a:lnTo>
                  <a:lnTo>
                    <a:pt x="2902" y="3773"/>
                  </a:lnTo>
                  <a:lnTo>
                    <a:pt x="2883" y="3781"/>
                  </a:lnTo>
                  <a:lnTo>
                    <a:pt x="2863" y="3788"/>
                  </a:lnTo>
                  <a:lnTo>
                    <a:pt x="2844" y="3794"/>
                  </a:lnTo>
                  <a:lnTo>
                    <a:pt x="2825" y="3799"/>
                  </a:lnTo>
                  <a:lnTo>
                    <a:pt x="2807" y="3804"/>
                  </a:lnTo>
                  <a:lnTo>
                    <a:pt x="2771" y="3810"/>
                  </a:lnTo>
                  <a:lnTo>
                    <a:pt x="2735" y="3815"/>
                  </a:lnTo>
                  <a:lnTo>
                    <a:pt x="2718" y="3816"/>
                  </a:lnTo>
                  <a:lnTo>
                    <a:pt x="2701" y="3817"/>
                  </a:lnTo>
                  <a:lnTo>
                    <a:pt x="2685" y="3818"/>
                  </a:lnTo>
                  <a:lnTo>
                    <a:pt x="2668" y="3818"/>
                  </a:lnTo>
                  <a:lnTo>
                    <a:pt x="2652" y="3817"/>
                  </a:lnTo>
                  <a:lnTo>
                    <a:pt x="2636" y="3816"/>
                  </a:lnTo>
                  <a:lnTo>
                    <a:pt x="2620" y="3814"/>
                  </a:lnTo>
                  <a:lnTo>
                    <a:pt x="2604" y="3812"/>
                  </a:lnTo>
                  <a:lnTo>
                    <a:pt x="2589" y="3809"/>
                  </a:lnTo>
                  <a:lnTo>
                    <a:pt x="2574" y="3806"/>
                  </a:lnTo>
                  <a:lnTo>
                    <a:pt x="2559" y="3803"/>
                  </a:lnTo>
                  <a:lnTo>
                    <a:pt x="2544" y="3799"/>
                  </a:lnTo>
                  <a:lnTo>
                    <a:pt x="2515" y="3789"/>
                  </a:lnTo>
                  <a:lnTo>
                    <a:pt x="2486" y="3778"/>
                  </a:lnTo>
                  <a:lnTo>
                    <a:pt x="2458" y="3767"/>
                  </a:lnTo>
                  <a:lnTo>
                    <a:pt x="2430" y="3754"/>
                  </a:lnTo>
                  <a:lnTo>
                    <a:pt x="2403" y="3740"/>
                  </a:lnTo>
                  <a:lnTo>
                    <a:pt x="2376" y="3726"/>
                  </a:lnTo>
                  <a:lnTo>
                    <a:pt x="2351" y="3710"/>
                  </a:lnTo>
                  <a:lnTo>
                    <a:pt x="2325" y="3693"/>
                  </a:lnTo>
                  <a:lnTo>
                    <a:pt x="2301" y="3676"/>
                  </a:lnTo>
                  <a:lnTo>
                    <a:pt x="2276" y="3660"/>
                  </a:lnTo>
                  <a:lnTo>
                    <a:pt x="2250" y="3644"/>
                  </a:lnTo>
                  <a:lnTo>
                    <a:pt x="2225" y="3629"/>
                  </a:lnTo>
                  <a:lnTo>
                    <a:pt x="2201" y="3615"/>
                  </a:lnTo>
                  <a:lnTo>
                    <a:pt x="2176" y="3601"/>
                  </a:lnTo>
                  <a:lnTo>
                    <a:pt x="2152" y="3588"/>
                  </a:lnTo>
                  <a:lnTo>
                    <a:pt x="2126" y="3576"/>
                  </a:lnTo>
                  <a:lnTo>
                    <a:pt x="2102" y="3565"/>
                  </a:lnTo>
                  <a:lnTo>
                    <a:pt x="2077" y="3555"/>
                  </a:lnTo>
                  <a:lnTo>
                    <a:pt x="2053" y="3546"/>
                  </a:lnTo>
                  <a:lnTo>
                    <a:pt x="2028" y="3539"/>
                  </a:lnTo>
                  <a:lnTo>
                    <a:pt x="2002" y="3532"/>
                  </a:lnTo>
                  <a:lnTo>
                    <a:pt x="1977" y="3528"/>
                  </a:lnTo>
                  <a:lnTo>
                    <a:pt x="1951" y="3525"/>
                  </a:lnTo>
                  <a:lnTo>
                    <a:pt x="1926" y="3524"/>
                  </a:lnTo>
                  <a:lnTo>
                    <a:pt x="1913" y="3524"/>
                  </a:lnTo>
                  <a:lnTo>
                    <a:pt x="1900" y="3525"/>
                  </a:lnTo>
                  <a:lnTo>
                    <a:pt x="1886" y="3527"/>
                  </a:lnTo>
                  <a:lnTo>
                    <a:pt x="1873" y="3530"/>
                  </a:lnTo>
                  <a:lnTo>
                    <a:pt x="1859" y="3533"/>
                  </a:lnTo>
                  <a:lnTo>
                    <a:pt x="1846" y="3537"/>
                  </a:lnTo>
                  <a:lnTo>
                    <a:pt x="1832" y="3543"/>
                  </a:lnTo>
                  <a:lnTo>
                    <a:pt x="1819" y="3549"/>
                  </a:lnTo>
                  <a:lnTo>
                    <a:pt x="1805" y="3556"/>
                  </a:lnTo>
                  <a:lnTo>
                    <a:pt x="1791" y="3563"/>
                  </a:lnTo>
                  <a:lnTo>
                    <a:pt x="1777" y="3572"/>
                  </a:lnTo>
                  <a:lnTo>
                    <a:pt x="1762" y="3581"/>
                  </a:lnTo>
                  <a:lnTo>
                    <a:pt x="1747" y="3591"/>
                  </a:lnTo>
                  <a:lnTo>
                    <a:pt x="1733" y="3601"/>
                  </a:lnTo>
                  <a:lnTo>
                    <a:pt x="1718" y="3613"/>
                  </a:lnTo>
                  <a:lnTo>
                    <a:pt x="1703" y="3625"/>
                  </a:lnTo>
                  <a:lnTo>
                    <a:pt x="1688" y="3639"/>
                  </a:lnTo>
                  <a:lnTo>
                    <a:pt x="1674" y="3653"/>
                  </a:lnTo>
                  <a:lnTo>
                    <a:pt x="1661" y="3667"/>
                  </a:lnTo>
                  <a:lnTo>
                    <a:pt x="1648" y="3681"/>
                  </a:lnTo>
                  <a:lnTo>
                    <a:pt x="1637" y="3696"/>
                  </a:lnTo>
                  <a:lnTo>
                    <a:pt x="1627" y="3712"/>
                  </a:lnTo>
                  <a:lnTo>
                    <a:pt x="1618" y="3727"/>
                  </a:lnTo>
                  <a:lnTo>
                    <a:pt x="1610" y="3742"/>
                  </a:lnTo>
                  <a:lnTo>
                    <a:pt x="1603" y="3758"/>
                  </a:lnTo>
                  <a:lnTo>
                    <a:pt x="1596" y="3774"/>
                  </a:lnTo>
                  <a:lnTo>
                    <a:pt x="1591" y="3790"/>
                  </a:lnTo>
                  <a:lnTo>
                    <a:pt x="1587" y="3806"/>
                  </a:lnTo>
                  <a:lnTo>
                    <a:pt x="1583" y="3823"/>
                  </a:lnTo>
                  <a:lnTo>
                    <a:pt x="1581" y="3840"/>
                  </a:lnTo>
                  <a:lnTo>
                    <a:pt x="1580" y="3857"/>
                  </a:lnTo>
                  <a:lnTo>
                    <a:pt x="1579" y="3875"/>
                  </a:lnTo>
                  <a:lnTo>
                    <a:pt x="1580" y="3893"/>
                  </a:lnTo>
                  <a:lnTo>
                    <a:pt x="1581" y="3911"/>
                  </a:lnTo>
                  <a:lnTo>
                    <a:pt x="1584" y="3928"/>
                  </a:lnTo>
                  <a:lnTo>
                    <a:pt x="1587" y="3946"/>
                  </a:lnTo>
                  <a:lnTo>
                    <a:pt x="1592" y="3963"/>
                  </a:lnTo>
                  <a:lnTo>
                    <a:pt x="1597" y="3981"/>
                  </a:lnTo>
                  <a:lnTo>
                    <a:pt x="1604" y="3998"/>
                  </a:lnTo>
                  <a:lnTo>
                    <a:pt x="1611" y="4016"/>
                  </a:lnTo>
                  <a:lnTo>
                    <a:pt x="1619" y="4034"/>
                  </a:lnTo>
                  <a:lnTo>
                    <a:pt x="1629" y="4053"/>
                  </a:lnTo>
                  <a:lnTo>
                    <a:pt x="1639" y="4071"/>
                  </a:lnTo>
                  <a:lnTo>
                    <a:pt x="1652" y="4088"/>
                  </a:lnTo>
                  <a:lnTo>
                    <a:pt x="1664" y="4106"/>
                  </a:lnTo>
                  <a:lnTo>
                    <a:pt x="1677" y="4124"/>
                  </a:lnTo>
                  <a:lnTo>
                    <a:pt x="1692" y="4142"/>
                  </a:lnTo>
                  <a:lnTo>
                    <a:pt x="1707" y="4160"/>
                  </a:lnTo>
                  <a:lnTo>
                    <a:pt x="1723" y="4178"/>
                  </a:lnTo>
                  <a:lnTo>
                    <a:pt x="1740" y="4195"/>
                  </a:lnTo>
                  <a:lnTo>
                    <a:pt x="1757" y="4212"/>
                  </a:lnTo>
                  <a:lnTo>
                    <a:pt x="1776" y="4230"/>
                  </a:lnTo>
                  <a:lnTo>
                    <a:pt x="1795" y="4246"/>
                  </a:lnTo>
                  <a:lnTo>
                    <a:pt x="1814" y="4262"/>
                  </a:lnTo>
                  <a:lnTo>
                    <a:pt x="1834" y="4277"/>
                  </a:lnTo>
                  <a:lnTo>
                    <a:pt x="1854" y="4293"/>
                  </a:lnTo>
                  <a:lnTo>
                    <a:pt x="1875" y="4307"/>
                  </a:lnTo>
                  <a:lnTo>
                    <a:pt x="1898" y="4322"/>
                  </a:lnTo>
                  <a:lnTo>
                    <a:pt x="1920" y="4336"/>
                  </a:lnTo>
                  <a:lnTo>
                    <a:pt x="1942" y="4349"/>
                  </a:lnTo>
                  <a:lnTo>
                    <a:pt x="1965" y="4363"/>
                  </a:lnTo>
                  <a:lnTo>
                    <a:pt x="1989" y="4375"/>
                  </a:lnTo>
                  <a:lnTo>
                    <a:pt x="2013" y="4389"/>
                  </a:lnTo>
                  <a:lnTo>
                    <a:pt x="2039" y="4401"/>
                  </a:lnTo>
                  <a:lnTo>
                    <a:pt x="2064" y="4413"/>
                  </a:lnTo>
                  <a:lnTo>
                    <a:pt x="2090" y="4424"/>
                  </a:lnTo>
                  <a:lnTo>
                    <a:pt x="2116" y="4434"/>
                  </a:lnTo>
                  <a:lnTo>
                    <a:pt x="2144" y="4444"/>
                  </a:lnTo>
                  <a:lnTo>
                    <a:pt x="2170" y="4454"/>
                  </a:lnTo>
                  <a:lnTo>
                    <a:pt x="2198" y="4462"/>
                  </a:lnTo>
                  <a:lnTo>
                    <a:pt x="2225" y="4471"/>
                  </a:lnTo>
                  <a:lnTo>
                    <a:pt x="2253" y="4478"/>
                  </a:lnTo>
                  <a:lnTo>
                    <a:pt x="2283" y="4485"/>
                  </a:lnTo>
                  <a:lnTo>
                    <a:pt x="2311" y="4491"/>
                  </a:lnTo>
                  <a:lnTo>
                    <a:pt x="2340" y="4497"/>
                  </a:lnTo>
                  <a:lnTo>
                    <a:pt x="2370" y="4502"/>
                  </a:lnTo>
                  <a:lnTo>
                    <a:pt x="2401" y="4506"/>
                  </a:lnTo>
                  <a:lnTo>
                    <a:pt x="2431" y="4510"/>
                  </a:lnTo>
                  <a:lnTo>
                    <a:pt x="2462" y="4513"/>
                  </a:lnTo>
                  <a:lnTo>
                    <a:pt x="2493" y="4516"/>
                  </a:lnTo>
                  <a:lnTo>
                    <a:pt x="2525" y="4517"/>
                  </a:lnTo>
                  <a:lnTo>
                    <a:pt x="2556" y="4518"/>
                  </a:lnTo>
                  <a:lnTo>
                    <a:pt x="2588" y="4518"/>
                  </a:lnTo>
                  <a:lnTo>
                    <a:pt x="2620" y="4517"/>
                  </a:lnTo>
                  <a:lnTo>
                    <a:pt x="2653" y="4515"/>
                  </a:lnTo>
                  <a:lnTo>
                    <a:pt x="2685" y="4513"/>
                  </a:lnTo>
                  <a:lnTo>
                    <a:pt x="2717" y="4509"/>
                  </a:lnTo>
                  <a:lnTo>
                    <a:pt x="2751" y="4504"/>
                  </a:lnTo>
                  <a:lnTo>
                    <a:pt x="2784" y="4499"/>
                  </a:lnTo>
                  <a:lnTo>
                    <a:pt x="2817" y="4492"/>
                  </a:lnTo>
                  <a:lnTo>
                    <a:pt x="2850" y="4485"/>
                  </a:lnTo>
                  <a:lnTo>
                    <a:pt x="2885" y="4477"/>
                  </a:lnTo>
                  <a:lnTo>
                    <a:pt x="2919" y="4467"/>
                  </a:lnTo>
                  <a:lnTo>
                    <a:pt x="2953" y="4457"/>
                  </a:lnTo>
                  <a:lnTo>
                    <a:pt x="2987" y="4446"/>
                  </a:lnTo>
                  <a:lnTo>
                    <a:pt x="3023" y="4434"/>
                  </a:lnTo>
                  <a:lnTo>
                    <a:pt x="3057" y="4420"/>
                  </a:lnTo>
                  <a:lnTo>
                    <a:pt x="3092" y="4406"/>
                  </a:lnTo>
                  <a:lnTo>
                    <a:pt x="3128" y="4390"/>
                  </a:lnTo>
                  <a:lnTo>
                    <a:pt x="3162" y="4372"/>
                  </a:lnTo>
                  <a:lnTo>
                    <a:pt x="3197" y="4353"/>
                  </a:lnTo>
                  <a:lnTo>
                    <a:pt x="3231" y="4333"/>
                  </a:lnTo>
                  <a:lnTo>
                    <a:pt x="3267" y="4312"/>
                  </a:lnTo>
                  <a:lnTo>
                    <a:pt x="3301" y="4290"/>
                  </a:lnTo>
                  <a:lnTo>
                    <a:pt x="3336" y="4266"/>
                  </a:lnTo>
                  <a:lnTo>
                    <a:pt x="3371" y="4241"/>
                  </a:lnTo>
                  <a:lnTo>
                    <a:pt x="3405" y="4213"/>
                  </a:lnTo>
                  <a:lnTo>
                    <a:pt x="3440" y="4185"/>
                  </a:lnTo>
                  <a:lnTo>
                    <a:pt x="3474" y="4156"/>
                  </a:lnTo>
                  <a:lnTo>
                    <a:pt x="3509" y="4126"/>
                  </a:lnTo>
                  <a:lnTo>
                    <a:pt x="3543" y="4094"/>
                  </a:lnTo>
                  <a:lnTo>
                    <a:pt x="3576" y="4060"/>
                  </a:lnTo>
                  <a:lnTo>
                    <a:pt x="3610" y="4092"/>
                  </a:lnTo>
                  <a:lnTo>
                    <a:pt x="3643" y="4123"/>
                  </a:lnTo>
                  <a:lnTo>
                    <a:pt x="3676" y="4154"/>
                  </a:lnTo>
                  <a:lnTo>
                    <a:pt x="3709" y="4185"/>
                  </a:lnTo>
                  <a:lnTo>
                    <a:pt x="3743" y="4215"/>
                  </a:lnTo>
                  <a:lnTo>
                    <a:pt x="3776" y="4246"/>
                  </a:lnTo>
                  <a:lnTo>
                    <a:pt x="3808" y="4276"/>
                  </a:lnTo>
                  <a:lnTo>
                    <a:pt x="3841" y="4306"/>
                  </a:lnTo>
                  <a:lnTo>
                    <a:pt x="3856" y="4317"/>
                  </a:lnTo>
                  <a:lnTo>
                    <a:pt x="3872" y="4326"/>
                  </a:lnTo>
                  <a:lnTo>
                    <a:pt x="3887" y="4335"/>
                  </a:lnTo>
                  <a:lnTo>
                    <a:pt x="3904" y="4341"/>
                  </a:lnTo>
                  <a:lnTo>
                    <a:pt x="3921" y="4346"/>
                  </a:lnTo>
                  <a:lnTo>
                    <a:pt x="3940" y="4349"/>
                  </a:lnTo>
                  <a:lnTo>
                    <a:pt x="3959" y="4350"/>
                  </a:lnTo>
                  <a:lnTo>
                    <a:pt x="3980" y="4350"/>
                  </a:lnTo>
                  <a:lnTo>
                    <a:pt x="3990" y="4349"/>
                  </a:lnTo>
                  <a:lnTo>
                    <a:pt x="3999" y="4348"/>
                  </a:lnTo>
                  <a:lnTo>
                    <a:pt x="4009" y="4346"/>
                  </a:lnTo>
                  <a:lnTo>
                    <a:pt x="4018" y="4344"/>
                  </a:lnTo>
                  <a:lnTo>
                    <a:pt x="4027" y="4341"/>
                  </a:lnTo>
                  <a:lnTo>
                    <a:pt x="4036" y="4338"/>
                  </a:lnTo>
                  <a:lnTo>
                    <a:pt x="4045" y="4334"/>
                  </a:lnTo>
                  <a:lnTo>
                    <a:pt x="4053" y="4330"/>
                  </a:lnTo>
                  <a:lnTo>
                    <a:pt x="4062" y="4325"/>
                  </a:lnTo>
                  <a:lnTo>
                    <a:pt x="4070" y="4320"/>
                  </a:lnTo>
                  <a:lnTo>
                    <a:pt x="4078" y="4315"/>
                  </a:lnTo>
                  <a:lnTo>
                    <a:pt x="4086" y="4308"/>
                  </a:lnTo>
                  <a:lnTo>
                    <a:pt x="4102" y="4295"/>
                  </a:lnTo>
                  <a:lnTo>
                    <a:pt x="4116" y="4279"/>
                  </a:lnTo>
                  <a:lnTo>
                    <a:pt x="4129" y="4262"/>
                  </a:lnTo>
                  <a:lnTo>
                    <a:pt x="4140" y="4245"/>
                  </a:lnTo>
                  <a:lnTo>
                    <a:pt x="4144" y="4236"/>
                  </a:lnTo>
                  <a:lnTo>
                    <a:pt x="4148" y="4227"/>
                  </a:lnTo>
                  <a:lnTo>
                    <a:pt x="4152" y="4218"/>
                  </a:lnTo>
                  <a:lnTo>
                    <a:pt x="4155" y="4207"/>
                  </a:lnTo>
                  <a:lnTo>
                    <a:pt x="4158" y="4198"/>
                  </a:lnTo>
                  <a:lnTo>
                    <a:pt x="4160" y="4189"/>
                  </a:lnTo>
                  <a:lnTo>
                    <a:pt x="4162" y="4180"/>
                  </a:lnTo>
                  <a:lnTo>
                    <a:pt x="4163" y="4170"/>
                  </a:lnTo>
                  <a:lnTo>
                    <a:pt x="4164" y="4161"/>
                  </a:lnTo>
                  <a:lnTo>
                    <a:pt x="4164" y="4151"/>
                  </a:lnTo>
                  <a:lnTo>
                    <a:pt x="4163" y="4141"/>
                  </a:lnTo>
                  <a:lnTo>
                    <a:pt x="4163" y="4131"/>
                  </a:lnTo>
                  <a:lnTo>
                    <a:pt x="4160" y="4112"/>
                  </a:lnTo>
                  <a:lnTo>
                    <a:pt x="4156" y="4094"/>
                  </a:lnTo>
                  <a:lnTo>
                    <a:pt x="4150" y="4078"/>
                  </a:lnTo>
                  <a:lnTo>
                    <a:pt x="4143" y="4062"/>
                  </a:lnTo>
                  <a:lnTo>
                    <a:pt x="4134" y="4046"/>
                  </a:lnTo>
                  <a:lnTo>
                    <a:pt x="4124" y="4032"/>
                  </a:lnTo>
                  <a:lnTo>
                    <a:pt x="4113" y="4020"/>
                  </a:lnTo>
                  <a:lnTo>
                    <a:pt x="4100" y="4009"/>
                  </a:lnTo>
                  <a:lnTo>
                    <a:pt x="4066" y="3982"/>
                  </a:lnTo>
                  <a:lnTo>
                    <a:pt x="4033" y="3955"/>
                  </a:lnTo>
                  <a:lnTo>
                    <a:pt x="4000" y="3928"/>
                  </a:lnTo>
                  <a:lnTo>
                    <a:pt x="3966" y="3900"/>
                  </a:lnTo>
                  <a:lnTo>
                    <a:pt x="3933" y="3871"/>
                  </a:lnTo>
                  <a:lnTo>
                    <a:pt x="3900" y="3843"/>
                  </a:lnTo>
                  <a:lnTo>
                    <a:pt x="3867" y="3814"/>
                  </a:lnTo>
                  <a:lnTo>
                    <a:pt x="3833" y="3785"/>
                  </a:lnTo>
                  <a:lnTo>
                    <a:pt x="3862" y="3751"/>
                  </a:lnTo>
                  <a:lnTo>
                    <a:pt x="3889" y="3716"/>
                  </a:lnTo>
                  <a:lnTo>
                    <a:pt x="3915" y="3680"/>
                  </a:lnTo>
                  <a:lnTo>
                    <a:pt x="3941" y="3645"/>
                  </a:lnTo>
                  <a:lnTo>
                    <a:pt x="3966" y="3609"/>
                  </a:lnTo>
                  <a:lnTo>
                    <a:pt x="3991" y="3574"/>
                  </a:lnTo>
                  <a:lnTo>
                    <a:pt x="4015" y="3537"/>
                  </a:lnTo>
                  <a:lnTo>
                    <a:pt x="4037" y="3502"/>
                  </a:lnTo>
                  <a:lnTo>
                    <a:pt x="4060" y="3466"/>
                  </a:lnTo>
                  <a:lnTo>
                    <a:pt x="4081" y="3430"/>
                  </a:lnTo>
                  <a:lnTo>
                    <a:pt x="4103" y="3394"/>
                  </a:lnTo>
                  <a:lnTo>
                    <a:pt x="4122" y="3357"/>
                  </a:lnTo>
                  <a:lnTo>
                    <a:pt x="4142" y="3321"/>
                  </a:lnTo>
                  <a:lnTo>
                    <a:pt x="4160" y="3285"/>
                  </a:lnTo>
                  <a:lnTo>
                    <a:pt x="4178" y="3250"/>
                  </a:lnTo>
                  <a:lnTo>
                    <a:pt x="4195" y="3214"/>
                  </a:lnTo>
                  <a:lnTo>
                    <a:pt x="4211" y="3177"/>
                  </a:lnTo>
                  <a:lnTo>
                    <a:pt x="4228" y="3141"/>
                  </a:lnTo>
                  <a:lnTo>
                    <a:pt x="4242" y="3105"/>
                  </a:lnTo>
                  <a:lnTo>
                    <a:pt x="4256" y="3070"/>
                  </a:lnTo>
                  <a:lnTo>
                    <a:pt x="4269" y="3034"/>
                  </a:lnTo>
                  <a:lnTo>
                    <a:pt x="4281" y="2998"/>
                  </a:lnTo>
                  <a:lnTo>
                    <a:pt x="4292" y="2963"/>
                  </a:lnTo>
                  <a:lnTo>
                    <a:pt x="4302" y="2929"/>
                  </a:lnTo>
                  <a:lnTo>
                    <a:pt x="4312" y="2895"/>
                  </a:lnTo>
                  <a:lnTo>
                    <a:pt x="4320" y="2859"/>
                  </a:lnTo>
                  <a:lnTo>
                    <a:pt x="4328" y="2826"/>
                  </a:lnTo>
                  <a:lnTo>
                    <a:pt x="4335" y="2792"/>
                  </a:lnTo>
                  <a:lnTo>
                    <a:pt x="4342" y="2759"/>
                  </a:lnTo>
                  <a:lnTo>
                    <a:pt x="4348" y="2726"/>
                  </a:lnTo>
                  <a:lnTo>
                    <a:pt x="4352" y="2693"/>
                  </a:lnTo>
                  <a:lnTo>
                    <a:pt x="4356" y="2660"/>
                  </a:lnTo>
                  <a:lnTo>
                    <a:pt x="4359" y="2627"/>
                  </a:lnTo>
                  <a:lnTo>
                    <a:pt x="4361" y="2596"/>
                  </a:lnTo>
                  <a:lnTo>
                    <a:pt x="4362" y="2564"/>
                  </a:lnTo>
                  <a:lnTo>
                    <a:pt x="4362" y="2533"/>
                  </a:lnTo>
                  <a:lnTo>
                    <a:pt x="4361" y="2501"/>
                  </a:lnTo>
                  <a:lnTo>
                    <a:pt x="4360" y="2471"/>
                  </a:lnTo>
                  <a:lnTo>
                    <a:pt x="4357" y="2441"/>
                  </a:lnTo>
                  <a:lnTo>
                    <a:pt x="4354" y="2412"/>
                  </a:lnTo>
                  <a:lnTo>
                    <a:pt x="4350" y="2382"/>
                  </a:lnTo>
                  <a:lnTo>
                    <a:pt x="4345" y="2354"/>
                  </a:lnTo>
                  <a:lnTo>
                    <a:pt x="4338" y="2324"/>
                  </a:lnTo>
                  <a:lnTo>
                    <a:pt x="4331" y="2296"/>
                  </a:lnTo>
                  <a:lnTo>
                    <a:pt x="4323" y="2268"/>
                  </a:lnTo>
                  <a:lnTo>
                    <a:pt x="4315" y="2241"/>
                  </a:lnTo>
                  <a:lnTo>
                    <a:pt x="4306" y="2214"/>
                  </a:lnTo>
                  <a:lnTo>
                    <a:pt x="4296" y="2187"/>
                  </a:lnTo>
                  <a:lnTo>
                    <a:pt x="4285" y="2159"/>
                  </a:lnTo>
                  <a:lnTo>
                    <a:pt x="4273" y="2133"/>
                  </a:lnTo>
                  <a:lnTo>
                    <a:pt x="4260" y="2107"/>
                  </a:lnTo>
                  <a:lnTo>
                    <a:pt x="4245" y="2082"/>
                  </a:lnTo>
                  <a:lnTo>
                    <a:pt x="4230" y="2057"/>
                  </a:lnTo>
                  <a:lnTo>
                    <a:pt x="4213" y="2032"/>
                  </a:lnTo>
                  <a:lnTo>
                    <a:pt x="4196" y="2007"/>
                  </a:lnTo>
                  <a:lnTo>
                    <a:pt x="4178" y="1983"/>
                  </a:lnTo>
                  <a:lnTo>
                    <a:pt x="4159" y="1960"/>
                  </a:lnTo>
                  <a:lnTo>
                    <a:pt x="4139" y="1936"/>
                  </a:lnTo>
                  <a:lnTo>
                    <a:pt x="4118" y="1913"/>
                  </a:lnTo>
                  <a:lnTo>
                    <a:pt x="4095" y="1890"/>
                  </a:lnTo>
                  <a:lnTo>
                    <a:pt x="4071" y="1867"/>
                  </a:lnTo>
                  <a:lnTo>
                    <a:pt x="4047" y="1845"/>
                  </a:lnTo>
                  <a:lnTo>
                    <a:pt x="4022" y="1821"/>
                  </a:lnTo>
                  <a:lnTo>
                    <a:pt x="3995" y="17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202"/>
            <p:cNvSpPr>
              <a:spLocks/>
            </p:cNvSpPr>
            <p:nvPr/>
          </p:nvSpPr>
          <p:spPr bwMode="auto">
            <a:xfrm>
              <a:off x="3022600" y="4629150"/>
              <a:ext cx="104775" cy="109538"/>
            </a:xfrm>
            <a:custGeom>
              <a:avLst/>
              <a:gdLst>
                <a:gd name="T0" fmla="*/ 1968 w 2440"/>
                <a:gd name="T1" fmla="*/ 101 h 2551"/>
                <a:gd name="T2" fmla="*/ 1793 w 2440"/>
                <a:gd name="T3" fmla="*/ 240 h 2551"/>
                <a:gd name="T4" fmla="*/ 1619 w 2440"/>
                <a:gd name="T5" fmla="*/ 382 h 2551"/>
                <a:gd name="T6" fmla="*/ 1449 w 2440"/>
                <a:gd name="T7" fmla="*/ 528 h 2551"/>
                <a:gd name="T8" fmla="*/ 1283 w 2440"/>
                <a:gd name="T9" fmla="*/ 680 h 2551"/>
                <a:gd name="T10" fmla="*/ 1120 w 2440"/>
                <a:gd name="T11" fmla="*/ 836 h 2551"/>
                <a:gd name="T12" fmla="*/ 969 w 2440"/>
                <a:gd name="T13" fmla="*/ 992 h 2551"/>
                <a:gd name="T14" fmla="*/ 824 w 2440"/>
                <a:gd name="T15" fmla="*/ 1150 h 2551"/>
                <a:gd name="T16" fmla="*/ 684 w 2440"/>
                <a:gd name="T17" fmla="*/ 1310 h 2551"/>
                <a:gd name="T18" fmla="*/ 551 w 2440"/>
                <a:gd name="T19" fmla="*/ 1472 h 2551"/>
                <a:gd name="T20" fmla="*/ 425 w 2440"/>
                <a:gd name="T21" fmla="*/ 1636 h 2551"/>
                <a:gd name="T22" fmla="*/ 40 w 2440"/>
                <a:gd name="T23" fmla="*/ 2162 h 2551"/>
                <a:gd name="T24" fmla="*/ 12 w 2440"/>
                <a:gd name="T25" fmla="*/ 2221 h 2551"/>
                <a:gd name="T26" fmla="*/ 0 w 2440"/>
                <a:gd name="T27" fmla="*/ 2282 h 2551"/>
                <a:gd name="T28" fmla="*/ 4 w 2440"/>
                <a:gd name="T29" fmla="*/ 2345 h 2551"/>
                <a:gd name="T30" fmla="*/ 23 w 2440"/>
                <a:gd name="T31" fmla="*/ 2406 h 2551"/>
                <a:gd name="T32" fmla="*/ 59 w 2440"/>
                <a:gd name="T33" fmla="*/ 2461 h 2551"/>
                <a:gd name="T34" fmla="*/ 93 w 2440"/>
                <a:gd name="T35" fmla="*/ 2494 h 2551"/>
                <a:gd name="T36" fmla="*/ 123 w 2440"/>
                <a:gd name="T37" fmla="*/ 2516 h 2551"/>
                <a:gd name="T38" fmla="*/ 156 w 2440"/>
                <a:gd name="T39" fmla="*/ 2532 h 2551"/>
                <a:gd name="T40" fmla="*/ 192 w 2440"/>
                <a:gd name="T41" fmla="*/ 2544 h 2551"/>
                <a:gd name="T42" fmla="*/ 228 w 2440"/>
                <a:gd name="T43" fmla="*/ 2550 h 2551"/>
                <a:gd name="T44" fmla="*/ 264 w 2440"/>
                <a:gd name="T45" fmla="*/ 2551 h 2551"/>
                <a:gd name="T46" fmla="*/ 301 w 2440"/>
                <a:gd name="T47" fmla="*/ 2547 h 2551"/>
                <a:gd name="T48" fmla="*/ 336 w 2440"/>
                <a:gd name="T49" fmla="*/ 2536 h 2551"/>
                <a:gd name="T50" fmla="*/ 370 w 2440"/>
                <a:gd name="T51" fmla="*/ 2522 h 2551"/>
                <a:gd name="T52" fmla="*/ 402 w 2440"/>
                <a:gd name="T53" fmla="*/ 2502 h 2551"/>
                <a:gd name="T54" fmla="*/ 432 w 2440"/>
                <a:gd name="T55" fmla="*/ 2477 h 2551"/>
                <a:gd name="T56" fmla="*/ 461 w 2440"/>
                <a:gd name="T57" fmla="*/ 2440 h 2551"/>
                <a:gd name="T58" fmla="*/ 829 w 2440"/>
                <a:gd name="T59" fmla="*/ 1936 h 2551"/>
                <a:gd name="T60" fmla="*/ 946 w 2440"/>
                <a:gd name="T61" fmla="*/ 1784 h 2551"/>
                <a:gd name="T62" fmla="*/ 1070 w 2440"/>
                <a:gd name="T63" fmla="*/ 1633 h 2551"/>
                <a:gd name="T64" fmla="*/ 1200 w 2440"/>
                <a:gd name="T65" fmla="*/ 1484 h 2551"/>
                <a:gd name="T66" fmla="*/ 1336 w 2440"/>
                <a:gd name="T67" fmla="*/ 1337 h 2551"/>
                <a:gd name="T68" fmla="*/ 1477 w 2440"/>
                <a:gd name="T69" fmla="*/ 1193 h 2551"/>
                <a:gd name="T70" fmla="*/ 1634 w 2440"/>
                <a:gd name="T71" fmla="*/ 1040 h 2551"/>
                <a:gd name="T72" fmla="*/ 1791 w 2440"/>
                <a:gd name="T73" fmla="*/ 898 h 2551"/>
                <a:gd name="T74" fmla="*/ 1948 w 2440"/>
                <a:gd name="T75" fmla="*/ 762 h 2551"/>
                <a:gd name="T76" fmla="*/ 2111 w 2440"/>
                <a:gd name="T77" fmla="*/ 629 h 2551"/>
                <a:gd name="T78" fmla="*/ 2282 w 2440"/>
                <a:gd name="T79" fmla="*/ 495 h 2551"/>
                <a:gd name="T80" fmla="*/ 2353 w 2440"/>
                <a:gd name="T81" fmla="*/ 440 h 2551"/>
                <a:gd name="T82" fmla="*/ 2383 w 2440"/>
                <a:gd name="T83" fmla="*/ 410 h 2551"/>
                <a:gd name="T84" fmla="*/ 2405 w 2440"/>
                <a:gd name="T85" fmla="*/ 379 h 2551"/>
                <a:gd name="T86" fmla="*/ 2421 w 2440"/>
                <a:gd name="T87" fmla="*/ 346 h 2551"/>
                <a:gd name="T88" fmla="*/ 2433 w 2440"/>
                <a:gd name="T89" fmla="*/ 311 h 2551"/>
                <a:gd name="T90" fmla="*/ 2439 w 2440"/>
                <a:gd name="T91" fmla="*/ 275 h 2551"/>
                <a:gd name="T92" fmla="*/ 2439 w 2440"/>
                <a:gd name="T93" fmla="*/ 239 h 2551"/>
                <a:gd name="T94" fmla="*/ 2435 w 2440"/>
                <a:gd name="T95" fmla="*/ 203 h 2551"/>
                <a:gd name="T96" fmla="*/ 2426 w 2440"/>
                <a:gd name="T97" fmla="*/ 168 h 2551"/>
                <a:gd name="T98" fmla="*/ 2411 w 2440"/>
                <a:gd name="T99" fmla="*/ 133 h 2551"/>
                <a:gd name="T100" fmla="*/ 2391 w 2440"/>
                <a:gd name="T101" fmla="*/ 101 h 2551"/>
                <a:gd name="T102" fmla="*/ 2365 w 2440"/>
                <a:gd name="T103" fmla="*/ 72 h 2551"/>
                <a:gd name="T104" fmla="*/ 2338 w 2440"/>
                <a:gd name="T105" fmla="*/ 49 h 2551"/>
                <a:gd name="T106" fmla="*/ 2309 w 2440"/>
                <a:gd name="T107" fmla="*/ 30 h 2551"/>
                <a:gd name="T108" fmla="*/ 2277 w 2440"/>
                <a:gd name="T109" fmla="*/ 16 h 2551"/>
                <a:gd name="T110" fmla="*/ 2244 w 2440"/>
                <a:gd name="T111" fmla="*/ 6 h 2551"/>
                <a:gd name="T112" fmla="*/ 2211 w 2440"/>
                <a:gd name="T113" fmla="*/ 1 h 2551"/>
                <a:gd name="T114" fmla="*/ 2154 w 2440"/>
                <a:gd name="T115" fmla="*/ 2 h 2551"/>
                <a:gd name="T116" fmla="*/ 2120 w 2440"/>
                <a:gd name="T117" fmla="*/ 9 h 2551"/>
                <a:gd name="T118" fmla="*/ 2088 w 2440"/>
                <a:gd name="T119" fmla="*/ 20 h 2551"/>
                <a:gd name="T120" fmla="*/ 2057 w 2440"/>
                <a:gd name="T121" fmla="*/ 36 h 2551"/>
                <a:gd name="T122" fmla="*/ 2029 w 2440"/>
                <a:gd name="T123" fmla="*/ 56 h 2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0" h="2551">
                  <a:moveTo>
                    <a:pt x="2029" y="56"/>
                  </a:moveTo>
                  <a:lnTo>
                    <a:pt x="2028" y="56"/>
                  </a:lnTo>
                  <a:lnTo>
                    <a:pt x="1968" y="101"/>
                  </a:lnTo>
                  <a:lnTo>
                    <a:pt x="1910" y="147"/>
                  </a:lnTo>
                  <a:lnTo>
                    <a:pt x="1851" y="193"/>
                  </a:lnTo>
                  <a:lnTo>
                    <a:pt x="1793" y="240"/>
                  </a:lnTo>
                  <a:lnTo>
                    <a:pt x="1734" y="286"/>
                  </a:lnTo>
                  <a:lnTo>
                    <a:pt x="1677" y="333"/>
                  </a:lnTo>
                  <a:lnTo>
                    <a:pt x="1619" y="382"/>
                  </a:lnTo>
                  <a:lnTo>
                    <a:pt x="1562" y="430"/>
                  </a:lnTo>
                  <a:lnTo>
                    <a:pt x="1505" y="478"/>
                  </a:lnTo>
                  <a:lnTo>
                    <a:pt x="1449" y="528"/>
                  </a:lnTo>
                  <a:lnTo>
                    <a:pt x="1394" y="578"/>
                  </a:lnTo>
                  <a:lnTo>
                    <a:pt x="1337" y="628"/>
                  </a:lnTo>
                  <a:lnTo>
                    <a:pt x="1283" y="680"/>
                  </a:lnTo>
                  <a:lnTo>
                    <a:pt x="1228" y="732"/>
                  </a:lnTo>
                  <a:lnTo>
                    <a:pt x="1174" y="784"/>
                  </a:lnTo>
                  <a:lnTo>
                    <a:pt x="1120" y="836"/>
                  </a:lnTo>
                  <a:lnTo>
                    <a:pt x="1069" y="889"/>
                  </a:lnTo>
                  <a:lnTo>
                    <a:pt x="1018" y="940"/>
                  </a:lnTo>
                  <a:lnTo>
                    <a:pt x="969" y="992"/>
                  </a:lnTo>
                  <a:lnTo>
                    <a:pt x="920" y="1045"/>
                  </a:lnTo>
                  <a:lnTo>
                    <a:pt x="871" y="1097"/>
                  </a:lnTo>
                  <a:lnTo>
                    <a:pt x="824" y="1150"/>
                  </a:lnTo>
                  <a:lnTo>
                    <a:pt x="776" y="1203"/>
                  </a:lnTo>
                  <a:lnTo>
                    <a:pt x="730" y="1257"/>
                  </a:lnTo>
                  <a:lnTo>
                    <a:pt x="684" y="1310"/>
                  </a:lnTo>
                  <a:lnTo>
                    <a:pt x="639" y="1364"/>
                  </a:lnTo>
                  <a:lnTo>
                    <a:pt x="594" y="1418"/>
                  </a:lnTo>
                  <a:lnTo>
                    <a:pt x="551" y="1472"/>
                  </a:lnTo>
                  <a:lnTo>
                    <a:pt x="508" y="1527"/>
                  </a:lnTo>
                  <a:lnTo>
                    <a:pt x="466" y="1582"/>
                  </a:lnTo>
                  <a:lnTo>
                    <a:pt x="425" y="1636"/>
                  </a:lnTo>
                  <a:lnTo>
                    <a:pt x="383" y="1692"/>
                  </a:lnTo>
                  <a:lnTo>
                    <a:pt x="39" y="2161"/>
                  </a:lnTo>
                  <a:lnTo>
                    <a:pt x="40" y="2162"/>
                  </a:lnTo>
                  <a:lnTo>
                    <a:pt x="29" y="2180"/>
                  </a:lnTo>
                  <a:lnTo>
                    <a:pt x="20" y="2201"/>
                  </a:lnTo>
                  <a:lnTo>
                    <a:pt x="12" y="2221"/>
                  </a:lnTo>
                  <a:lnTo>
                    <a:pt x="6" y="2241"/>
                  </a:lnTo>
                  <a:lnTo>
                    <a:pt x="2" y="2262"/>
                  </a:lnTo>
                  <a:lnTo>
                    <a:pt x="0" y="2282"/>
                  </a:lnTo>
                  <a:lnTo>
                    <a:pt x="0" y="2303"/>
                  </a:lnTo>
                  <a:lnTo>
                    <a:pt x="1" y="2324"/>
                  </a:lnTo>
                  <a:lnTo>
                    <a:pt x="4" y="2345"/>
                  </a:lnTo>
                  <a:lnTo>
                    <a:pt x="8" y="2365"/>
                  </a:lnTo>
                  <a:lnTo>
                    <a:pt x="15" y="2387"/>
                  </a:lnTo>
                  <a:lnTo>
                    <a:pt x="23" y="2406"/>
                  </a:lnTo>
                  <a:lnTo>
                    <a:pt x="33" y="2425"/>
                  </a:lnTo>
                  <a:lnTo>
                    <a:pt x="44" y="2443"/>
                  </a:lnTo>
                  <a:lnTo>
                    <a:pt x="59" y="2461"/>
                  </a:lnTo>
                  <a:lnTo>
                    <a:pt x="74" y="2477"/>
                  </a:lnTo>
                  <a:lnTo>
                    <a:pt x="83" y="2486"/>
                  </a:lnTo>
                  <a:lnTo>
                    <a:pt x="93" y="2494"/>
                  </a:lnTo>
                  <a:lnTo>
                    <a:pt x="103" y="2502"/>
                  </a:lnTo>
                  <a:lnTo>
                    <a:pt x="113" y="2509"/>
                  </a:lnTo>
                  <a:lnTo>
                    <a:pt x="123" y="2516"/>
                  </a:lnTo>
                  <a:lnTo>
                    <a:pt x="134" y="2522"/>
                  </a:lnTo>
                  <a:lnTo>
                    <a:pt x="145" y="2527"/>
                  </a:lnTo>
                  <a:lnTo>
                    <a:pt x="156" y="2532"/>
                  </a:lnTo>
                  <a:lnTo>
                    <a:pt x="168" y="2536"/>
                  </a:lnTo>
                  <a:lnTo>
                    <a:pt x="180" y="2541"/>
                  </a:lnTo>
                  <a:lnTo>
                    <a:pt x="192" y="2544"/>
                  </a:lnTo>
                  <a:lnTo>
                    <a:pt x="204" y="2547"/>
                  </a:lnTo>
                  <a:lnTo>
                    <a:pt x="216" y="2549"/>
                  </a:lnTo>
                  <a:lnTo>
                    <a:pt x="228" y="2550"/>
                  </a:lnTo>
                  <a:lnTo>
                    <a:pt x="240" y="2551"/>
                  </a:lnTo>
                  <a:lnTo>
                    <a:pt x="252" y="2551"/>
                  </a:lnTo>
                  <a:lnTo>
                    <a:pt x="264" y="2551"/>
                  </a:lnTo>
                  <a:lnTo>
                    <a:pt x="276" y="2550"/>
                  </a:lnTo>
                  <a:lnTo>
                    <a:pt x="288" y="2549"/>
                  </a:lnTo>
                  <a:lnTo>
                    <a:pt x="301" y="2547"/>
                  </a:lnTo>
                  <a:lnTo>
                    <a:pt x="313" y="2544"/>
                  </a:lnTo>
                  <a:lnTo>
                    <a:pt x="324" y="2541"/>
                  </a:lnTo>
                  <a:lnTo>
                    <a:pt x="336" y="2536"/>
                  </a:lnTo>
                  <a:lnTo>
                    <a:pt x="347" y="2532"/>
                  </a:lnTo>
                  <a:lnTo>
                    <a:pt x="359" y="2527"/>
                  </a:lnTo>
                  <a:lnTo>
                    <a:pt x="370" y="2522"/>
                  </a:lnTo>
                  <a:lnTo>
                    <a:pt x="381" y="2516"/>
                  </a:lnTo>
                  <a:lnTo>
                    <a:pt x="391" y="2509"/>
                  </a:lnTo>
                  <a:lnTo>
                    <a:pt x="402" y="2502"/>
                  </a:lnTo>
                  <a:lnTo>
                    <a:pt x="412" y="2494"/>
                  </a:lnTo>
                  <a:lnTo>
                    <a:pt x="422" y="2486"/>
                  </a:lnTo>
                  <a:lnTo>
                    <a:pt x="432" y="2477"/>
                  </a:lnTo>
                  <a:lnTo>
                    <a:pt x="442" y="2465"/>
                  </a:lnTo>
                  <a:lnTo>
                    <a:pt x="452" y="2453"/>
                  </a:lnTo>
                  <a:lnTo>
                    <a:pt x="461" y="2440"/>
                  </a:lnTo>
                  <a:lnTo>
                    <a:pt x="469" y="2427"/>
                  </a:lnTo>
                  <a:lnTo>
                    <a:pt x="791" y="1987"/>
                  </a:lnTo>
                  <a:lnTo>
                    <a:pt x="829" y="1936"/>
                  </a:lnTo>
                  <a:lnTo>
                    <a:pt x="867" y="1886"/>
                  </a:lnTo>
                  <a:lnTo>
                    <a:pt x="907" y="1834"/>
                  </a:lnTo>
                  <a:lnTo>
                    <a:pt x="946" y="1784"/>
                  </a:lnTo>
                  <a:lnTo>
                    <a:pt x="987" y="1734"/>
                  </a:lnTo>
                  <a:lnTo>
                    <a:pt x="1029" y="1683"/>
                  </a:lnTo>
                  <a:lnTo>
                    <a:pt x="1070" y="1633"/>
                  </a:lnTo>
                  <a:lnTo>
                    <a:pt x="1113" y="1583"/>
                  </a:lnTo>
                  <a:lnTo>
                    <a:pt x="1157" y="1534"/>
                  </a:lnTo>
                  <a:lnTo>
                    <a:pt x="1200" y="1484"/>
                  </a:lnTo>
                  <a:lnTo>
                    <a:pt x="1244" y="1435"/>
                  </a:lnTo>
                  <a:lnTo>
                    <a:pt x="1290" y="1386"/>
                  </a:lnTo>
                  <a:lnTo>
                    <a:pt x="1336" y="1337"/>
                  </a:lnTo>
                  <a:lnTo>
                    <a:pt x="1382" y="1288"/>
                  </a:lnTo>
                  <a:lnTo>
                    <a:pt x="1429" y="1241"/>
                  </a:lnTo>
                  <a:lnTo>
                    <a:pt x="1477" y="1193"/>
                  </a:lnTo>
                  <a:lnTo>
                    <a:pt x="1530" y="1140"/>
                  </a:lnTo>
                  <a:lnTo>
                    <a:pt x="1582" y="1090"/>
                  </a:lnTo>
                  <a:lnTo>
                    <a:pt x="1634" y="1040"/>
                  </a:lnTo>
                  <a:lnTo>
                    <a:pt x="1686" y="991"/>
                  </a:lnTo>
                  <a:lnTo>
                    <a:pt x="1738" y="944"/>
                  </a:lnTo>
                  <a:lnTo>
                    <a:pt x="1791" y="898"/>
                  </a:lnTo>
                  <a:lnTo>
                    <a:pt x="1842" y="852"/>
                  </a:lnTo>
                  <a:lnTo>
                    <a:pt x="1896" y="806"/>
                  </a:lnTo>
                  <a:lnTo>
                    <a:pt x="1948" y="762"/>
                  </a:lnTo>
                  <a:lnTo>
                    <a:pt x="2001" y="718"/>
                  </a:lnTo>
                  <a:lnTo>
                    <a:pt x="2056" y="673"/>
                  </a:lnTo>
                  <a:lnTo>
                    <a:pt x="2111" y="629"/>
                  </a:lnTo>
                  <a:lnTo>
                    <a:pt x="2167" y="585"/>
                  </a:lnTo>
                  <a:lnTo>
                    <a:pt x="2223" y="541"/>
                  </a:lnTo>
                  <a:lnTo>
                    <a:pt x="2282" y="495"/>
                  </a:lnTo>
                  <a:lnTo>
                    <a:pt x="2341" y="450"/>
                  </a:lnTo>
                  <a:lnTo>
                    <a:pt x="2340" y="449"/>
                  </a:lnTo>
                  <a:lnTo>
                    <a:pt x="2353" y="440"/>
                  </a:lnTo>
                  <a:lnTo>
                    <a:pt x="2365" y="429"/>
                  </a:lnTo>
                  <a:lnTo>
                    <a:pt x="2375" y="419"/>
                  </a:lnTo>
                  <a:lnTo>
                    <a:pt x="2383" y="410"/>
                  </a:lnTo>
                  <a:lnTo>
                    <a:pt x="2391" y="400"/>
                  </a:lnTo>
                  <a:lnTo>
                    <a:pt x="2398" y="390"/>
                  </a:lnTo>
                  <a:lnTo>
                    <a:pt x="2405" y="379"/>
                  </a:lnTo>
                  <a:lnTo>
                    <a:pt x="2411" y="368"/>
                  </a:lnTo>
                  <a:lnTo>
                    <a:pt x="2416" y="357"/>
                  </a:lnTo>
                  <a:lnTo>
                    <a:pt x="2421" y="346"/>
                  </a:lnTo>
                  <a:lnTo>
                    <a:pt x="2426" y="334"/>
                  </a:lnTo>
                  <a:lnTo>
                    <a:pt x="2429" y="322"/>
                  </a:lnTo>
                  <a:lnTo>
                    <a:pt x="2433" y="311"/>
                  </a:lnTo>
                  <a:lnTo>
                    <a:pt x="2435" y="299"/>
                  </a:lnTo>
                  <a:lnTo>
                    <a:pt x="2437" y="287"/>
                  </a:lnTo>
                  <a:lnTo>
                    <a:pt x="2439" y="275"/>
                  </a:lnTo>
                  <a:lnTo>
                    <a:pt x="2439" y="263"/>
                  </a:lnTo>
                  <a:lnTo>
                    <a:pt x="2440" y="251"/>
                  </a:lnTo>
                  <a:lnTo>
                    <a:pt x="2439" y="239"/>
                  </a:lnTo>
                  <a:lnTo>
                    <a:pt x="2439" y="227"/>
                  </a:lnTo>
                  <a:lnTo>
                    <a:pt x="2437" y="215"/>
                  </a:lnTo>
                  <a:lnTo>
                    <a:pt x="2435" y="203"/>
                  </a:lnTo>
                  <a:lnTo>
                    <a:pt x="2433" y="191"/>
                  </a:lnTo>
                  <a:lnTo>
                    <a:pt x="2429" y="179"/>
                  </a:lnTo>
                  <a:lnTo>
                    <a:pt x="2426" y="168"/>
                  </a:lnTo>
                  <a:lnTo>
                    <a:pt x="2421" y="155"/>
                  </a:lnTo>
                  <a:lnTo>
                    <a:pt x="2416" y="144"/>
                  </a:lnTo>
                  <a:lnTo>
                    <a:pt x="2411" y="133"/>
                  </a:lnTo>
                  <a:lnTo>
                    <a:pt x="2405" y="122"/>
                  </a:lnTo>
                  <a:lnTo>
                    <a:pt x="2398" y="112"/>
                  </a:lnTo>
                  <a:lnTo>
                    <a:pt x="2391" y="101"/>
                  </a:lnTo>
                  <a:lnTo>
                    <a:pt x="2383" y="91"/>
                  </a:lnTo>
                  <a:lnTo>
                    <a:pt x="2375" y="82"/>
                  </a:lnTo>
                  <a:lnTo>
                    <a:pt x="2365" y="72"/>
                  </a:lnTo>
                  <a:lnTo>
                    <a:pt x="2356" y="64"/>
                  </a:lnTo>
                  <a:lnTo>
                    <a:pt x="2347" y="56"/>
                  </a:lnTo>
                  <a:lnTo>
                    <a:pt x="2338" y="49"/>
                  </a:lnTo>
                  <a:lnTo>
                    <a:pt x="2329" y="42"/>
                  </a:lnTo>
                  <a:lnTo>
                    <a:pt x="2319" y="36"/>
                  </a:lnTo>
                  <a:lnTo>
                    <a:pt x="2309" y="30"/>
                  </a:lnTo>
                  <a:lnTo>
                    <a:pt x="2298" y="25"/>
                  </a:lnTo>
                  <a:lnTo>
                    <a:pt x="2288" y="20"/>
                  </a:lnTo>
                  <a:lnTo>
                    <a:pt x="2277" y="16"/>
                  </a:lnTo>
                  <a:lnTo>
                    <a:pt x="2267" y="12"/>
                  </a:lnTo>
                  <a:lnTo>
                    <a:pt x="2256" y="9"/>
                  </a:lnTo>
                  <a:lnTo>
                    <a:pt x="2244" y="6"/>
                  </a:lnTo>
                  <a:lnTo>
                    <a:pt x="2233" y="4"/>
                  </a:lnTo>
                  <a:lnTo>
                    <a:pt x="2222" y="2"/>
                  </a:lnTo>
                  <a:lnTo>
                    <a:pt x="2211" y="1"/>
                  </a:lnTo>
                  <a:lnTo>
                    <a:pt x="2199" y="0"/>
                  </a:lnTo>
                  <a:lnTo>
                    <a:pt x="2177" y="0"/>
                  </a:lnTo>
                  <a:lnTo>
                    <a:pt x="2154" y="2"/>
                  </a:lnTo>
                  <a:lnTo>
                    <a:pt x="2143" y="4"/>
                  </a:lnTo>
                  <a:lnTo>
                    <a:pt x="2132" y="6"/>
                  </a:lnTo>
                  <a:lnTo>
                    <a:pt x="2120" y="9"/>
                  </a:lnTo>
                  <a:lnTo>
                    <a:pt x="2109" y="12"/>
                  </a:lnTo>
                  <a:lnTo>
                    <a:pt x="2099" y="16"/>
                  </a:lnTo>
                  <a:lnTo>
                    <a:pt x="2088" y="20"/>
                  </a:lnTo>
                  <a:lnTo>
                    <a:pt x="2078" y="25"/>
                  </a:lnTo>
                  <a:lnTo>
                    <a:pt x="2067" y="30"/>
                  </a:lnTo>
                  <a:lnTo>
                    <a:pt x="2057" y="36"/>
                  </a:lnTo>
                  <a:lnTo>
                    <a:pt x="2048" y="42"/>
                  </a:lnTo>
                  <a:lnTo>
                    <a:pt x="2038" y="49"/>
                  </a:lnTo>
                  <a:lnTo>
                    <a:pt x="20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7" name="Freeform 203"/>
            <p:cNvSpPr>
              <a:spLocks/>
            </p:cNvSpPr>
            <p:nvPr/>
          </p:nvSpPr>
          <p:spPr bwMode="auto">
            <a:xfrm>
              <a:off x="3146425" y="4259263"/>
              <a:ext cx="106363" cy="111125"/>
            </a:xfrm>
            <a:custGeom>
              <a:avLst/>
              <a:gdLst>
                <a:gd name="T0" fmla="*/ 830 w 2478"/>
                <a:gd name="T1" fmla="*/ 1534 h 2592"/>
                <a:gd name="T2" fmla="*/ 622 w 2478"/>
                <a:gd name="T3" fmla="*/ 1720 h 2592"/>
                <a:gd name="T4" fmla="*/ 408 w 2478"/>
                <a:gd name="T5" fmla="*/ 1899 h 2592"/>
                <a:gd name="T6" fmla="*/ 189 w 2478"/>
                <a:gd name="T7" fmla="*/ 2072 h 2592"/>
                <a:gd name="T8" fmla="*/ 89 w 2478"/>
                <a:gd name="T9" fmla="*/ 2144 h 2592"/>
                <a:gd name="T10" fmla="*/ 49 w 2478"/>
                <a:gd name="T11" fmla="*/ 2187 h 2592"/>
                <a:gd name="T12" fmla="*/ 24 w 2478"/>
                <a:gd name="T13" fmla="*/ 2230 h 2592"/>
                <a:gd name="T14" fmla="*/ 7 w 2478"/>
                <a:gd name="T15" fmla="*/ 2277 h 2592"/>
                <a:gd name="T16" fmla="*/ 1 w 2478"/>
                <a:gd name="T17" fmla="*/ 2325 h 2592"/>
                <a:gd name="T18" fmla="*/ 3 w 2478"/>
                <a:gd name="T19" fmla="*/ 2374 h 2592"/>
                <a:gd name="T20" fmla="*/ 14 w 2478"/>
                <a:gd name="T21" fmla="*/ 2421 h 2592"/>
                <a:gd name="T22" fmla="*/ 35 w 2478"/>
                <a:gd name="T23" fmla="*/ 2466 h 2592"/>
                <a:gd name="T24" fmla="*/ 65 w 2478"/>
                <a:gd name="T25" fmla="*/ 2508 h 2592"/>
                <a:gd name="T26" fmla="*/ 104 w 2478"/>
                <a:gd name="T27" fmla="*/ 2542 h 2592"/>
                <a:gd name="T28" fmla="*/ 145 w 2478"/>
                <a:gd name="T29" fmla="*/ 2567 h 2592"/>
                <a:gd name="T30" fmla="*/ 190 w 2478"/>
                <a:gd name="T31" fmla="*/ 2584 h 2592"/>
                <a:gd name="T32" fmla="*/ 238 w 2478"/>
                <a:gd name="T33" fmla="*/ 2591 h 2592"/>
                <a:gd name="T34" fmla="*/ 285 w 2478"/>
                <a:gd name="T35" fmla="*/ 2590 h 2592"/>
                <a:gd name="T36" fmla="*/ 333 w 2478"/>
                <a:gd name="T37" fmla="*/ 2579 h 2592"/>
                <a:gd name="T38" fmla="*/ 377 w 2478"/>
                <a:gd name="T39" fmla="*/ 2560 h 2592"/>
                <a:gd name="T40" fmla="*/ 418 w 2478"/>
                <a:gd name="T41" fmla="*/ 2533 h 2592"/>
                <a:gd name="T42" fmla="*/ 547 w 2478"/>
                <a:gd name="T43" fmla="*/ 2434 h 2592"/>
                <a:gd name="T44" fmla="*/ 780 w 2478"/>
                <a:gd name="T45" fmla="*/ 2246 h 2592"/>
                <a:gd name="T46" fmla="*/ 1007 w 2478"/>
                <a:gd name="T47" fmla="*/ 2052 h 2592"/>
                <a:gd name="T48" fmla="*/ 1228 w 2478"/>
                <a:gd name="T49" fmla="*/ 1849 h 2592"/>
                <a:gd name="T50" fmla="*/ 1438 w 2478"/>
                <a:gd name="T51" fmla="*/ 1640 h 2592"/>
                <a:gd name="T52" fmla="*/ 1632 w 2478"/>
                <a:gd name="T53" fmla="*/ 1431 h 2592"/>
                <a:gd name="T54" fmla="*/ 1817 w 2478"/>
                <a:gd name="T55" fmla="*/ 1217 h 2592"/>
                <a:gd name="T56" fmla="*/ 1990 w 2478"/>
                <a:gd name="T57" fmla="*/ 1000 h 2592"/>
                <a:gd name="T58" fmla="*/ 2417 w 2478"/>
                <a:gd name="T59" fmla="*/ 417 h 2592"/>
                <a:gd name="T60" fmla="*/ 2444 w 2478"/>
                <a:gd name="T61" fmla="*/ 378 h 2592"/>
                <a:gd name="T62" fmla="*/ 2464 w 2478"/>
                <a:gd name="T63" fmla="*/ 335 h 2592"/>
                <a:gd name="T64" fmla="*/ 2475 w 2478"/>
                <a:gd name="T65" fmla="*/ 289 h 2592"/>
                <a:gd name="T66" fmla="*/ 2478 w 2478"/>
                <a:gd name="T67" fmla="*/ 243 h 2592"/>
                <a:gd name="T68" fmla="*/ 2472 w 2478"/>
                <a:gd name="T69" fmla="*/ 198 h 2592"/>
                <a:gd name="T70" fmla="*/ 2458 w 2478"/>
                <a:gd name="T71" fmla="*/ 154 h 2592"/>
                <a:gd name="T72" fmla="*/ 2435 w 2478"/>
                <a:gd name="T73" fmla="*/ 111 h 2592"/>
                <a:gd name="T74" fmla="*/ 2403 w 2478"/>
                <a:gd name="T75" fmla="*/ 74 h 2592"/>
                <a:gd name="T76" fmla="*/ 2363 w 2478"/>
                <a:gd name="T77" fmla="*/ 41 h 2592"/>
                <a:gd name="T78" fmla="*/ 2320 w 2478"/>
                <a:gd name="T79" fmla="*/ 18 h 2592"/>
                <a:gd name="T80" fmla="*/ 2272 w 2478"/>
                <a:gd name="T81" fmla="*/ 4 h 2592"/>
                <a:gd name="T82" fmla="*/ 2224 w 2478"/>
                <a:gd name="T83" fmla="*/ 0 h 2592"/>
                <a:gd name="T84" fmla="*/ 2176 w 2478"/>
                <a:gd name="T85" fmla="*/ 4 h 2592"/>
                <a:gd name="T86" fmla="*/ 2128 w 2478"/>
                <a:gd name="T87" fmla="*/ 18 h 2592"/>
                <a:gd name="T88" fmla="*/ 2084 w 2478"/>
                <a:gd name="T89" fmla="*/ 41 h 2592"/>
                <a:gd name="T90" fmla="*/ 2044 w 2478"/>
                <a:gd name="T91" fmla="*/ 74 h 2592"/>
                <a:gd name="T92" fmla="*/ 2000 w 2478"/>
                <a:gd name="T93" fmla="*/ 136 h 2592"/>
                <a:gd name="T94" fmla="*/ 1549 w 2478"/>
                <a:gd name="T95" fmla="*/ 746 h 2592"/>
                <a:gd name="T96" fmla="*/ 1386 w 2478"/>
                <a:gd name="T97" fmla="*/ 948 h 2592"/>
                <a:gd name="T98" fmla="*/ 1212 w 2478"/>
                <a:gd name="T99" fmla="*/ 1146 h 2592"/>
                <a:gd name="T100" fmla="*/ 1027 w 2478"/>
                <a:gd name="T101" fmla="*/ 1341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78" h="2592">
                  <a:moveTo>
                    <a:pt x="980" y="1388"/>
                  </a:moveTo>
                  <a:lnTo>
                    <a:pt x="929" y="1437"/>
                  </a:lnTo>
                  <a:lnTo>
                    <a:pt x="880" y="1485"/>
                  </a:lnTo>
                  <a:lnTo>
                    <a:pt x="830" y="1534"/>
                  </a:lnTo>
                  <a:lnTo>
                    <a:pt x="778" y="1581"/>
                  </a:lnTo>
                  <a:lnTo>
                    <a:pt x="727" y="1627"/>
                  </a:lnTo>
                  <a:lnTo>
                    <a:pt x="674" y="1674"/>
                  </a:lnTo>
                  <a:lnTo>
                    <a:pt x="622" y="1720"/>
                  </a:lnTo>
                  <a:lnTo>
                    <a:pt x="569" y="1765"/>
                  </a:lnTo>
                  <a:lnTo>
                    <a:pt x="516" y="1810"/>
                  </a:lnTo>
                  <a:lnTo>
                    <a:pt x="463" y="1855"/>
                  </a:lnTo>
                  <a:lnTo>
                    <a:pt x="408" y="1899"/>
                  </a:lnTo>
                  <a:lnTo>
                    <a:pt x="354" y="1942"/>
                  </a:lnTo>
                  <a:lnTo>
                    <a:pt x="299" y="1985"/>
                  </a:lnTo>
                  <a:lnTo>
                    <a:pt x="245" y="2029"/>
                  </a:lnTo>
                  <a:lnTo>
                    <a:pt x="189" y="2072"/>
                  </a:lnTo>
                  <a:lnTo>
                    <a:pt x="134" y="2114"/>
                  </a:lnTo>
                  <a:lnTo>
                    <a:pt x="119" y="2123"/>
                  </a:lnTo>
                  <a:lnTo>
                    <a:pt x="103" y="2133"/>
                  </a:lnTo>
                  <a:lnTo>
                    <a:pt x="89" y="2144"/>
                  </a:lnTo>
                  <a:lnTo>
                    <a:pt x="74" y="2157"/>
                  </a:lnTo>
                  <a:lnTo>
                    <a:pt x="65" y="2166"/>
                  </a:lnTo>
                  <a:lnTo>
                    <a:pt x="57" y="2177"/>
                  </a:lnTo>
                  <a:lnTo>
                    <a:pt x="49" y="2187"/>
                  </a:lnTo>
                  <a:lnTo>
                    <a:pt x="42" y="2198"/>
                  </a:lnTo>
                  <a:lnTo>
                    <a:pt x="35" y="2208"/>
                  </a:lnTo>
                  <a:lnTo>
                    <a:pt x="29" y="2219"/>
                  </a:lnTo>
                  <a:lnTo>
                    <a:pt x="24" y="2230"/>
                  </a:lnTo>
                  <a:lnTo>
                    <a:pt x="19" y="2242"/>
                  </a:lnTo>
                  <a:lnTo>
                    <a:pt x="14" y="2253"/>
                  </a:lnTo>
                  <a:lnTo>
                    <a:pt x="11" y="2265"/>
                  </a:lnTo>
                  <a:lnTo>
                    <a:pt x="7" y="2277"/>
                  </a:lnTo>
                  <a:lnTo>
                    <a:pt x="5" y="2288"/>
                  </a:lnTo>
                  <a:lnTo>
                    <a:pt x="3" y="2300"/>
                  </a:lnTo>
                  <a:lnTo>
                    <a:pt x="1" y="2313"/>
                  </a:lnTo>
                  <a:lnTo>
                    <a:pt x="1" y="2325"/>
                  </a:lnTo>
                  <a:lnTo>
                    <a:pt x="0" y="2338"/>
                  </a:lnTo>
                  <a:lnTo>
                    <a:pt x="1" y="2350"/>
                  </a:lnTo>
                  <a:lnTo>
                    <a:pt x="1" y="2362"/>
                  </a:lnTo>
                  <a:lnTo>
                    <a:pt x="3" y="2374"/>
                  </a:lnTo>
                  <a:lnTo>
                    <a:pt x="5" y="2386"/>
                  </a:lnTo>
                  <a:lnTo>
                    <a:pt x="7" y="2398"/>
                  </a:lnTo>
                  <a:lnTo>
                    <a:pt x="11" y="2410"/>
                  </a:lnTo>
                  <a:lnTo>
                    <a:pt x="14" y="2421"/>
                  </a:lnTo>
                  <a:lnTo>
                    <a:pt x="19" y="2433"/>
                  </a:lnTo>
                  <a:lnTo>
                    <a:pt x="24" y="2444"/>
                  </a:lnTo>
                  <a:lnTo>
                    <a:pt x="29" y="2455"/>
                  </a:lnTo>
                  <a:lnTo>
                    <a:pt x="35" y="2466"/>
                  </a:lnTo>
                  <a:lnTo>
                    <a:pt x="42" y="2477"/>
                  </a:lnTo>
                  <a:lnTo>
                    <a:pt x="49" y="2487"/>
                  </a:lnTo>
                  <a:lnTo>
                    <a:pt x="57" y="2497"/>
                  </a:lnTo>
                  <a:lnTo>
                    <a:pt x="65" y="2508"/>
                  </a:lnTo>
                  <a:lnTo>
                    <a:pt x="74" y="2517"/>
                  </a:lnTo>
                  <a:lnTo>
                    <a:pt x="83" y="2526"/>
                  </a:lnTo>
                  <a:lnTo>
                    <a:pt x="94" y="2534"/>
                  </a:lnTo>
                  <a:lnTo>
                    <a:pt x="104" y="2542"/>
                  </a:lnTo>
                  <a:lnTo>
                    <a:pt x="114" y="2549"/>
                  </a:lnTo>
                  <a:lnTo>
                    <a:pt x="124" y="2556"/>
                  </a:lnTo>
                  <a:lnTo>
                    <a:pt x="135" y="2562"/>
                  </a:lnTo>
                  <a:lnTo>
                    <a:pt x="145" y="2567"/>
                  </a:lnTo>
                  <a:lnTo>
                    <a:pt x="156" y="2572"/>
                  </a:lnTo>
                  <a:lnTo>
                    <a:pt x="168" y="2577"/>
                  </a:lnTo>
                  <a:lnTo>
                    <a:pt x="179" y="2580"/>
                  </a:lnTo>
                  <a:lnTo>
                    <a:pt x="190" y="2584"/>
                  </a:lnTo>
                  <a:lnTo>
                    <a:pt x="202" y="2586"/>
                  </a:lnTo>
                  <a:lnTo>
                    <a:pt x="215" y="2588"/>
                  </a:lnTo>
                  <a:lnTo>
                    <a:pt x="226" y="2590"/>
                  </a:lnTo>
                  <a:lnTo>
                    <a:pt x="238" y="2591"/>
                  </a:lnTo>
                  <a:lnTo>
                    <a:pt x="250" y="2592"/>
                  </a:lnTo>
                  <a:lnTo>
                    <a:pt x="262" y="2591"/>
                  </a:lnTo>
                  <a:lnTo>
                    <a:pt x="274" y="2591"/>
                  </a:lnTo>
                  <a:lnTo>
                    <a:pt x="285" y="2590"/>
                  </a:lnTo>
                  <a:lnTo>
                    <a:pt x="297" y="2588"/>
                  </a:lnTo>
                  <a:lnTo>
                    <a:pt x="309" y="2586"/>
                  </a:lnTo>
                  <a:lnTo>
                    <a:pt x="320" y="2583"/>
                  </a:lnTo>
                  <a:lnTo>
                    <a:pt x="333" y="2579"/>
                  </a:lnTo>
                  <a:lnTo>
                    <a:pt x="344" y="2576"/>
                  </a:lnTo>
                  <a:lnTo>
                    <a:pt x="355" y="2571"/>
                  </a:lnTo>
                  <a:lnTo>
                    <a:pt x="366" y="2566"/>
                  </a:lnTo>
                  <a:lnTo>
                    <a:pt x="377" y="2560"/>
                  </a:lnTo>
                  <a:lnTo>
                    <a:pt x="388" y="2554"/>
                  </a:lnTo>
                  <a:lnTo>
                    <a:pt x="398" y="2548"/>
                  </a:lnTo>
                  <a:lnTo>
                    <a:pt x="408" y="2540"/>
                  </a:lnTo>
                  <a:lnTo>
                    <a:pt x="418" y="2533"/>
                  </a:lnTo>
                  <a:lnTo>
                    <a:pt x="427" y="2524"/>
                  </a:lnTo>
                  <a:lnTo>
                    <a:pt x="429" y="2525"/>
                  </a:lnTo>
                  <a:lnTo>
                    <a:pt x="488" y="2479"/>
                  </a:lnTo>
                  <a:lnTo>
                    <a:pt x="547" y="2434"/>
                  </a:lnTo>
                  <a:lnTo>
                    <a:pt x="606" y="2388"/>
                  </a:lnTo>
                  <a:lnTo>
                    <a:pt x="664" y="2341"/>
                  </a:lnTo>
                  <a:lnTo>
                    <a:pt x="722" y="2293"/>
                  </a:lnTo>
                  <a:lnTo>
                    <a:pt x="780" y="2246"/>
                  </a:lnTo>
                  <a:lnTo>
                    <a:pt x="837" y="2199"/>
                  </a:lnTo>
                  <a:lnTo>
                    <a:pt x="894" y="2150"/>
                  </a:lnTo>
                  <a:lnTo>
                    <a:pt x="951" y="2101"/>
                  </a:lnTo>
                  <a:lnTo>
                    <a:pt x="1007" y="2052"/>
                  </a:lnTo>
                  <a:lnTo>
                    <a:pt x="1063" y="2003"/>
                  </a:lnTo>
                  <a:lnTo>
                    <a:pt x="1119" y="1951"/>
                  </a:lnTo>
                  <a:lnTo>
                    <a:pt x="1173" y="1901"/>
                  </a:lnTo>
                  <a:lnTo>
                    <a:pt x="1228" y="1849"/>
                  </a:lnTo>
                  <a:lnTo>
                    <a:pt x="1282" y="1796"/>
                  </a:lnTo>
                  <a:lnTo>
                    <a:pt x="1336" y="1744"/>
                  </a:lnTo>
                  <a:lnTo>
                    <a:pt x="1387" y="1693"/>
                  </a:lnTo>
                  <a:lnTo>
                    <a:pt x="1438" y="1640"/>
                  </a:lnTo>
                  <a:lnTo>
                    <a:pt x="1487" y="1589"/>
                  </a:lnTo>
                  <a:lnTo>
                    <a:pt x="1536" y="1537"/>
                  </a:lnTo>
                  <a:lnTo>
                    <a:pt x="1585" y="1483"/>
                  </a:lnTo>
                  <a:lnTo>
                    <a:pt x="1632" y="1431"/>
                  </a:lnTo>
                  <a:lnTo>
                    <a:pt x="1680" y="1378"/>
                  </a:lnTo>
                  <a:lnTo>
                    <a:pt x="1726" y="1325"/>
                  </a:lnTo>
                  <a:lnTo>
                    <a:pt x="1772" y="1271"/>
                  </a:lnTo>
                  <a:lnTo>
                    <a:pt x="1817" y="1217"/>
                  </a:lnTo>
                  <a:lnTo>
                    <a:pt x="1861" y="1164"/>
                  </a:lnTo>
                  <a:lnTo>
                    <a:pt x="1905" y="1109"/>
                  </a:lnTo>
                  <a:lnTo>
                    <a:pt x="1948" y="1055"/>
                  </a:lnTo>
                  <a:lnTo>
                    <a:pt x="1990" y="1000"/>
                  </a:lnTo>
                  <a:lnTo>
                    <a:pt x="2031" y="945"/>
                  </a:lnTo>
                  <a:lnTo>
                    <a:pt x="2073" y="890"/>
                  </a:lnTo>
                  <a:lnTo>
                    <a:pt x="2418" y="418"/>
                  </a:lnTo>
                  <a:lnTo>
                    <a:pt x="2417" y="417"/>
                  </a:lnTo>
                  <a:lnTo>
                    <a:pt x="2424" y="408"/>
                  </a:lnTo>
                  <a:lnTo>
                    <a:pt x="2432" y="398"/>
                  </a:lnTo>
                  <a:lnTo>
                    <a:pt x="2438" y="388"/>
                  </a:lnTo>
                  <a:lnTo>
                    <a:pt x="2444" y="378"/>
                  </a:lnTo>
                  <a:lnTo>
                    <a:pt x="2450" y="367"/>
                  </a:lnTo>
                  <a:lnTo>
                    <a:pt x="2455" y="357"/>
                  </a:lnTo>
                  <a:lnTo>
                    <a:pt x="2460" y="346"/>
                  </a:lnTo>
                  <a:lnTo>
                    <a:pt x="2464" y="335"/>
                  </a:lnTo>
                  <a:lnTo>
                    <a:pt x="2467" y="324"/>
                  </a:lnTo>
                  <a:lnTo>
                    <a:pt x="2470" y="313"/>
                  </a:lnTo>
                  <a:lnTo>
                    <a:pt x="2473" y="301"/>
                  </a:lnTo>
                  <a:lnTo>
                    <a:pt x="2475" y="289"/>
                  </a:lnTo>
                  <a:lnTo>
                    <a:pt x="2476" y="278"/>
                  </a:lnTo>
                  <a:lnTo>
                    <a:pt x="2477" y="266"/>
                  </a:lnTo>
                  <a:lnTo>
                    <a:pt x="2478" y="255"/>
                  </a:lnTo>
                  <a:lnTo>
                    <a:pt x="2478" y="243"/>
                  </a:lnTo>
                  <a:lnTo>
                    <a:pt x="2477" y="232"/>
                  </a:lnTo>
                  <a:lnTo>
                    <a:pt x="2476" y="220"/>
                  </a:lnTo>
                  <a:lnTo>
                    <a:pt x="2474" y="209"/>
                  </a:lnTo>
                  <a:lnTo>
                    <a:pt x="2472" y="198"/>
                  </a:lnTo>
                  <a:lnTo>
                    <a:pt x="2469" y="186"/>
                  </a:lnTo>
                  <a:lnTo>
                    <a:pt x="2466" y="175"/>
                  </a:lnTo>
                  <a:lnTo>
                    <a:pt x="2462" y="164"/>
                  </a:lnTo>
                  <a:lnTo>
                    <a:pt x="2458" y="154"/>
                  </a:lnTo>
                  <a:lnTo>
                    <a:pt x="2453" y="143"/>
                  </a:lnTo>
                  <a:lnTo>
                    <a:pt x="2447" y="132"/>
                  </a:lnTo>
                  <a:lnTo>
                    <a:pt x="2441" y="121"/>
                  </a:lnTo>
                  <a:lnTo>
                    <a:pt x="2435" y="111"/>
                  </a:lnTo>
                  <a:lnTo>
                    <a:pt x="2428" y="101"/>
                  </a:lnTo>
                  <a:lnTo>
                    <a:pt x="2420" y="92"/>
                  </a:lnTo>
                  <a:lnTo>
                    <a:pt x="2412" y="83"/>
                  </a:lnTo>
                  <a:lnTo>
                    <a:pt x="2403" y="74"/>
                  </a:lnTo>
                  <a:lnTo>
                    <a:pt x="2393" y="65"/>
                  </a:lnTo>
                  <a:lnTo>
                    <a:pt x="2384" y="56"/>
                  </a:lnTo>
                  <a:lnTo>
                    <a:pt x="2374" y="49"/>
                  </a:lnTo>
                  <a:lnTo>
                    <a:pt x="2363" y="41"/>
                  </a:lnTo>
                  <a:lnTo>
                    <a:pt x="2353" y="35"/>
                  </a:lnTo>
                  <a:lnTo>
                    <a:pt x="2342" y="29"/>
                  </a:lnTo>
                  <a:lnTo>
                    <a:pt x="2331" y="23"/>
                  </a:lnTo>
                  <a:lnTo>
                    <a:pt x="2320" y="18"/>
                  </a:lnTo>
                  <a:lnTo>
                    <a:pt x="2308" y="14"/>
                  </a:lnTo>
                  <a:lnTo>
                    <a:pt x="2297" y="10"/>
                  </a:lnTo>
                  <a:lnTo>
                    <a:pt x="2284" y="7"/>
                  </a:lnTo>
                  <a:lnTo>
                    <a:pt x="2272" y="4"/>
                  </a:lnTo>
                  <a:lnTo>
                    <a:pt x="2260" y="2"/>
                  </a:lnTo>
                  <a:lnTo>
                    <a:pt x="2248" y="1"/>
                  </a:lnTo>
                  <a:lnTo>
                    <a:pt x="2236" y="0"/>
                  </a:lnTo>
                  <a:lnTo>
                    <a:pt x="2224" y="0"/>
                  </a:lnTo>
                  <a:lnTo>
                    <a:pt x="2212" y="0"/>
                  </a:lnTo>
                  <a:lnTo>
                    <a:pt x="2200" y="1"/>
                  </a:lnTo>
                  <a:lnTo>
                    <a:pt x="2188" y="2"/>
                  </a:lnTo>
                  <a:lnTo>
                    <a:pt x="2176" y="4"/>
                  </a:lnTo>
                  <a:lnTo>
                    <a:pt x="2163" y="7"/>
                  </a:lnTo>
                  <a:lnTo>
                    <a:pt x="2151" y="10"/>
                  </a:lnTo>
                  <a:lnTo>
                    <a:pt x="2139" y="14"/>
                  </a:lnTo>
                  <a:lnTo>
                    <a:pt x="2128" y="18"/>
                  </a:lnTo>
                  <a:lnTo>
                    <a:pt x="2117" y="23"/>
                  </a:lnTo>
                  <a:lnTo>
                    <a:pt x="2105" y="29"/>
                  </a:lnTo>
                  <a:lnTo>
                    <a:pt x="2095" y="35"/>
                  </a:lnTo>
                  <a:lnTo>
                    <a:pt x="2084" y="41"/>
                  </a:lnTo>
                  <a:lnTo>
                    <a:pt x="2074" y="49"/>
                  </a:lnTo>
                  <a:lnTo>
                    <a:pt x="2063" y="56"/>
                  </a:lnTo>
                  <a:lnTo>
                    <a:pt x="2054" y="65"/>
                  </a:lnTo>
                  <a:lnTo>
                    <a:pt x="2044" y="74"/>
                  </a:lnTo>
                  <a:lnTo>
                    <a:pt x="2031" y="88"/>
                  </a:lnTo>
                  <a:lnTo>
                    <a:pt x="2019" y="103"/>
                  </a:lnTo>
                  <a:lnTo>
                    <a:pt x="2009" y="119"/>
                  </a:lnTo>
                  <a:lnTo>
                    <a:pt x="2000" y="136"/>
                  </a:lnTo>
                  <a:lnTo>
                    <a:pt x="1664" y="593"/>
                  </a:lnTo>
                  <a:lnTo>
                    <a:pt x="1627" y="645"/>
                  </a:lnTo>
                  <a:lnTo>
                    <a:pt x="1589" y="696"/>
                  </a:lnTo>
                  <a:lnTo>
                    <a:pt x="1549" y="746"/>
                  </a:lnTo>
                  <a:lnTo>
                    <a:pt x="1509" y="797"/>
                  </a:lnTo>
                  <a:lnTo>
                    <a:pt x="1469" y="848"/>
                  </a:lnTo>
                  <a:lnTo>
                    <a:pt x="1427" y="898"/>
                  </a:lnTo>
                  <a:lnTo>
                    <a:pt x="1386" y="948"/>
                  </a:lnTo>
                  <a:lnTo>
                    <a:pt x="1343" y="998"/>
                  </a:lnTo>
                  <a:lnTo>
                    <a:pt x="1299" y="1048"/>
                  </a:lnTo>
                  <a:lnTo>
                    <a:pt x="1256" y="1097"/>
                  </a:lnTo>
                  <a:lnTo>
                    <a:pt x="1212" y="1146"/>
                  </a:lnTo>
                  <a:lnTo>
                    <a:pt x="1166" y="1195"/>
                  </a:lnTo>
                  <a:lnTo>
                    <a:pt x="1120" y="1244"/>
                  </a:lnTo>
                  <a:lnTo>
                    <a:pt x="1074" y="1292"/>
                  </a:lnTo>
                  <a:lnTo>
                    <a:pt x="1027" y="1341"/>
                  </a:lnTo>
                  <a:lnTo>
                    <a:pt x="980" y="13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8" tIns="45708" rIns="91418" bIns="45708" numCol="1" anchor="t" anchorCtr="0" compatLnSpc="1">
              <a:prstTxWarp prst="textNoShape">
                <a:avLst/>
              </a:prstTxWarp>
            </a:bodyPr>
            <a:lstStyle/>
            <a:p>
              <a:pPr>
                <a:lnSpc>
                  <a:spcPct val="130000"/>
                </a:lnSpc>
              </a:pPr>
              <a:endParaRPr lang="id-ID" sz="1897">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3920798506"/>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0"/>
                                        </p:tgtEl>
                                        <p:attrNameLst>
                                          <p:attrName>style.visibility</p:attrName>
                                        </p:attrNameLst>
                                      </p:cBhvr>
                                      <p:to>
                                        <p:strVal val="visible"/>
                                      </p:to>
                                    </p:set>
                                    <p:anim calcmode="lin" valueType="num">
                                      <p:cBhvr>
                                        <p:cTn id="7" dur="500" fill="hold"/>
                                        <p:tgtEl>
                                          <p:spTgt spid="140"/>
                                        </p:tgtEl>
                                        <p:attrNameLst>
                                          <p:attrName>ppt_w</p:attrName>
                                        </p:attrNameLst>
                                      </p:cBhvr>
                                      <p:tavLst>
                                        <p:tav tm="0">
                                          <p:val>
                                            <p:fltVal val="0"/>
                                          </p:val>
                                        </p:tav>
                                        <p:tav tm="100000">
                                          <p:val>
                                            <p:strVal val="#ppt_w"/>
                                          </p:val>
                                        </p:tav>
                                      </p:tavLst>
                                    </p:anim>
                                    <p:anim calcmode="lin" valueType="num">
                                      <p:cBhvr>
                                        <p:cTn id="8" dur="500" fill="hold"/>
                                        <p:tgtEl>
                                          <p:spTgt spid="140"/>
                                        </p:tgtEl>
                                        <p:attrNameLst>
                                          <p:attrName>ppt_h</p:attrName>
                                        </p:attrNameLst>
                                      </p:cBhvr>
                                      <p:tavLst>
                                        <p:tav tm="0">
                                          <p:val>
                                            <p:fltVal val="0"/>
                                          </p:val>
                                        </p:tav>
                                        <p:tav tm="100000">
                                          <p:val>
                                            <p:strVal val="#ppt_h"/>
                                          </p:val>
                                        </p:tav>
                                      </p:tavLst>
                                    </p:anim>
                                    <p:animEffect transition="in" filter="fade">
                                      <p:cBhvr>
                                        <p:cTn id="9" dur="500"/>
                                        <p:tgtEl>
                                          <p:spTgt spid="140"/>
                                        </p:tgtEl>
                                      </p:cBhvr>
                                    </p:animEffect>
                                  </p:childTnLst>
                                </p:cTn>
                              </p:par>
                              <p:par>
                                <p:cTn id="10" presetID="53" presetClass="entr" presetSubtype="16" fill="hold" nodeType="withEffect">
                                  <p:stCondLst>
                                    <p:cond delay="0"/>
                                  </p:stCondLst>
                                  <p:childTnLst>
                                    <p:set>
                                      <p:cBhvr>
                                        <p:cTn id="11" dur="1" fill="hold">
                                          <p:stCondLst>
                                            <p:cond delay="0"/>
                                          </p:stCondLst>
                                        </p:cTn>
                                        <p:tgtEl>
                                          <p:spTgt spid="168"/>
                                        </p:tgtEl>
                                        <p:attrNameLst>
                                          <p:attrName>style.visibility</p:attrName>
                                        </p:attrNameLst>
                                      </p:cBhvr>
                                      <p:to>
                                        <p:strVal val="visible"/>
                                      </p:to>
                                    </p:set>
                                    <p:anim calcmode="lin" valueType="num">
                                      <p:cBhvr>
                                        <p:cTn id="12" dur="500" fill="hold"/>
                                        <p:tgtEl>
                                          <p:spTgt spid="168"/>
                                        </p:tgtEl>
                                        <p:attrNameLst>
                                          <p:attrName>ppt_w</p:attrName>
                                        </p:attrNameLst>
                                      </p:cBhvr>
                                      <p:tavLst>
                                        <p:tav tm="0">
                                          <p:val>
                                            <p:fltVal val="0"/>
                                          </p:val>
                                        </p:tav>
                                        <p:tav tm="100000">
                                          <p:val>
                                            <p:strVal val="#ppt_w"/>
                                          </p:val>
                                        </p:tav>
                                      </p:tavLst>
                                    </p:anim>
                                    <p:anim calcmode="lin" valueType="num">
                                      <p:cBhvr>
                                        <p:cTn id="13" dur="500" fill="hold"/>
                                        <p:tgtEl>
                                          <p:spTgt spid="168"/>
                                        </p:tgtEl>
                                        <p:attrNameLst>
                                          <p:attrName>ppt_h</p:attrName>
                                        </p:attrNameLst>
                                      </p:cBhvr>
                                      <p:tavLst>
                                        <p:tav tm="0">
                                          <p:val>
                                            <p:fltVal val="0"/>
                                          </p:val>
                                        </p:tav>
                                        <p:tav tm="100000">
                                          <p:val>
                                            <p:strVal val="#ppt_h"/>
                                          </p:val>
                                        </p:tav>
                                      </p:tavLst>
                                    </p:anim>
                                    <p:animEffect transition="in" filter="fade">
                                      <p:cBhvr>
                                        <p:cTn id="14" dur="500"/>
                                        <p:tgtEl>
                                          <p:spTgt spid="16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p:cTn id="17" dur="500" fill="hold"/>
                                        <p:tgtEl>
                                          <p:spTgt spid="97"/>
                                        </p:tgtEl>
                                        <p:attrNameLst>
                                          <p:attrName>ppt_w</p:attrName>
                                        </p:attrNameLst>
                                      </p:cBhvr>
                                      <p:tavLst>
                                        <p:tav tm="0">
                                          <p:val>
                                            <p:fltVal val="0"/>
                                          </p:val>
                                        </p:tav>
                                        <p:tav tm="100000">
                                          <p:val>
                                            <p:strVal val="#ppt_w"/>
                                          </p:val>
                                        </p:tav>
                                      </p:tavLst>
                                    </p:anim>
                                    <p:anim calcmode="lin" valueType="num">
                                      <p:cBhvr>
                                        <p:cTn id="18" dur="500" fill="hold"/>
                                        <p:tgtEl>
                                          <p:spTgt spid="97"/>
                                        </p:tgtEl>
                                        <p:attrNameLst>
                                          <p:attrName>ppt_h</p:attrName>
                                        </p:attrNameLst>
                                      </p:cBhvr>
                                      <p:tavLst>
                                        <p:tav tm="0">
                                          <p:val>
                                            <p:fltVal val="0"/>
                                          </p:val>
                                        </p:tav>
                                        <p:tav tm="100000">
                                          <p:val>
                                            <p:strVal val="#ppt_h"/>
                                          </p:val>
                                        </p:tav>
                                      </p:tavLst>
                                    </p:anim>
                                    <p:animEffect transition="in" filter="fade">
                                      <p:cBhvr>
                                        <p:cTn id="19" dur="500"/>
                                        <p:tgtEl>
                                          <p:spTgt spid="97"/>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54"/>
                                        </p:tgtEl>
                                        <p:attrNameLst>
                                          <p:attrName>style.visibility</p:attrName>
                                        </p:attrNameLst>
                                      </p:cBhvr>
                                      <p:to>
                                        <p:strVal val="visible"/>
                                      </p:to>
                                    </p:set>
                                    <p:animEffect transition="in" filter="fade">
                                      <p:cBhvr>
                                        <p:cTn id="23" dur="500"/>
                                        <p:tgtEl>
                                          <p:spTgt spid="154"/>
                                        </p:tgtEl>
                                      </p:cBhvr>
                                    </p:animEffect>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8"/>
                                        </p:tgtEl>
                                        <p:attrNameLst>
                                          <p:attrName>style.visibility</p:attrName>
                                        </p:attrNameLst>
                                      </p:cBhvr>
                                      <p:to>
                                        <p:strVal val="visible"/>
                                      </p:to>
                                    </p:set>
                                    <p:anim calcmode="lin" valueType="num">
                                      <p:cBhvr>
                                        <p:cTn id="32" dur="500" fill="hold"/>
                                        <p:tgtEl>
                                          <p:spTgt spid="98"/>
                                        </p:tgtEl>
                                        <p:attrNameLst>
                                          <p:attrName>ppt_w</p:attrName>
                                        </p:attrNameLst>
                                      </p:cBhvr>
                                      <p:tavLst>
                                        <p:tav tm="0">
                                          <p:val>
                                            <p:fltVal val="0"/>
                                          </p:val>
                                        </p:tav>
                                        <p:tav tm="100000">
                                          <p:val>
                                            <p:strVal val="#ppt_w"/>
                                          </p:val>
                                        </p:tav>
                                      </p:tavLst>
                                    </p:anim>
                                    <p:anim calcmode="lin" valueType="num">
                                      <p:cBhvr>
                                        <p:cTn id="33" dur="500" fill="hold"/>
                                        <p:tgtEl>
                                          <p:spTgt spid="98"/>
                                        </p:tgtEl>
                                        <p:attrNameLst>
                                          <p:attrName>ppt_h</p:attrName>
                                        </p:attrNameLst>
                                      </p:cBhvr>
                                      <p:tavLst>
                                        <p:tav tm="0">
                                          <p:val>
                                            <p:fltVal val="0"/>
                                          </p:val>
                                        </p:tav>
                                        <p:tav tm="100000">
                                          <p:val>
                                            <p:strVal val="#ppt_h"/>
                                          </p:val>
                                        </p:tav>
                                      </p:tavLst>
                                    </p:anim>
                                    <p:animEffect transition="in" filter="fade">
                                      <p:cBhvr>
                                        <p:cTn id="34" dur="500"/>
                                        <p:tgtEl>
                                          <p:spTgt spid="98"/>
                                        </p:tgtEl>
                                      </p:cBhvr>
                                    </p:animEffect>
                                  </p:childTnLst>
                                </p:cTn>
                              </p:par>
                              <p:par>
                                <p:cTn id="35" presetID="53" presetClass="entr" presetSubtype="16" fill="hold" nodeType="withEffect">
                                  <p:stCondLst>
                                    <p:cond delay="0"/>
                                  </p:stCondLst>
                                  <p:childTnLst>
                                    <p:set>
                                      <p:cBhvr>
                                        <p:cTn id="36" dur="1" fill="hold">
                                          <p:stCondLst>
                                            <p:cond delay="0"/>
                                          </p:stCondLst>
                                        </p:cTn>
                                        <p:tgtEl>
                                          <p:spTgt spid="173"/>
                                        </p:tgtEl>
                                        <p:attrNameLst>
                                          <p:attrName>style.visibility</p:attrName>
                                        </p:attrNameLst>
                                      </p:cBhvr>
                                      <p:to>
                                        <p:strVal val="visible"/>
                                      </p:to>
                                    </p:set>
                                    <p:anim calcmode="lin" valueType="num">
                                      <p:cBhvr>
                                        <p:cTn id="37" dur="500" fill="hold"/>
                                        <p:tgtEl>
                                          <p:spTgt spid="173"/>
                                        </p:tgtEl>
                                        <p:attrNameLst>
                                          <p:attrName>ppt_w</p:attrName>
                                        </p:attrNameLst>
                                      </p:cBhvr>
                                      <p:tavLst>
                                        <p:tav tm="0">
                                          <p:val>
                                            <p:fltVal val="0"/>
                                          </p:val>
                                        </p:tav>
                                        <p:tav tm="100000">
                                          <p:val>
                                            <p:strVal val="#ppt_w"/>
                                          </p:val>
                                        </p:tav>
                                      </p:tavLst>
                                    </p:anim>
                                    <p:anim calcmode="lin" valueType="num">
                                      <p:cBhvr>
                                        <p:cTn id="38" dur="500" fill="hold"/>
                                        <p:tgtEl>
                                          <p:spTgt spid="173"/>
                                        </p:tgtEl>
                                        <p:attrNameLst>
                                          <p:attrName>ppt_h</p:attrName>
                                        </p:attrNameLst>
                                      </p:cBhvr>
                                      <p:tavLst>
                                        <p:tav tm="0">
                                          <p:val>
                                            <p:fltVal val="0"/>
                                          </p:val>
                                        </p:tav>
                                        <p:tav tm="100000">
                                          <p:val>
                                            <p:strVal val="#ppt_h"/>
                                          </p:val>
                                        </p:tav>
                                      </p:tavLst>
                                    </p:anim>
                                    <p:animEffect transition="in" filter="fade">
                                      <p:cBhvr>
                                        <p:cTn id="39" dur="500"/>
                                        <p:tgtEl>
                                          <p:spTgt spid="173"/>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156"/>
                                        </p:tgtEl>
                                        <p:attrNameLst>
                                          <p:attrName>style.visibility</p:attrName>
                                        </p:attrNameLst>
                                      </p:cBhvr>
                                      <p:to>
                                        <p:strVal val="visible"/>
                                      </p:to>
                                    </p:set>
                                    <p:animEffect transition="in" filter="fade">
                                      <p:cBhvr>
                                        <p:cTn id="43" dur="500"/>
                                        <p:tgtEl>
                                          <p:spTgt spid="156"/>
                                        </p:tgtEl>
                                      </p:cBhvr>
                                    </p:animEffect>
                                  </p:childTnLst>
                                </p:cTn>
                              </p:par>
                            </p:childTnLst>
                          </p:cTn>
                        </p:par>
                        <p:par>
                          <p:cTn id="44" fill="hold">
                            <p:stCondLst>
                              <p:cond delay="2000"/>
                            </p:stCondLst>
                            <p:childTnLst>
                              <p:par>
                                <p:cTn id="45" presetID="53" presetClass="entr" presetSubtype="16" fill="hold" nodeType="afterEffect">
                                  <p:stCondLst>
                                    <p:cond delay="0"/>
                                  </p:stCondLst>
                                  <p:childTnLst>
                                    <p:set>
                                      <p:cBhvr>
                                        <p:cTn id="46" dur="1" fill="hold">
                                          <p:stCondLst>
                                            <p:cond delay="0"/>
                                          </p:stCondLst>
                                        </p:cTn>
                                        <p:tgtEl>
                                          <p:spTgt spid="113"/>
                                        </p:tgtEl>
                                        <p:attrNameLst>
                                          <p:attrName>style.visibility</p:attrName>
                                        </p:attrNameLst>
                                      </p:cBhvr>
                                      <p:to>
                                        <p:strVal val="visible"/>
                                      </p:to>
                                    </p:set>
                                    <p:anim calcmode="lin" valueType="num">
                                      <p:cBhvr>
                                        <p:cTn id="47" dur="500" fill="hold"/>
                                        <p:tgtEl>
                                          <p:spTgt spid="113"/>
                                        </p:tgtEl>
                                        <p:attrNameLst>
                                          <p:attrName>ppt_w</p:attrName>
                                        </p:attrNameLst>
                                      </p:cBhvr>
                                      <p:tavLst>
                                        <p:tav tm="0">
                                          <p:val>
                                            <p:fltVal val="0"/>
                                          </p:val>
                                        </p:tav>
                                        <p:tav tm="100000">
                                          <p:val>
                                            <p:strVal val="#ppt_w"/>
                                          </p:val>
                                        </p:tav>
                                      </p:tavLst>
                                    </p:anim>
                                    <p:anim calcmode="lin" valueType="num">
                                      <p:cBhvr>
                                        <p:cTn id="48" dur="500" fill="hold"/>
                                        <p:tgtEl>
                                          <p:spTgt spid="113"/>
                                        </p:tgtEl>
                                        <p:attrNameLst>
                                          <p:attrName>ppt_h</p:attrName>
                                        </p:attrNameLst>
                                      </p:cBhvr>
                                      <p:tavLst>
                                        <p:tav tm="0">
                                          <p:val>
                                            <p:fltVal val="0"/>
                                          </p:val>
                                        </p:tav>
                                        <p:tav tm="100000">
                                          <p:val>
                                            <p:strVal val="#ppt_h"/>
                                          </p:val>
                                        </p:tav>
                                      </p:tavLst>
                                    </p:anim>
                                    <p:animEffect transition="in" filter="fade">
                                      <p:cBhvr>
                                        <p:cTn id="49" dur="500"/>
                                        <p:tgtEl>
                                          <p:spTgt spid="11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12"/>
                                        </p:tgtEl>
                                        <p:attrNameLst>
                                          <p:attrName>style.visibility</p:attrName>
                                        </p:attrNameLst>
                                      </p:cBhvr>
                                      <p:to>
                                        <p:strVal val="visible"/>
                                      </p:to>
                                    </p:set>
                                    <p:anim calcmode="lin" valueType="num">
                                      <p:cBhvr>
                                        <p:cTn id="52" dur="500" fill="hold"/>
                                        <p:tgtEl>
                                          <p:spTgt spid="112"/>
                                        </p:tgtEl>
                                        <p:attrNameLst>
                                          <p:attrName>ppt_w</p:attrName>
                                        </p:attrNameLst>
                                      </p:cBhvr>
                                      <p:tavLst>
                                        <p:tav tm="0">
                                          <p:val>
                                            <p:fltVal val="0"/>
                                          </p:val>
                                        </p:tav>
                                        <p:tav tm="100000">
                                          <p:val>
                                            <p:strVal val="#ppt_w"/>
                                          </p:val>
                                        </p:tav>
                                      </p:tavLst>
                                    </p:anim>
                                    <p:anim calcmode="lin" valueType="num">
                                      <p:cBhvr>
                                        <p:cTn id="53" dur="500" fill="hold"/>
                                        <p:tgtEl>
                                          <p:spTgt spid="112"/>
                                        </p:tgtEl>
                                        <p:attrNameLst>
                                          <p:attrName>ppt_h</p:attrName>
                                        </p:attrNameLst>
                                      </p:cBhvr>
                                      <p:tavLst>
                                        <p:tav tm="0">
                                          <p:val>
                                            <p:fltVal val="0"/>
                                          </p:val>
                                        </p:tav>
                                        <p:tav tm="100000">
                                          <p:val>
                                            <p:strVal val="#ppt_h"/>
                                          </p:val>
                                        </p:tav>
                                      </p:tavLst>
                                    </p:anim>
                                    <p:animEffect transition="in" filter="fade">
                                      <p:cBhvr>
                                        <p:cTn id="54" dur="500"/>
                                        <p:tgtEl>
                                          <p:spTgt spid="112"/>
                                        </p:tgtEl>
                                      </p:cBhvr>
                                    </p:animEffect>
                                  </p:childTnLst>
                                </p:cTn>
                              </p:par>
                              <p:par>
                                <p:cTn id="55" presetID="53" presetClass="entr" presetSubtype="16" fill="hold" nodeType="withEffect">
                                  <p:stCondLst>
                                    <p:cond delay="0"/>
                                  </p:stCondLst>
                                  <p:childTnLst>
                                    <p:set>
                                      <p:cBhvr>
                                        <p:cTn id="56" dur="1" fill="hold">
                                          <p:stCondLst>
                                            <p:cond delay="0"/>
                                          </p:stCondLst>
                                        </p:cTn>
                                        <p:tgtEl>
                                          <p:spTgt spid="161"/>
                                        </p:tgtEl>
                                        <p:attrNameLst>
                                          <p:attrName>style.visibility</p:attrName>
                                        </p:attrNameLst>
                                      </p:cBhvr>
                                      <p:to>
                                        <p:strVal val="visible"/>
                                      </p:to>
                                    </p:set>
                                    <p:anim calcmode="lin" valueType="num">
                                      <p:cBhvr>
                                        <p:cTn id="57" dur="500" fill="hold"/>
                                        <p:tgtEl>
                                          <p:spTgt spid="161"/>
                                        </p:tgtEl>
                                        <p:attrNameLst>
                                          <p:attrName>ppt_w</p:attrName>
                                        </p:attrNameLst>
                                      </p:cBhvr>
                                      <p:tavLst>
                                        <p:tav tm="0">
                                          <p:val>
                                            <p:fltVal val="0"/>
                                          </p:val>
                                        </p:tav>
                                        <p:tav tm="100000">
                                          <p:val>
                                            <p:strVal val="#ppt_w"/>
                                          </p:val>
                                        </p:tav>
                                      </p:tavLst>
                                    </p:anim>
                                    <p:anim calcmode="lin" valueType="num">
                                      <p:cBhvr>
                                        <p:cTn id="58" dur="500" fill="hold"/>
                                        <p:tgtEl>
                                          <p:spTgt spid="161"/>
                                        </p:tgtEl>
                                        <p:attrNameLst>
                                          <p:attrName>ppt_h</p:attrName>
                                        </p:attrNameLst>
                                      </p:cBhvr>
                                      <p:tavLst>
                                        <p:tav tm="0">
                                          <p:val>
                                            <p:fltVal val="0"/>
                                          </p:val>
                                        </p:tav>
                                        <p:tav tm="100000">
                                          <p:val>
                                            <p:strVal val="#ppt_h"/>
                                          </p:val>
                                        </p:tav>
                                      </p:tavLst>
                                    </p:anim>
                                    <p:animEffect transition="in" filter="fade">
                                      <p:cBhvr>
                                        <p:cTn id="59" dur="500"/>
                                        <p:tgtEl>
                                          <p:spTgt spid="161"/>
                                        </p:tgtEl>
                                      </p:cBhvr>
                                    </p:animEffect>
                                  </p:childTnLst>
                                </p:cTn>
                              </p:par>
                            </p:childTnLst>
                          </p:cTn>
                        </p:par>
                        <p:par>
                          <p:cTn id="60" fill="hold">
                            <p:stCondLst>
                              <p:cond delay="2500"/>
                            </p:stCondLst>
                            <p:childTnLst>
                              <p:par>
                                <p:cTn id="61" presetID="10" presetClass="entr" presetSubtype="0" fill="hold" grpId="0" nodeType="afterEffect">
                                  <p:stCondLst>
                                    <p:cond delay="0"/>
                                  </p:stCondLst>
                                  <p:childTnLst>
                                    <p:set>
                                      <p:cBhvr>
                                        <p:cTn id="62" dur="1" fill="hold">
                                          <p:stCondLst>
                                            <p:cond delay="0"/>
                                          </p:stCondLst>
                                        </p:cTn>
                                        <p:tgtEl>
                                          <p:spTgt spid="158"/>
                                        </p:tgtEl>
                                        <p:attrNameLst>
                                          <p:attrName>style.visibility</p:attrName>
                                        </p:attrNameLst>
                                      </p:cBhvr>
                                      <p:to>
                                        <p:strVal val="visible"/>
                                      </p:to>
                                    </p:set>
                                    <p:animEffect transition="in" filter="fade">
                                      <p:cBhvr>
                                        <p:cTn id="63" dur="500"/>
                                        <p:tgtEl>
                                          <p:spTgt spid="158"/>
                                        </p:tgtEl>
                                      </p:cBhvr>
                                    </p:animEffect>
                                  </p:childTnLst>
                                </p:cTn>
                              </p:par>
                            </p:childTnLst>
                          </p:cTn>
                        </p:par>
                        <p:par>
                          <p:cTn id="64" fill="hold">
                            <p:stCondLst>
                              <p:cond delay="3000"/>
                            </p:stCondLst>
                            <p:childTnLst>
                              <p:par>
                                <p:cTn id="65" presetID="53" presetClass="entr" presetSubtype="16" fill="hold" nodeType="afterEffect">
                                  <p:stCondLst>
                                    <p:cond delay="0"/>
                                  </p:stCondLst>
                                  <p:childTnLst>
                                    <p:set>
                                      <p:cBhvr>
                                        <p:cTn id="66" dur="1" fill="hold">
                                          <p:stCondLst>
                                            <p:cond delay="0"/>
                                          </p:stCondLst>
                                        </p:cTn>
                                        <p:tgtEl>
                                          <p:spTgt spid="127"/>
                                        </p:tgtEl>
                                        <p:attrNameLst>
                                          <p:attrName>style.visibility</p:attrName>
                                        </p:attrNameLst>
                                      </p:cBhvr>
                                      <p:to>
                                        <p:strVal val="visible"/>
                                      </p:to>
                                    </p:set>
                                    <p:anim calcmode="lin" valueType="num">
                                      <p:cBhvr>
                                        <p:cTn id="67" dur="500" fill="hold"/>
                                        <p:tgtEl>
                                          <p:spTgt spid="127"/>
                                        </p:tgtEl>
                                        <p:attrNameLst>
                                          <p:attrName>ppt_w</p:attrName>
                                        </p:attrNameLst>
                                      </p:cBhvr>
                                      <p:tavLst>
                                        <p:tav tm="0">
                                          <p:val>
                                            <p:fltVal val="0"/>
                                          </p:val>
                                        </p:tav>
                                        <p:tav tm="100000">
                                          <p:val>
                                            <p:strVal val="#ppt_w"/>
                                          </p:val>
                                        </p:tav>
                                      </p:tavLst>
                                    </p:anim>
                                    <p:anim calcmode="lin" valueType="num">
                                      <p:cBhvr>
                                        <p:cTn id="68" dur="500" fill="hold"/>
                                        <p:tgtEl>
                                          <p:spTgt spid="127"/>
                                        </p:tgtEl>
                                        <p:attrNameLst>
                                          <p:attrName>ppt_h</p:attrName>
                                        </p:attrNameLst>
                                      </p:cBhvr>
                                      <p:tavLst>
                                        <p:tav tm="0">
                                          <p:val>
                                            <p:fltVal val="0"/>
                                          </p:val>
                                        </p:tav>
                                        <p:tav tm="100000">
                                          <p:val>
                                            <p:strVal val="#ppt_h"/>
                                          </p:val>
                                        </p:tav>
                                      </p:tavLst>
                                    </p:anim>
                                    <p:animEffect transition="in" filter="fade">
                                      <p:cBhvr>
                                        <p:cTn id="69" dur="500"/>
                                        <p:tgtEl>
                                          <p:spTgt spid="12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26"/>
                                        </p:tgtEl>
                                        <p:attrNameLst>
                                          <p:attrName>style.visibility</p:attrName>
                                        </p:attrNameLst>
                                      </p:cBhvr>
                                      <p:to>
                                        <p:strVal val="visible"/>
                                      </p:to>
                                    </p:set>
                                    <p:anim calcmode="lin" valueType="num">
                                      <p:cBhvr>
                                        <p:cTn id="72" dur="500" fill="hold"/>
                                        <p:tgtEl>
                                          <p:spTgt spid="126"/>
                                        </p:tgtEl>
                                        <p:attrNameLst>
                                          <p:attrName>ppt_w</p:attrName>
                                        </p:attrNameLst>
                                      </p:cBhvr>
                                      <p:tavLst>
                                        <p:tav tm="0">
                                          <p:val>
                                            <p:fltVal val="0"/>
                                          </p:val>
                                        </p:tav>
                                        <p:tav tm="100000">
                                          <p:val>
                                            <p:strVal val="#ppt_w"/>
                                          </p:val>
                                        </p:tav>
                                      </p:tavLst>
                                    </p:anim>
                                    <p:anim calcmode="lin" valueType="num">
                                      <p:cBhvr>
                                        <p:cTn id="73" dur="500" fill="hold"/>
                                        <p:tgtEl>
                                          <p:spTgt spid="126"/>
                                        </p:tgtEl>
                                        <p:attrNameLst>
                                          <p:attrName>ppt_h</p:attrName>
                                        </p:attrNameLst>
                                      </p:cBhvr>
                                      <p:tavLst>
                                        <p:tav tm="0">
                                          <p:val>
                                            <p:fltVal val="0"/>
                                          </p:val>
                                        </p:tav>
                                        <p:tav tm="100000">
                                          <p:val>
                                            <p:strVal val="#ppt_h"/>
                                          </p:val>
                                        </p:tav>
                                      </p:tavLst>
                                    </p:anim>
                                    <p:animEffect transition="in" filter="fade">
                                      <p:cBhvr>
                                        <p:cTn id="74" dur="500"/>
                                        <p:tgtEl>
                                          <p:spTgt spid="126"/>
                                        </p:tgtEl>
                                      </p:cBhvr>
                                    </p:animEffect>
                                  </p:childTnLst>
                                </p:cTn>
                              </p:par>
                              <p:par>
                                <p:cTn id="75" presetID="53" presetClass="entr" presetSubtype="16" fill="hold" nodeType="withEffect">
                                  <p:stCondLst>
                                    <p:cond delay="0"/>
                                  </p:stCondLst>
                                  <p:childTnLst>
                                    <p:set>
                                      <p:cBhvr>
                                        <p:cTn id="76" dur="1" fill="hold">
                                          <p:stCondLst>
                                            <p:cond delay="0"/>
                                          </p:stCondLst>
                                        </p:cTn>
                                        <p:tgtEl>
                                          <p:spTgt spid="164"/>
                                        </p:tgtEl>
                                        <p:attrNameLst>
                                          <p:attrName>style.visibility</p:attrName>
                                        </p:attrNameLst>
                                      </p:cBhvr>
                                      <p:to>
                                        <p:strVal val="visible"/>
                                      </p:to>
                                    </p:set>
                                    <p:anim calcmode="lin" valueType="num">
                                      <p:cBhvr>
                                        <p:cTn id="77" dur="500" fill="hold"/>
                                        <p:tgtEl>
                                          <p:spTgt spid="164"/>
                                        </p:tgtEl>
                                        <p:attrNameLst>
                                          <p:attrName>ppt_w</p:attrName>
                                        </p:attrNameLst>
                                      </p:cBhvr>
                                      <p:tavLst>
                                        <p:tav tm="0">
                                          <p:val>
                                            <p:fltVal val="0"/>
                                          </p:val>
                                        </p:tav>
                                        <p:tav tm="100000">
                                          <p:val>
                                            <p:strVal val="#ppt_w"/>
                                          </p:val>
                                        </p:tav>
                                      </p:tavLst>
                                    </p:anim>
                                    <p:anim calcmode="lin" valueType="num">
                                      <p:cBhvr>
                                        <p:cTn id="78" dur="500" fill="hold"/>
                                        <p:tgtEl>
                                          <p:spTgt spid="164"/>
                                        </p:tgtEl>
                                        <p:attrNameLst>
                                          <p:attrName>ppt_h</p:attrName>
                                        </p:attrNameLst>
                                      </p:cBhvr>
                                      <p:tavLst>
                                        <p:tav tm="0">
                                          <p:val>
                                            <p:fltVal val="0"/>
                                          </p:val>
                                        </p:tav>
                                        <p:tav tm="100000">
                                          <p:val>
                                            <p:strVal val="#ppt_h"/>
                                          </p:val>
                                        </p:tav>
                                      </p:tavLst>
                                    </p:anim>
                                    <p:animEffect transition="in" filter="fade">
                                      <p:cBhvr>
                                        <p:cTn id="79" dur="500"/>
                                        <p:tgtEl>
                                          <p:spTgt spid="164"/>
                                        </p:tgtEl>
                                      </p:cBhvr>
                                    </p:animEffect>
                                  </p:childTnLst>
                                </p:cTn>
                              </p:par>
                            </p:childTnLst>
                          </p:cTn>
                        </p:par>
                        <p:par>
                          <p:cTn id="80" fill="hold">
                            <p:stCondLst>
                              <p:cond delay="3500"/>
                            </p:stCondLst>
                            <p:childTnLst>
                              <p:par>
                                <p:cTn id="81" presetID="10" presetClass="entr" presetSubtype="0" fill="hold" grpId="0" nodeType="afterEffect">
                                  <p:stCondLst>
                                    <p:cond delay="0"/>
                                  </p:stCondLst>
                                  <p:childTnLst>
                                    <p:set>
                                      <p:cBhvr>
                                        <p:cTn id="82" dur="1" fill="hold">
                                          <p:stCondLst>
                                            <p:cond delay="0"/>
                                          </p:stCondLst>
                                        </p:cTn>
                                        <p:tgtEl>
                                          <p:spTgt spid="160"/>
                                        </p:tgtEl>
                                        <p:attrNameLst>
                                          <p:attrName>style.visibility</p:attrName>
                                        </p:attrNameLst>
                                      </p:cBhvr>
                                      <p:to>
                                        <p:strVal val="visible"/>
                                      </p:to>
                                    </p:set>
                                    <p:animEffect transition="in" filter="fade">
                                      <p:cBhvr>
                                        <p:cTn id="83"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112" grpId="0" animBg="1"/>
      <p:bldP spid="126" grpId="0" animBg="1"/>
      <p:bldP spid="154" grpId="0"/>
      <p:bldP spid="156" grpId="0"/>
      <p:bldP spid="158" grpId="0"/>
      <p:bldP spid="16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grpSp>
        <p:nvGrpSpPr>
          <p:cNvPr id="6" name="Group 5"/>
          <p:cNvGrpSpPr/>
          <p:nvPr/>
        </p:nvGrpSpPr>
        <p:grpSpPr>
          <a:xfrm>
            <a:off x="3691019" y="2818890"/>
            <a:ext cx="5007644" cy="2086540"/>
            <a:chOff x="3960309" y="3165179"/>
            <a:chExt cx="4579147" cy="1908000"/>
          </a:xfrm>
        </p:grpSpPr>
        <p:sp>
          <p:nvSpPr>
            <p:cNvPr id="7" name="Freeform 17"/>
            <p:cNvSpPr>
              <a:spLocks noChangeAspect="1"/>
            </p:cNvSpPr>
            <p:nvPr/>
          </p:nvSpPr>
          <p:spPr bwMode="auto">
            <a:xfrm>
              <a:off x="6601270" y="3165179"/>
              <a:ext cx="1938186" cy="1908000"/>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AE846A"/>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17"/>
            <p:cNvSpPr>
              <a:spLocks/>
            </p:cNvSpPr>
            <p:nvPr/>
          </p:nvSpPr>
          <p:spPr bwMode="auto">
            <a:xfrm>
              <a:off x="5601916" y="3404365"/>
              <a:ext cx="1481733" cy="1458656"/>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614734"/>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8"/>
            <p:cNvSpPr>
              <a:spLocks/>
            </p:cNvSpPr>
            <p:nvPr/>
          </p:nvSpPr>
          <p:spPr bwMode="auto">
            <a:xfrm>
              <a:off x="4682222" y="3523355"/>
              <a:ext cx="1295485" cy="1265818"/>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532D10"/>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9"/>
            <p:cNvSpPr>
              <a:spLocks/>
            </p:cNvSpPr>
            <p:nvPr/>
          </p:nvSpPr>
          <p:spPr bwMode="auto">
            <a:xfrm>
              <a:off x="3960309" y="3649946"/>
              <a:ext cx="1028477" cy="1041662"/>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614734"/>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任意多边形 100"/>
          <p:cNvSpPr/>
          <p:nvPr/>
        </p:nvSpPr>
        <p:spPr bwMode="auto">
          <a:xfrm>
            <a:off x="8038499" y="3258894"/>
            <a:ext cx="2788364" cy="313622"/>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rgbClr val="57562F"/>
            </a:solidFill>
            <a:prstDash val="solid"/>
            <a:headEnd type="oval" w="med" len="med"/>
            <a:tailEnd type="stealth" w="med" len="med"/>
          </a:ln>
          <a:effectLst/>
        </p:spPr>
        <p:txBody>
          <a:bodyPr anchor="ctr"/>
          <a:lstStyle/>
          <a:p>
            <a:pPr algn="ctr" defTabSz="999996">
              <a:lnSpc>
                <a:spcPct val="130000"/>
              </a:lnSpc>
              <a:defRPr/>
            </a:pPr>
            <a:endParaRPr lang="zh-CN" altLang="en-US" sz="1096" ker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任意多边形 108"/>
          <p:cNvSpPr/>
          <p:nvPr/>
        </p:nvSpPr>
        <p:spPr bwMode="auto">
          <a:xfrm flipH="1">
            <a:off x="1207279" y="3595948"/>
            <a:ext cx="2790165" cy="313622"/>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rgbClr val="57562F"/>
            </a:solidFill>
            <a:prstDash val="solid"/>
            <a:headEnd type="oval" w="med" len="med"/>
            <a:tailEnd type="stealth" w="med" len="med"/>
          </a:ln>
          <a:effectLst/>
        </p:spPr>
        <p:txBody>
          <a:bodyPr anchor="ctr"/>
          <a:lstStyle/>
          <a:p>
            <a:pPr algn="ctr" defTabSz="999996">
              <a:lnSpc>
                <a:spcPct val="130000"/>
              </a:lnSpc>
              <a:defRPr/>
            </a:pPr>
            <a:endParaRPr lang="zh-CN" altLang="en-US" sz="1096" ker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任意多边形 112"/>
          <p:cNvSpPr/>
          <p:nvPr/>
        </p:nvSpPr>
        <p:spPr>
          <a:xfrm>
            <a:off x="6297342" y="2492859"/>
            <a:ext cx="735392" cy="109588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2700" cap="flat" cmpd="sng" algn="ctr">
            <a:solidFill>
              <a:srgbClr val="57562F"/>
            </a:solidFill>
            <a:prstDash val="solid"/>
            <a:headEnd type="oval" w="med" len="med"/>
            <a:tailEnd type="stealth" w="med" len="med"/>
          </a:ln>
          <a:effectLst/>
        </p:spPr>
        <p:txBody>
          <a:bodyPr anchor="ctr"/>
          <a:lstStyle/>
          <a:p>
            <a:pPr algn="ctr" defTabSz="999996">
              <a:lnSpc>
                <a:spcPct val="130000"/>
              </a:lnSpc>
              <a:defRPr/>
            </a:pPr>
            <a:endParaRPr lang="zh-CN" altLang="en-US" sz="1096" ker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任意多边形 113"/>
          <p:cNvSpPr/>
          <p:nvPr/>
        </p:nvSpPr>
        <p:spPr>
          <a:xfrm flipH="1">
            <a:off x="4424616" y="2485650"/>
            <a:ext cx="735392" cy="109588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2700" cap="flat" cmpd="sng" algn="ctr">
            <a:solidFill>
              <a:srgbClr val="57562F"/>
            </a:solidFill>
            <a:prstDash val="solid"/>
            <a:headEnd type="oval" w="med" len="med"/>
            <a:tailEnd type="stealth" w="med" len="med"/>
          </a:ln>
          <a:effectLst/>
        </p:spPr>
        <p:txBody>
          <a:bodyPr anchor="ctr"/>
          <a:lstStyle/>
          <a:p>
            <a:pPr algn="ctr" defTabSz="999996">
              <a:lnSpc>
                <a:spcPct val="130000"/>
              </a:lnSpc>
              <a:defRPr/>
            </a:pPr>
            <a:endParaRPr lang="zh-CN" altLang="en-US" sz="1096" ker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
          <p:cNvSpPr>
            <a:spLocks noChangeAspect="1" noEditPoints="1"/>
          </p:cNvSpPr>
          <p:nvPr/>
        </p:nvSpPr>
        <p:spPr bwMode="auto">
          <a:xfrm>
            <a:off x="4176471" y="3770393"/>
            <a:ext cx="248150" cy="264340"/>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9998" tIns="49998" rIns="99998" bIns="49998" numCol="1" anchor="t" anchorCtr="0" compatLnSpc="1">
            <a:prstTxWarp prst="textNoShape">
              <a:avLst/>
            </a:prstTxWarp>
          </a:bodyPr>
          <a:lstStyle/>
          <a:p>
            <a:pPr>
              <a:lnSpc>
                <a:spcPct val="130000"/>
              </a:lnSpc>
            </a:pPr>
            <a:endParaRPr lang="en-US" sz="1969"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1"/>
          <p:cNvSpPr>
            <a:spLocks noChangeAspect="1" noEditPoints="1"/>
          </p:cNvSpPr>
          <p:nvPr/>
        </p:nvSpPr>
        <p:spPr bwMode="auto">
          <a:xfrm>
            <a:off x="5080331" y="3746104"/>
            <a:ext cx="319825" cy="320162"/>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9998" tIns="49998" rIns="99998" bIns="49998" numCol="1" anchor="t" anchorCtr="0" compatLnSpc="1">
            <a:prstTxWarp prst="textNoShape">
              <a:avLst/>
            </a:prstTxWarp>
          </a:bodyPr>
          <a:lstStyle/>
          <a:p>
            <a:pPr>
              <a:lnSpc>
                <a:spcPct val="130000"/>
              </a:lnSpc>
            </a:pPr>
            <a:endParaRPr lang="en-US" sz="1969"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1"/>
          <p:cNvSpPr>
            <a:spLocks noChangeAspect="1" noEditPoints="1"/>
          </p:cNvSpPr>
          <p:nvPr/>
        </p:nvSpPr>
        <p:spPr bwMode="auto">
          <a:xfrm>
            <a:off x="6287480" y="3759888"/>
            <a:ext cx="278640" cy="279519"/>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99998" tIns="49998" rIns="99998" bIns="49998" numCol="1" anchor="t" anchorCtr="0" compatLnSpc="1">
            <a:prstTxWarp prst="textNoShape">
              <a:avLst/>
            </a:prstTxWarp>
          </a:bodyPr>
          <a:lstStyle/>
          <a:p>
            <a:pPr>
              <a:lnSpc>
                <a:spcPct val="130000"/>
              </a:lnSpc>
            </a:pPr>
            <a:endParaRPr lang="en-US" sz="1969"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26"/>
          <p:cNvSpPr>
            <a:spLocks noChangeAspect="1"/>
          </p:cNvSpPr>
          <p:nvPr/>
        </p:nvSpPr>
        <p:spPr bwMode="auto">
          <a:xfrm>
            <a:off x="7669110" y="3771675"/>
            <a:ext cx="265724" cy="275582"/>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9998" tIns="49998" rIns="99998" bIns="49998" numCol="1" anchor="t" anchorCtr="0" compatLnSpc="1">
            <a:prstTxWarp prst="textNoShape">
              <a:avLst/>
            </a:prstTxWarp>
          </a:bodyPr>
          <a:lstStyle/>
          <a:p>
            <a:pPr>
              <a:lnSpc>
                <a:spcPct val="130000"/>
              </a:lnSpc>
            </a:pPr>
            <a:endParaRPr lang="en-US" sz="1969"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Text Placeholder 2"/>
          <p:cNvSpPr txBox="1">
            <a:spLocks/>
          </p:cNvSpPr>
          <p:nvPr/>
        </p:nvSpPr>
        <p:spPr>
          <a:xfrm>
            <a:off x="1419469" y="2821795"/>
            <a:ext cx="2173379"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lvl="0" algn="l" eaLnBrk="1" fontAlgn="auto" hangingPunct="1">
              <a:lnSpc>
                <a:spcPct val="100000"/>
              </a:lnSpc>
              <a:spcAft>
                <a:spcPts val="0"/>
              </a:spcAft>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cs typeface="+mn-cs"/>
            </a:endParaRPr>
          </a:p>
          <a:p>
            <a:pPr lvl="0" algn="l" eaLnBrk="1" fontAlgn="auto" hangingPunct="1">
              <a:lnSpc>
                <a:spcPct val="100000"/>
              </a:lnSpc>
              <a:spcAft>
                <a:spcPts val="0"/>
              </a:spcAft>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eaLnBrk="1" fontAlgn="auto" hangingPunct="1">
              <a:lnSpc>
                <a:spcPct val="100000"/>
              </a:lnSpc>
              <a:spcAft>
                <a:spcPts val="0"/>
              </a:spcAft>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Text Placeholder 2"/>
          <p:cNvSpPr txBox="1">
            <a:spLocks/>
          </p:cNvSpPr>
          <p:nvPr/>
        </p:nvSpPr>
        <p:spPr>
          <a:xfrm>
            <a:off x="3957211" y="2063182"/>
            <a:ext cx="2173379"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lvl="0" algn="l" eaLnBrk="1" fontAlgn="auto" hangingPunct="1">
              <a:lnSpc>
                <a:spcPct val="100000"/>
              </a:lnSpc>
              <a:spcAft>
                <a:spcPts val="0"/>
              </a:spcAft>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cs typeface="+mn-cs"/>
            </a:endParaRPr>
          </a:p>
          <a:p>
            <a:pPr lvl="0" algn="l" eaLnBrk="1" fontAlgn="auto" hangingPunct="1">
              <a:lnSpc>
                <a:spcPct val="100000"/>
              </a:lnSpc>
              <a:spcAft>
                <a:spcPts val="0"/>
              </a:spcAft>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eaLnBrk="1" fontAlgn="auto" hangingPunct="1">
              <a:lnSpc>
                <a:spcPct val="100000"/>
              </a:lnSpc>
              <a:spcAft>
                <a:spcPts val="0"/>
              </a:spcAft>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1" name="Text Placeholder 2"/>
          <p:cNvSpPr txBox="1">
            <a:spLocks/>
          </p:cNvSpPr>
          <p:nvPr/>
        </p:nvSpPr>
        <p:spPr>
          <a:xfrm>
            <a:off x="7357932" y="2126502"/>
            <a:ext cx="2173379"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lvl="0" algn="l" eaLnBrk="1" fontAlgn="auto" hangingPunct="1">
              <a:lnSpc>
                <a:spcPct val="100000"/>
              </a:lnSpc>
              <a:spcAft>
                <a:spcPts val="0"/>
              </a:spcAft>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cs typeface="+mn-cs"/>
            </a:endParaRPr>
          </a:p>
          <a:p>
            <a:pPr lvl="0" algn="l" eaLnBrk="1" fontAlgn="auto" hangingPunct="1">
              <a:lnSpc>
                <a:spcPct val="100000"/>
              </a:lnSpc>
              <a:spcAft>
                <a:spcPts val="0"/>
              </a:spcAft>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eaLnBrk="1" fontAlgn="auto" hangingPunct="1">
              <a:lnSpc>
                <a:spcPct val="100000"/>
              </a:lnSpc>
              <a:spcAft>
                <a:spcPts val="0"/>
              </a:spcAft>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3" name="Text Placeholder 2"/>
          <p:cNvSpPr txBox="1">
            <a:spLocks/>
          </p:cNvSpPr>
          <p:nvPr/>
        </p:nvSpPr>
        <p:spPr>
          <a:xfrm>
            <a:off x="8743254" y="3496174"/>
            <a:ext cx="2173379"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lvl="0" algn="l" eaLnBrk="1" fontAlgn="auto" hangingPunct="1">
              <a:lnSpc>
                <a:spcPct val="100000"/>
              </a:lnSpc>
              <a:spcAft>
                <a:spcPts val="0"/>
              </a:spcAft>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cs typeface="+mn-cs"/>
            </a:endParaRPr>
          </a:p>
          <a:p>
            <a:pPr lvl="0" algn="l" eaLnBrk="1" fontAlgn="auto" hangingPunct="1">
              <a:lnSpc>
                <a:spcPct val="100000"/>
              </a:lnSpc>
              <a:spcAft>
                <a:spcPts val="0"/>
              </a:spcAft>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eaLnBrk="1" fontAlgn="auto" hangingPunct="1">
              <a:lnSpc>
                <a:spcPct val="100000"/>
              </a:lnSpc>
              <a:spcAft>
                <a:spcPts val="0"/>
              </a:spcAft>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425483081"/>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800"/>
                                        <p:tgtEl>
                                          <p:spTgt spid="6"/>
                                        </p:tgtEl>
                                      </p:cBhvr>
                                    </p:animEffect>
                                  </p:childTnLst>
                                </p:cTn>
                              </p:par>
                            </p:childTnLst>
                          </p:cTn>
                        </p:par>
                        <p:par>
                          <p:cTn id="8" fill="hold">
                            <p:stCondLst>
                              <p:cond delay="9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4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90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4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22" presetClass="entr" presetSubtype="2"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500"/>
                                        <p:tgtEl>
                                          <p:spTgt spid="12"/>
                                        </p:tgtEl>
                                      </p:cBhvr>
                                    </p:animEffect>
                                  </p:childTnLst>
                                </p:cTn>
                              </p:par>
                              <p:par>
                                <p:cTn id="27" presetID="22" presetClass="entr" presetSubtype="4" fill="hold" grpId="0" nodeType="withEffect">
                                  <p:stCondLst>
                                    <p:cond delay="50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par>
                                <p:cTn id="30" presetID="22" presetClass="entr" presetSubtype="4" fill="hold" grpId="0" nodeType="withEffect">
                                  <p:stCondLst>
                                    <p:cond delay="50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3400"/>
                            </p:stCondLst>
                            <p:childTnLst>
                              <p:par>
                                <p:cTn id="37" presetID="53" presetClass="entr" presetSubtype="16" fill="hold" grpId="0" nodeType="afterEffect">
                                  <p:stCondLst>
                                    <p:cond delay="0"/>
                                  </p:stCondLst>
                                  <p:childTnLst>
                                    <p:set>
                                      <p:cBhvr>
                                        <p:cTn id="38" dur="1" fill="hold">
                                          <p:stCondLst>
                                            <p:cond delay="0"/>
                                          </p:stCondLst>
                                        </p:cTn>
                                        <p:tgtEl>
                                          <p:spTgt spid="27">
                                            <p:txEl>
                                              <p:pRg st="0" end="0"/>
                                            </p:txEl>
                                          </p:spTgt>
                                        </p:tgtEl>
                                        <p:attrNameLst>
                                          <p:attrName>style.visibility</p:attrName>
                                        </p:attrNameLst>
                                      </p:cBhvr>
                                      <p:to>
                                        <p:strVal val="visible"/>
                                      </p:to>
                                    </p:set>
                                    <p:anim calcmode="lin" valueType="num">
                                      <p:cBhvr>
                                        <p:cTn id="39" dur="400" fill="hold"/>
                                        <p:tgtEl>
                                          <p:spTgt spid="27">
                                            <p:txEl>
                                              <p:pRg st="0" end="0"/>
                                            </p:txEl>
                                          </p:spTgt>
                                        </p:tgtEl>
                                        <p:attrNameLst>
                                          <p:attrName>ppt_w</p:attrName>
                                        </p:attrNameLst>
                                      </p:cBhvr>
                                      <p:tavLst>
                                        <p:tav tm="0">
                                          <p:val>
                                            <p:fltVal val="0"/>
                                          </p:val>
                                        </p:tav>
                                        <p:tav tm="100000">
                                          <p:val>
                                            <p:strVal val="#ppt_w"/>
                                          </p:val>
                                        </p:tav>
                                      </p:tavLst>
                                    </p:anim>
                                    <p:anim calcmode="lin" valueType="num">
                                      <p:cBhvr>
                                        <p:cTn id="40" dur="400" fill="hold"/>
                                        <p:tgtEl>
                                          <p:spTgt spid="27">
                                            <p:txEl>
                                              <p:pRg st="0" end="0"/>
                                            </p:txEl>
                                          </p:spTgt>
                                        </p:tgtEl>
                                        <p:attrNameLst>
                                          <p:attrName>ppt_h</p:attrName>
                                        </p:attrNameLst>
                                      </p:cBhvr>
                                      <p:tavLst>
                                        <p:tav tm="0">
                                          <p:val>
                                            <p:fltVal val="0"/>
                                          </p:val>
                                        </p:tav>
                                        <p:tav tm="100000">
                                          <p:val>
                                            <p:strVal val="#ppt_h"/>
                                          </p:val>
                                        </p:tav>
                                      </p:tavLst>
                                    </p:anim>
                                    <p:animEffect transition="in" filter="fade">
                                      <p:cBhvr>
                                        <p:cTn id="41" dur="400"/>
                                        <p:tgtEl>
                                          <p:spTgt spid="27">
                                            <p:txEl>
                                              <p:pRg st="0" end="0"/>
                                            </p:txEl>
                                          </p:spTgt>
                                        </p:tgtEl>
                                      </p:cBhvr>
                                    </p:animEffect>
                                  </p:childTnLst>
                                </p:cTn>
                              </p:par>
                            </p:childTnLst>
                          </p:cTn>
                        </p:par>
                        <p:par>
                          <p:cTn id="42" fill="hold">
                            <p:stCondLst>
                              <p:cond delay="3800"/>
                            </p:stCondLst>
                            <p:childTnLst>
                              <p:par>
                                <p:cTn id="43" presetID="53" presetClass="entr" presetSubtype="16" fill="hold" grpId="0" nodeType="afterEffect">
                                  <p:stCondLst>
                                    <p:cond delay="0"/>
                                  </p:stCondLst>
                                  <p:childTnLst>
                                    <p:set>
                                      <p:cBhvr>
                                        <p:cTn id="44" dur="1" fill="hold">
                                          <p:stCondLst>
                                            <p:cond delay="0"/>
                                          </p:stCondLst>
                                        </p:cTn>
                                        <p:tgtEl>
                                          <p:spTgt spid="27">
                                            <p:txEl>
                                              <p:pRg st="1" end="1"/>
                                            </p:txEl>
                                          </p:spTgt>
                                        </p:tgtEl>
                                        <p:attrNameLst>
                                          <p:attrName>style.visibility</p:attrName>
                                        </p:attrNameLst>
                                      </p:cBhvr>
                                      <p:to>
                                        <p:strVal val="visible"/>
                                      </p:to>
                                    </p:set>
                                    <p:anim calcmode="lin" valueType="num">
                                      <p:cBhvr>
                                        <p:cTn id="45" dur="400" fill="hold"/>
                                        <p:tgtEl>
                                          <p:spTgt spid="27">
                                            <p:txEl>
                                              <p:pRg st="1" end="1"/>
                                            </p:txEl>
                                          </p:spTgt>
                                        </p:tgtEl>
                                        <p:attrNameLst>
                                          <p:attrName>ppt_w</p:attrName>
                                        </p:attrNameLst>
                                      </p:cBhvr>
                                      <p:tavLst>
                                        <p:tav tm="0">
                                          <p:val>
                                            <p:fltVal val="0"/>
                                          </p:val>
                                        </p:tav>
                                        <p:tav tm="100000">
                                          <p:val>
                                            <p:strVal val="#ppt_w"/>
                                          </p:val>
                                        </p:tav>
                                      </p:tavLst>
                                    </p:anim>
                                    <p:anim calcmode="lin" valueType="num">
                                      <p:cBhvr>
                                        <p:cTn id="46" dur="400" fill="hold"/>
                                        <p:tgtEl>
                                          <p:spTgt spid="27">
                                            <p:txEl>
                                              <p:pRg st="1" end="1"/>
                                            </p:txEl>
                                          </p:spTgt>
                                        </p:tgtEl>
                                        <p:attrNameLst>
                                          <p:attrName>ppt_h</p:attrName>
                                        </p:attrNameLst>
                                      </p:cBhvr>
                                      <p:tavLst>
                                        <p:tav tm="0">
                                          <p:val>
                                            <p:fltVal val="0"/>
                                          </p:val>
                                        </p:tav>
                                        <p:tav tm="100000">
                                          <p:val>
                                            <p:strVal val="#ppt_h"/>
                                          </p:val>
                                        </p:tav>
                                      </p:tavLst>
                                    </p:anim>
                                    <p:animEffect transition="in" filter="fade">
                                      <p:cBhvr>
                                        <p:cTn id="47" dur="400"/>
                                        <p:tgtEl>
                                          <p:spTgt spid="27">
                                            <p:txEl>
                                              <p:pRg st="1" end="1"/>
                                            </p:txEl>
                                          </p:spTgt>
                                        </p:tgtEl>
                                      </p:cBhvr>
                                    </p:animEffect>
                                  </p:childTnLst>
                                </p:cTn>
                              </p:par>
                            </p:childTnLst>
                          </p:cTn>
                        </p:par>
                        <p:par>
                          <p:cTn id="48" fill="hold">
                            <p:stCondLst>
                              <p:cond delay="4200"/>
                            </p:stCondLst>
                            <p:childTnLst>
                              <p:par>
                                <p:cTn id="49" presetID="53" presetClass="entr" presetSubtype="16" fill="hold" grpId="0" nodeType="afterEffect">
                                  <p:stCondLst>
                                    <p:cond delay="0"/>
                                  </p:stCondLst>
                                  <p:childTnLst>
                                    <p:set>
                                      <p:cBhvr>
                                        <p:cTn id="50" dur="1" fill="hold">
                                          <p:stCondLst>
                                            <p:cond delay="0"/>
                                          </p:stCondLst>
                                        </p:cTn>
                                        <p:tgtEl>
                                          <p:spTgt spid="29">
                                            <p:txEl>
                                              <p:pRg st="0" end="0"/>
                                            </p:txEl>
                                          </p:spTgt>
                                        </p:tgtEl>
                                        <p:attrNameLst>
                                          <p:attrName>style.visibility</p:attrName>
                                        </p:attrNameLst>
                                      </p:cBhvr>
                                      <p:to>
                                        <p:strVal val="visible"/>
                                      </p:to>
                                    </p:set>
                                    <p:anim calcmode="lin" valueType="num">
                                      <p:cBhvr>
                                        <p:cTn id="51" dur="4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52" dur="4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53" dur="400"/>
                                        <p:tgtEl>
                                          <p:spTgt spid="29">
                                            <p:txEl>
                                              <p:pRg st="0" end="0"/>
                                            </p:txEl>
                                          </p:spTgt>
                                        </p:tgtEl>
                                      </p:cBhvr>
                                    </p:animEffect>
                                  </p:childTnLst>
                                </p:cTn>
                              </p:par>
                            </p:childTnLst>
                          </p:cTn>
                        </p:par>
                        <p:par>
                          <p:cTn id="54" fill="hold">
                            <p:stCondLst>
                              <p:cond delay="4600"/>
                            </p:stCondLst>
                            <p:childTnLst>
                              <p:par>
                                <p:cTn id="55" presetID="53" presetClass="entr" presetSubtype="16" fill="hold" grpId="0" nodeType="afterEffect">
                                  <p:stCondLst>
                                    <p:cond delay="0"/>
                                  </p:stCondLst>
                                  <p:childTnLst>
                                    <p:set>
                                      <p:cBhvr>
                                        <p:cTn id="56" dur="1" fill="hold">
                                          <p:stCondLst>
                                            <p:cond delay="0"/>
                                          </p:stCondLst>
                                        </p:cTn>
                                        <p:tgtEl>
                                          <p:spTgt spid="29">
                                            <p:txEl>
                                              <p:pRg st="1" end="1"/>
                                            </p:txEl>
                                          </p:spTgt>
                                        </p:tgtEl>
                                        <p:attrNameLst>
                                          <p:attrName>style.visibility</p:attrName>
                                        </p:attrNameLst>
                                      </p:cBhvr>
                                      <p:to>
                                        <p:strVal val="visible"/>
                                      </p:to>
                                    </p:set>
                                    <p:anim calcmode="lin" valueType="num">
                                      <p:cBhvr>
                                        <p:cTn id="57" dur="400" fill="hold"/>
                                        <p:tgtEl>
                                          <p:spTgt spid="29">
                                            <p:txEl>
                                              <p:pRg st="1" end="1"/>
                                            </p:txEl>
                                          </p:spTgt>
                                        </p:tgtEl>
                                        <p:attrNameLst>
                                          <p:attrName>ppt_w</p:attrName>
                                        </p:attrNameLst>
                                      </p:cBhvr>
                                      <p:tavLst>
                                        <p:tav tm="0">
                                          <p:val>
                                            <p:fltVal val="0"/>
                                          </p:val>
                                        </p:tav>
                                        <p:tav tm="100000">
                                          <p:val>
                                            <p:strVal val="#ppt_w"/>
                                          </p:val>
                                        </p:tav>
                                      </p:tavLst>
                                    </p:anim>
                                    <p:anim calcmode="lin" valueType="num">
                                      <p:cBhvr>
                                        <p:cTn id="58" dur="400" fill="hold"/>
                                        <p:tgtEl>
                                          <p:spTgt spid="29">
                                            <p:txEl>
                                              <p:pRg st="1" end="1"/>
                                            </p:txEl>
                                          </p:spTgt>
                                        </p:tgtEl>
                                        <p:attrNameLst>
                                          <p:attrName>ppt_h</p:attrName>
                                        </p:attrNameLst>
                                      </p:cBhvr>
                                      <p:tavLst>
                                        <p:tav tm="0">
                                          <p:val>
                                            <p:fltVal val="0"/>
                                          </p:val>
                                        </p:tav>
                                        <p:tav tm="100000">
                                          <p:val>
                                            <p:strVal val="#ppt_h"/>
                                          </p:val>
                                        </p:tav>
                                      </p:tavLst>
                                    </p:anim>
                                    <p:animEffect transition="in" filter="fade">
                                      <p:cBhvr>
                                        <p:cTn id="59" dur="400"/>
                                        <p:tgtEl>
                                          <p:spTgt spid="29">
                                            <p:txEl>
                                              <p:pRg st="1" end="1"/>
                                            </p:txEl>
                                          </p:spTgt>
                                        </p:tgtEl>
                                      </p:cBhvr>
                                    </p:animEffect>
                                  </p:childTnLst>
                                </p:cTn>
                              </p:par>
                            </p:childTnLst>
                          </p:cTn>
                        </p:par>
                        <p:par>
                          <p:cTn id="60" fill="hold">
                            <p:stCondLst>
                              <p:cond delay="5000"/>
                            </p:stCondLst>
                            <p:childTnLst>
                              <p:par>
                                <p:cTn id="61" presetID="53" presetClass="entr" presetSubtype="16" fill="hold" grpId="0" nodeType="afterEffect">
                                  <p:stCondLst>
                                    <p:cond delay="0"/>
                                  </p:stCondLst>
                                  <p:childTnLst>
                                    <p:set>
                                      <p:cBhvr>
                                        <p:cTn id="62" dur="1" fill="hold">
                                          <p:stCondLst>
                                            <p:cond delay="0"/>
                                          </p:stCondLst>
                                        </p:cTn>
                                        <p:tgtEl>
                                          <p:spTgt spid="31">
                                            <p:txEl>
                                              <p:pRg st="0" end="0"/>
                                            </p:txEl>
                                          </p:spTgt>
                                        </p:tgtEl>
                                        <p:attrNameLst>
                                          <p:attrName>style.visibility</p:attrName>
                                        </p:attrNameLst>
                                      </p:cBhvr>
                                      <p:to>
                                        <p:strVal val="visible"/>
                                      </p:to>
                                    </p:set>
                                    <p:anim calcmode="lin" valueType="num">
                                      <p:cBhvr>
                                        <p:cTn id="63" dur="4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64" dur="4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65" dur="400"/>
                                        <p:tgtEl>
                                          <p:spTgt spid="31">
                                            <p:txEl>
                                              <p:pRg st="0" end="0"/>
                                            </p:txEl>
                                          </p:spTgt>
                                        </p:tgtEl>
                                      </p:cBhvr>
                                    </p:animEffect>
                                  </p:childTnLst>
                                </p:cTn>
                              </p:par>
                            </p:childTnLst>
                          </p:cTn>
                        </p:par>
                        <p:par>
                          <p:cTn id="66" fill="hold">
                            <p:stCondLst>
                              <p:cond delay="5400"/>
                            </p:stCondLst>
                            <p:childTnLst>
                              <p:par>
                                <p:cTn id="67" presetID="53" presetClass="entr" presetSubtype="16" fill="hold" grpId="0" nodeType="afterEffect">
                                  <p:stCondLst>
                                    <p:cond delay="0"/>
                                  </p:stCondLst>
                                  <p:childTnLst>
                                    <p:set>
                                      <p:cBhvr>
                                        <p:cTn id="68" dur="1" fill="hold">
                                          <p:stCondLst>
                                            <p:cond delay="0"/>
                                          </p:stCondLst>
                                        </p:cTn>
                                        <p:tgtEl>
                                          <p:spTgt spid="31">
                                            <p:txEl>
                                              <p:pRg st="1" end="1"/>
                                            </p:txEl>
                                          </p:spTgt>
                                        </p:tgtEl>
                                        <p:attrNameLst>
                                          <p:attrName>style.visibility</p:attrName>
                                        </p:attrNameLst>
                                      </p:cBhvr>
                                      <p:to>
                                        <p:strVal val="visible"/>
                                      </p:to>
                                    </p:set>
                                    <p:anim calcmode="lin" valueType="num">
                                      <p:cBhvr>
                                        <p:cTn id="69" dur="400" fill="hold"/>
                                        <p:tgtEl>
                                          <p:spTgt spid="31">
                                            <p:txEl>
                                              <p:pRg st="1" end="1"/>
                                            </p:txEl>
                                          </p:spTgt>
                                        </p:tgtEl>
                                        <p:attrNameLst>
                                          <p:attrName>ppt_w</p:attrName>
                                        </p:attrNameLst>
                                      </p:cBhvr>
                                      <p:tavLst>
                                        <p:tav tm="0">
                                          <p:val>
                                            <p:fltVal val="0"/>
                                          </p:val>
                                        </p:tav>
                                        <p:tav tm="100000">
                                          <p:val>
                                            <p:strVal val="#ppt_w"/>
                                          </p:val>
                                        </p:tav>
                                      </p:tavLst>
                                    </p:anim>
                                    <p:anim calcmode="lin" valueType="num">
                                      <p:cBhvr>
                                        <p:cTn id="70" dur="400" fill="hold"/>
                                        <p:tgtEl>
                                          <p:spTgt spid="31">
                                            <p:txEl>
                                              <p:pRg st="1" end="1"/>
                                            </p:txEl>
                                          </p:spTgt>
                                        </p:tgtEl>
                                        <p:attrNameLst>
                                          <p:attrName>ppt_h</p:attrName>
                                        </p:attrNameLst>
                                      </p:cBhvr>
                                      <p:tavLst>
                                        <p:tav tm="0">
                                          <p:val>
                                            <p:fltVal val="0"/>
                                          </p:val>
                                        </p:tav>
                                        <p:tav tm="100000">
                                          <p:val>
                                            <p:strVal val="#ppt_h"/>
                                          </p:val>
                                        </p:tav>
                                      </p:tavLst>
                                    </p:anim>
                                    <p:animEffect transition="in" filter="fade">
                                      <p:cBhvr>
                                        <p:cTn id="71" dur="400"/>
                                        <p:tgtEl>
                                          <p:spTgt spid="31">
                                            <p:txEl>
                                              <p:pRg st="1" end="1"/>
                                            </p:txEl>
                                          </p:spTgt>
                                        </p:tgtEl>
                                      </p:cBhvr>
                                    </p:animEffect>
                                  </p:childTnLst>
                                </p:cTn>
                              </p:par>
                            </p:childTnLst>
                          </p:cTn>
                        </p:par>
                        <p:par>
                          <p:cTn id="72" fill="hold">
                            <p:stCondLst>
                              <p:cond delay="5800"/>
                            </p:stCondLst>
                            <p:childTnLst>
                              <p:par>
                                <p:cTn id="73" presetID="53" presetClass="entr" presetSubtype="16" fill="hold" grpId="0" nodeType="afterEffect">
                                  <p:stCondLst>
                                    <p:cond delay="0"/>
                                  </p:stCondLst>
                                  <p:childTnLst>
                                    <p:set>
                                      <p:cBhvr>
                                        <p:cTn id="74" dur="1" fill="hold">
                                          <p:stCondLst>
                                            <p:cond delay="0"/>
                                          </p:stCondLst>
                                        </p:cTn>
                                        <p:tgtEl>
                                          <p:spTgt spid="33">
                                            <p:txEl>
                                              <p:pRg st="0" end="0"/>
                                            </p:txEl>
                                          </p:spTgt>
                                        </p:tgtEl>
                                        <p:attrNameLst>
                                          <p:attrName>style.visibility</p:attrName>
                                        </p:attrNameLst>
                                      </p:cBhvr>
                                      <p:to>
                                        <p:strVal val="visible"/>
                                      </p:to>
                                    </p:set>
                                    <p:anim calcmode="lin" valueType="num">
                                      <p:cBhvr>
                                        <p:cTn id="75" dur="4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76" dur="4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77" dur="400"/>
                                        <p:tgtEl>
                                          <p:spTgt spid="33">
                                            <p:txEl>
                                              <p:pRg st="0" end="0"/>
                                            </p:txEl>
                                          </p:spTgt>
                                        </p:tgtEl>
                                      </p:cBhvr>
                                    </p:animEffect>
                                  </p:childTnLst>
                                </p:cTn>
                              </p:par>
                            </p:childTnLst>
                          </p:cTn>
                        </p:par>
                        <p:par>
                          <p:cTn id="78" fill="hold">
                            <p:stCondLst>
                              <p:cond delay="6200"/>
                            </p:stCondLst>
                            <p:childTnLst>
                              <p:par>
                                <p:cTn id="79" presetID="53" presetClass="entr" presetSubtype="16" fill="hold" grpId="0" nodeType="afterEffect">
                                  <p:stCondLst>
                                    <p:cond delay="0"/>
                                  </p:stCondLst>
                                  <p:childTnLst>
                                    <p:set>
                                      <p:cBhvr>
                                        <p:cTn id="80" dur="1" fill="hold">
                                          <p:stCondLst>
                                            <p:cond delay="0"/>
                                          </p:stCondLst>
                                        </p:cTn>
                                        <p:tgtEl>
                                          <p:spTgt spid="33">
                                            <p:txEl>
                                              <p:pRg st="1" end="1"/>
                                            </p:txEl>
                                          </p:spTgt>
                                        </p:tgtEl>
                                        <p:attrNameLst>
                                          <p:attrName>style.visibility</p:attrName>
                                        </p:attrNameLst>
                                      </p:cBhvr>
                                      <p:to>
                                        <p:strVal val="visible"/>
                                      </p:to>
                                    </p:set>
                                    <p:anim calcmode="lin" valueType="num">
                                      <p:cBhvr>
                                        <p:cTn id="81" dur="400" fill="hold"/>
                                        <p:tgtEl>
                                          <p:spTgt spid="33">
                                            <p:txEl>
                                              <p:pRg st="1" end="1"/>
                                            </p:txEl>
                                          </p:spTgt>
                                        </p:tgtEl>
                                        <p:attrNameLst>
                                          <p:attrName>ppt_w</p:attrName>
                                        </p:attrNameLst>
                                      </p:cBhvr>
                                      <p:tavLst>
                                        <p:tav tm="0">
                                          <p:val>
                                            <p:fltVal val="0"/>
                                          </p:val>
                                        </p:tav>
                                        <p:tav tm="100000">
                                          <p:val>
                                            <p:strVal val="#ppt_w"/>
                                          </p:val>
                                        </p:tav>
                                      </p:tavLst>
                                    </p:anim>
                                    <p:anim calcmode="lin" valueType="num">
                                      <p:cBhvr>
                                        <p:cTn id="82" dur="400" fill="hold"/>
                                        <p:tgtEl>
                                          <p:spTgt spid="33">
                                            <p:txEl>
                                              <p:pRg st="1" end="1"/>
                                            </p:txEl>
                                          </p:spTgt>
                                        </p:tgtEl>
                                        <p:attrNameLst>
                                          <p:attrName>ppt_h</p:attrName>
                                        </p:attrNameLst>
                                      </p:cBhvr>
                                      <p:tavLst>
                                        <p:tav tm="0">
                                          <p:val>
                                            <p:fltVal val="0"/>
                                          </p:val>
                                        </p:tav>
                                        <p:tav tm="100000">
                                          <p:val>
                                            <p:strVal val="#ppt_h"/>
                                          </p:val>
                                        </p:tav>
                                      </p:tavLst>
                                    </p:anim>
                                    <p:animEffect transition="in" filter="fade">
                                      <p:cBhvr>
                                        <p:cTn id="83" dur="4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animBg="1"/>
      <p:bldP spid="17" grpId="0" animBg="1"/>
      <p:bldP spid="18" grpId="0" animBg="1"/>
      <p:bldP spid="19" grpId="0" animBg="1"/>
      <p:bldP spid="27" grpId="0" build="p">
        <p:tmplLst>
          <p:tmpl lvl="1">
            <p:tnLst>
              <p:par>
                <p:cTn presetID="53" presetClass="entr" presetSubtype="16"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p:cTn dur="400" fill="hold"/>
                        <p:tgtEl>
                          <p:spTgt spid="27"/>
                        </p:tgtEl>
                        <p:attrNameLst>
                          <p:attrName>ppt_w</p:attrName>
                        </p:attrNameLst>
                      </p:cBhvr>
                      <p:tavLst>
                        <p:tav tm="0">
                          <p:val>
                            <p:fltVal val="0"/>
                          </p:val>
                        </p:tav>
                        <p:tav tm="100000">
                          <p:val>
                            <p:strVal val="#ppt_w"/>
                          </p:val>
                        </p:tav>
                      </p:tavLst>
                    </p:anim>
                    <p:anim calcmode="lin" valueType="num">
                      <p:cBhvr>
                        <p:cTn dur="400" fill="hold"/>
                        <p:tgtEl>
                          <p:spTgt spid="27"/>
                        </p:tgtEl>
                        <p:attrNameLst>
                          <p:attrName>ppt_h</p:attrName>
                        </p:attrNameLst>
                      </p:cBhvr>
                      <p:tavLst>
                        <p:tav tm="0">
                          <p:val>
                            <p:fltVal val="0"/>
                          </p:val>
                        </p:tav>
                        <p:tav tm="100000">
                          <p:val>
                            <p:strVal val="#ppt_h"/>
                          </p:val>
                        </p:tav>
                      </p:tavLst>
                    </p:anim>
                    <p:animEffect transition="in" filter="fade">
                      <p:cBhvr>
                        <p:cTn dur="400"/>
                        <p:tgtEl>
                          <p:spTgt spid="27"/>
                        </p:tgtEl>
                      </p:cBhvr>
                    </p:animEffect>
                  </p:childTnLst>
                </p:cTn>
              </p:par>
            </p:tnLst>
          </p:tmpl>
        </p:tmplLst>
      </p:bldP>
      <p:bldP spid="29" grpId="0" build="p">
        <p:tmplLst>
          <p:tmpl lvl="1">
            <p:tnLst>
              <p:par>
                <p:cTn presetID="53" presetClass="entr" presetSubtype="16"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p:cTn dur="400" fill="hold"/>
                        <p:tgtEl>
                          <p:spTgt spid="29"/>
                        </p:tgtEl>
                        <p:attrNameLst>
                          <p:attrName>ppt_w</p:attrName>
                        </p:attrNameLst>
                      </p:cBhvr>
                      <p:tavLst>
                        <p:tav tm="0">
                          <p:val>
                            <p:fltVal val="0"/>
                          </p:val>
                        </p:tav>
                        <p:tav tm="100000">
                          <p:val>
                            <p:strVal val="#ppt_w"/>
                          </p:val>
                        </p:tav>
                      </p:tavLst>
                    </p:anim>
                    <p:anim calcmode="lin" valueType="num">
                      <p:cBhvr>
                        <p:cTn dur="400" fill="hold"/>
                        <p:tgtEl>
                          <p:spTgt spid="29"/>
                        </p:tgtEl>
                        <p:attrNameLst>
                          <p:attrName>ppt_h</p:attrName>
                        </p:attrNameLst>
                      </p:cBhvr>
                      <p:tavLst>
                        <p:tav tm="0">
                          <p:val>
                            <p:fltVal val="0"/>
                          </p:val>
                        </p:tav>
                        <p:tav tm="100000">
                          <p:val>
                            <p:strVal val="#ppt_h"/>
                          </p:val>
                        </p:tav>
                      </p:tavLst>
                    </p:anim>
                    <p:animEffect transition="in" filter="fade">
                      <p:cBhvr>
                        <p:cTn dur="400"/>
                        <p:tgtEl>
                          <p:spTgt spid="29"/>
                        </p:tgtEl>
                      </p:cBhvr>
                    </p:animEffect>
                  </p:childTnLst>
                </p:cTn>
              </p:par>
            </p:tnLst>
          </p:tmpl>
        </p:tmplLst>
      </p:bldP>
      <p:bldP spid="31" grpId="0" build="p">
        <p:tmplLst>
          <p:tmpl lvl="1">
            <p:tnLst>
              <p:par>
                <p:cTn presetID="53" presetClass="entr" presetSubtype="16"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p:cTn dur="400" fill="hold"/>
                        <p:tgtEl>
                          <p:spTgt spid="31"/>
                        </p:tgtEl>
                        <p:attrNameLst>
                          <p:attrName>ppt_w</p:attrName>
                        </p:attrNameLst>
                      </p:cBhvr>
                      <p:tavLst>
                        <p:tav tm="0">
                          <p:val>
                            <p:fltVal val="0"/>
                          </p:val>
                        </p:tav>
                        <p:tav tm="100000">
                          <p:val>
                            <p:strVal val="#ppt_w"/>
                          </p:val>
                        </p:tav>
                      </p:tavLst>
                    </p:anim>
                    <p:anim calcmode="lin" valueType="num">
                      <p:cBhvr>
                        <p:cTn dur="400" fill="hold"/>
                        <p:tgtEl>
                          <p:spTgt spid="31"/>
                        </p:tgtEl>
                        <p:attrNameLst>
                          <p:attrName>ppt_h</p:attrName>
                        </p:attrNameLst>
                      </p:cBhvr>
                      <p:tavLst>
                        <p:tav tm="0">
                          <p:val>
                            <p:fltVal val="0"/>
                          </p:val>
                        </p:tav>
                        <p:tav tm="100000">
                          <p:val>
                            <p:strVal val="#ppt_h"/>
                          </p:val>
                        </p:tav>
                      </p:tavLst>
                    </p:anim>
                    <p:animEffect transition="in" filter="fade">
                      <p:cBhvr>
                        <p:cTn dur="400"/>
                        <p:tgtEl>
                          <p:spTgt spid="31"/>
                        </p:tgtEl>
                      </p:cBhvr>
                    </p:animEffect>
                  </p:childTnLst>
                </p:cTn>
              </p:par>
            </p:tnLst>
          </p:tmpl>
        </p:tmplLst>
      </p:bldP>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400" fill="hold"/>
                        <p:tgtEl>
                          <p:spTgt spid="33"/>
                        </p:tgtEl>
                        <p:attrNameLst>
                          <p:attrName>ppt_w</p:attrName>
                        </p:attrNameLst>
                      </p:cBhvr>
                      <p:tavLst>
                        <p:tav tm="0">
                          <p:val>
                            <p:fltVal val="0"/>
                          </p:val>
                        </p:tav>
                        <p:tav tm="100000">
                          <p:val>
                            <p:strVal val="#ppt_w"/>
                          </p:val>
                        </p:tav>
                      </p:tavLst>
                    </p:anim>
                    <p:anim calcmode="lin" valueType="num">
                      <p:cBhvr>
                        <p:cTn dur="400" fill="hold"/>
                        <p:tgtEl>
                          <p:spTgt spid="33"/>
                        </p:tgtEl>
                        <p:attrNameLst>
                          <p:attrName>ppt_h</p:attrName>
                        </p:attrNameLst>
                      </p:cBhvr>
                      <p:tavLst>
                        <p:tav tm="0">
                          <p:val>
                            <p:fltVal val="0"/>
                          </p:val>
                        </p:tav>
                        <p:tav tm="100000">
                          <p:val>
                            <p:strVal val="#ppt_h"/>
                          </p:val>
                        </p:tav>
                      </p:tavLst>
                    </p:anim>
                    <p:animEffect transition="in" filter="fade">
                      <p:cBhvr>
                        <p:cTn dur="400"/>
                        <p:tgtEl>
                          <p:spTgt spid="33"/>
                        </p:tgtEl>
                      </p:cBhvr>
                    </p:animEffect>
                  </p:childTnLst>
                </p:cTn>
              </p:par>
            </p:tnLst>
          </p:tmpl>
        </p:tmplLst>
      </p:b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sp>
        <p:nvSpPr>
          <p:cNvPr id="45" name="Bent Arrow 44"/>
          <p:cNvSpPr/>
          <p:nvPr/>
        </p:nvSpPr>
        <p:spPr>
          <a:xfrm rot="10800000">
            <a:off x="1177874" y="2666627"/>
            <a:ext cx="4268365" cy="1523917"/>
          </a:xfrm>
          <a:prstGeom prst="bentArrow">
            <a:avLst>
              <a:gd name="adj1" fmla="val 25000"/>
              <a:gd name="adj2" fmla="val 3719"/>
              <a:gd name="adj3" fmla="val 0"/>
              <a:gd name="adj4" fmla="val 30020"/>
            </a:avLst>
          </a:prstGeom>
          <a:solidFill>
            <a:srgbClr val="AE8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solidFill>
                <a:schemeClr val="tx1"/>
              </a:solidFill>
            </a:endParaRPr>
          </a:p>
        </p:txBody>
      </p:sp>
      <p:sp>
        <p:nvSpPr>
          <p:cNvPr id="49" name="Bent Arrow 48"/>
          <p:cNvSpPr/>
          <p:nvPr/>
        </p:nvSpPr>
        <p:spPr>
          <a:xfrm rot="10800000">
            <a:off x="1218070" y="3442247"/>
            <a:ext cx="3207804" cy="1523917"/>
          </a:xfrm>
          <a:prstGeom prst="bentArrow">
            <a:avLst>
              <a:gd name="adj1" fmla="val 25000"/>
              <a:gd name="adj2" fmla="val 3719"/>
              <a:gd name="adj3" fmla="val 0"/>
              <a:gd name="adj4" fmla="val 30020"/>
            </a:avLst>
          </a:prstGeom>
          <a:solidFill>
            <a:srgbClr val="532D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solidFill>
                <a:schemeClr val="tx1"/>
              </a:solidFill>
            </a:endParaRPr>
          </a:p>
        </p:txBody>
      </p:sp>
      <p:sp>
        <p:nvSpPr>
          <p:cNvPr id="53" name="Bent Arrow 52"/>
          <p:cNvSpPr/>
          <p:nvPr/>
        </p:nvSpPr>
        <p:spPr>
          <a:xfrm rot="10800000">
            <a:off x="1200998" y="4161399"/>
            <a:ext cx="2023857" cy="1523917"/>
          </a:xfrm>
          <a:prstGeom prst="bentArrow">
            <a:avLst>
              <a:gd name="adj1" fmla="val 25000"/>
              <a:gd name="adj2" fmla="val 3719"/>
              <a:gd name="adj3" fmla="val 0"/>
              <a:gd name="adj4" fmla="val 30020"/>
            </a:avLst>
          </a:prstGeom>
          <a:solidFill>
            <a:srgbClr val="AE8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solidFill>
                <a:schemeClr val="tx1"/>
              </a:solidFill>
            </a:endParaRPr>
          </a:p>
        </p:txBody>
      </p:sp>
      <p:grpSp>
        <p:nvGrpSpPr>
          <p:cNvPr id="65" name="Group 64"/>
          <p:cNvGrpSpPr/>
          <p:nvPr/>
        </p:nvGrpSpPr>
        <p:grpSpPr>
          <a:xfrm>
            <a:off x="4802879" y="1940021"/>
            <a:ext cx="1177898" cy="1178882"/>
            <a:chOff x="3621156" y="1140216"/>
            <a:chExt cx="883472" cy="884210"/>
          </a:xfrm>
        </p:grpSpPr>
        <p:sp>
          <p:nvSpPr>
            <p:cNvPr id="47" name="Oval 46"/>
            <p:cNvSpPr>
              <a:spLocks noChangeAspect="1"/>
            </p:cNvSpPr>
            <p:nvPr/>
          </p:nvSpPr>
          <p:spPr>
            <a:xfrm>
              <a:off x="3621156" y="1140216"/>
              <a:ext cx="883472" cy="884210"/>
            </a:xfrm>
            <a:prstGeom prst="ellipse">
              <a:avLst/>
            </a:prstGeom>
            <a:solidFill>
              <a:srgbClr val="AE846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b="1" dirty="0">
                <a:latin typeface="+mj-lt"/>
              </a:endParaRPr>
            </a:p>
          </p:txBody>
        </p:sp>
        <p:sp>
          <p:nvSpPr>
            <p:cNvPr id="61" name="Freeform 5"/>
            <p:cNvSpPr>
              <a:spLocks noEditPoints="1"/>
            </p:cNvSpPr>
            <p:nvPr/>
          </p:nvSpPr>
          <p:spPr bwMode="auto">
            <a:xfrm>
              <a:off x="3898696" y="1397136"/>
              <a:ext cx="370370" cy="37037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dirty="0"/>
            </a:p>
          </p:txBody>
        </p:sp>
      </p:grpSp>
      <p:grpSp>
        <p:nvGrpSpPr>
          <p:cNvPr id="67" name="Group 66"/>
          <p:cNvGrpSpPr/>
          <p:nvPr/>
        </p:nvGrpSpPr>
        <p:grpSpPr>
          <a:xfrm>
            <a:off x="2568624" y="3477295"/>
            <a:ext cx="1177898" cy="1178882"/>
            <a:chOff x="1926323" y="2293234"/>
            <a:chExt cx="883472" cy="884210"/>
          </a:xfrm>
        </p:grpSpPr>
        <p:sp>
          <p:nvSpPr>
            <p:cNvPr id="55" name="Oval 54"/>
            <p:cNvSpPr>
              <a:spLocks noChangeAspect="1"/>
            </p:cNvSpPr>
            <p:nvPr/>
          </p:nvSpPr>
          <p:spPr>
            <a:xfrm>
              <a:off x="1926323" y="2293234"/>
              <a:ext cx="883472" cy="884210"/>
            </a:xfrm>
            <a:prstGeom prst="ellipse">
              <a:avLst/>
            </a:prstGeom>
            <a:solidFill>
              <a:srgbClr val="AE846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b="1" dirty="0">
                <a:latin typeface="+mj-lt"/>
              </a:endParaRPr>
            </a:p>
          </p:txBody>
        </p:sp>
        <p:sp>
          <p:nvSpPr>
            <p:cNvPr id="63" name="Freeform 216"/>
            <p:cNvSpPr>
              <a:spLocks noEditPoints="1"/>
            </p:cNvSpPr>
            <p:nvPr/>
          </p:nvSpPr>
          <p:spPr bwMode="auto">
            <a:xfrm>
              <a:off x="2198512" y="2564639"/>
              <a:ext cx="339094" cy="34140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dirty="0"/>
            </a:p>
          </p:txBody>
        </p:sp>
      </p:grpSp>
      <p:grpSp>
        <p:nvGrpSpPr>
          <p:cNvPr id="66" name="Group 65"/>
          <p:cNvGrpSpPr/>
          <p:nvPr/>
        </p:nvGrpSpPr>
        <p:grpSpPr>
          <a:xfrm>
            <a:off x="3756946" y="2703353"/>
            <a:ext cx="1177898" cy="1178882"/>
            <a:chOff x="2827138" y="1712746"/>
            <a:chExt cx="883472" cy="884210"/>
          </a:xfrm>
        </p:grpSpPr>
        <p:sp>
          <p:nvSpPr>
            <p:cNvPr id="51" name="Oval 50"/>
            <p:cNvSpPr>
              <a:spLocks noChangeAspect="1"/>
            </p:cNvSpPr>
            <p:nvPr/>
          </p:nvSpPr>
          <p:spPr>
            <a:xfrm>
              <a:off x="2827138" y="1712746"/>
              <a:ext cx="883472" cy="884210"/>
            </a:xfrm>
            <a:prstGeom prst="ellipse">
              <a:avLst/>
            </a:prstGeom>
            <a:solidFill>
              <a:srgbClr val="532D1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b="1" dirty="0">
                <a:latin typeface="+mj-lt"/>
              </a:endParaRPr>
            </a:p>
          </p:txBody>
        </p:sp>
        <p:sp>
          <p:nvSpPr>
            <p:cNvPr id="64" name="Freeform 135"/>
            <p:cNvSpPr>
              <a:spLocks noEditPoints="1"/>
            </p:cNvSpPr>
            <p:nvPr/>
          </p:nvSpPr>
          <p:spPr bwMode="auto">
            <a:xfrm>
              <a:off x="3117194" y="2012771"/>
              <a:ext cx="303361" cy="284161"/>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dirty="0"/>
            </a:p>
          </p:txBody>
        </p:sp>
      </p:grpSp>
      <p:sp>
        <p:nvSpPr>
          <p:cNvPr id="105" name="Bent Arrow 104"/>
          <p:cNvSpPr/>
          <p:nvPr/>
        </p:nvSpPr>
        <p:spPr>
          <a:xfrm rot="10800000" flipH="1">
            <a:off x="6745756" y="2666627"/>
            <a:ext cx="4225894" cy="1523917"/>
          </a:xfrm>
          <a:prstGeom prst="bentArrow">
            <a:avLst>
              <a:gd name="adj1" fmla="val 25000"/>
              <a:gd name="adj2" fmla="val 3719"/>
              <a:gd name="adj3" fmla="val 0"/>
              <a:gd name="adj4" fmla="val 30020"/>
            </a:avLst>
          </a:prstGeom>
          <a:solidFill>
            <a:srgbClr val="614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solidFill>
                <a:schemeClr val="tx1"/>
              </a:solidFill>
            </a:endParaRPr>
          </a:p>
        </p:txBody>
      </p:sp>
      <p:sp>
        <p:nvSpPr>
          <p:cNvPr id="108" name="Bent Arrow 107"/>
          <p:cNvSpPr/>
          <p:nvPr/>
        </p:nvSpPr>
        <p:spPr>
          <a:xfrm rot="10800000" flipH="1">
            <a:off x="7766120" y="3442248"/>
            <a:ext cx="3212175" cy="1523917"/>
          </a:xfrm>
          <a:prstGeom prst="bentArrow">
            <a:avLst>
              <a:gd name="adj1" fmla="val 25000"/>
              <a:gd name="adj2" fmla="val 3719"/>
              <a:gd name="adj3" fmla="val 0"/>
              <a:gd name="adj4" fmla="val 30020"/>
            </a:avLst>
          </a:prstGeom>
          <a:solidFill>
            <a:srgbClr val="532D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solidFill>
                <a:schemeClr val="tx1"/>
              </a:solidFill>
            </a:endParaRPr>
          </a:p>
        </p:txBody>
      </p:sp>
      <p:sp>
        <p:nvSpPr>
          <p:cNvPr id="109" name="Bent Arrow 108"/>
          <p:cNvSpPr/>
          <p:nvPr/>
        </p:nvSpPr>
        <p:spPr>
          <a:xfrm rot="10800000" flipH="1">
            <a:off x="8967139" y="4161399"/>
            <a:ext cx="2004512" cy="1523917"/>
          </a:xfrm>
          <a:prstGeom prst="bentArrow">
            <a:avLst>
              <a:gd name="adj1" fmla="val 25000"/>
              <a:gd name="adj2" fmla="val 3719"/>
              <a:gd name="adj3" fmla="val 0"/>
              <a:gd name="adj4" fmla="val 30020"/>
            </a:avLst>
          </a:prstGeom>
          <a:solidFill>
            <a:srgbClr val="614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solidFill>
                <a:schemeClr val="tx1"/>
              </a:solidFill>
            </a:endParaRPr>
          </a:p>
        </p:txBody>
      </p:sp>
      <p:grpSp>
        <p:nvGrpSpPr>
          <p:cNvPr id="141" name="Group 140"/>
          <p:cNvGrpSpPr/>
          <p:nvPr/>
        </p:nvGrpSpPr>
        <p:grpSpPr>
          <a:xfrm>
            <a:off x="8445472" y="3477295"/>
            <a:ext cx="1177898" cy="1178882"/>
            <a:chOff x="6334201" y="2293234"/>
            <a:chExt cx="883472" cy="884210"/>
          </a:xfrm>
        </p:grpSpPr>
        <p:sp>
          <p:nvSpPr>
            <p:cNvPr id="121" name="Oval 120"/>
            <p:cNvSpPr>
              <a:spLocks noChangeAspect="1"/>
            </p:cNvSpPr>
            <p:nvPr/>
          </p:nvSpPr>
          <p:spPr>
            <a:xfrm flipH="1">
              <a:off x="6334201" y="2293234"/>
              <a:ext cx="883472" cy="884210"/>
            </a:xfrm>
            <a:prstGeom prst="ellipse">
              <a:avLst/>
            </a:prstGeom>
            <a:solidFill>
              <a:srgbClr val="61473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b="1" dirty="0">
                <a:latin typeface="+mj-lt"/>
              </a:endParaRPr>
            </a:p>
          </p:txBody>
        </p:sp>
        <p:sp>
          <p:nvSpPr>
            <p:cNvPr id="135" name="Freeform 56"/>
            <p:cNvSpPr>
              <a:spLocks noEditPoints="1"/>
            </p:cNvSpPr>
            <p:nvPr/>
          </p:nvSpPr>
          <p:spPr bwMode="auto">
            <a:xfrm>
              <a:off x="6585437" y="2544839"/>
              <a:ext cx="381000" cy="381000"/>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dirty="0"/>
            </a:p>
          </p:txBody>
        </p:sp>
      </p:grpSp>
      <p:grpSp>
        <p:nvGrpSpPr>
          <p:cNvPr id="143" name="Group 142"/>
          <p:cNvGrpSpPr/>
          <p:nvPr/>
        </p:nvGrpSpPr>
        <p:grpSpPr>
          <a:xfrm>
            <a:off x="6223917" y="1940021"/>
            <a:ext cx="1177898" cy="1178882"/>
            <a:chOff x="4639368" y="1140216"/>
            <a:chExt cx="883472" cy="884210"/>
          </a:xfrm>
        </p:grpSpPr>
        <p:sp>
          <p:nvSpPr>
            <p:cNvPr id="133" name="Oval 132"/>
            <p:cNvSpPr>
              <a:spLocks noChangeAspect="1"/>
            </p:cNvSpPr>
            <p:nvPr/>
          </p:nvSpPr>
          <p:spPr>
            <a:xfrm flipH="1">
              <a:off x="4639368" y="1140216"/>
              <a:ext cx="883472" cy="884210"/>
            </a:xfrm>
            <a:prstGeom prst="ellipse">
              <a:avLst/>
            </a:prstGeom>
            <a:solidFill>
              <a:srgbClr val="61473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b="1" dirty="0">
                <a:latin typeface="+mj-lt"/>
              </a:endParaRPr>
            </a:p>
          </p:txBody>
        </p:sp>
        <p:sp>
          <p:nvSpPr>
            <p:cNvPr id="138" name="Freeform 152"/>
            <p:cNvSpPr>
              <a:spLocks noEditPoints="1"/>
            </p:cNvSpPr>
            <p:nvPr/>
          </p:nvSpPr>
          <p:spPr bwMode="auto">
            <a:xfrm>
              <a:off x="4880717" y="1397136"/>
              <a:ext cx="400775" cy="37037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dirty="0"/>
            </a:p>
          </p:txBody>
        </p:sp>
      </p:grpSp>
      <p:grpSp>
        <p:nvGrpSpPr>
          <p:cNvPr id="142" name="Group 141"/>
          <p:cNvGrpSpPr/>
          <p:nvPr/>
        </p:nvGrpSpPr>
        <p:grpSpPr>
          <a:xfrm>
            <a:off x="7244452" y="2703353"/>
            <a:ext cx="1177898" cy="1178882"/>
            <a:chOff x="5433386" y="1712746"/>
            <a:chExt cx="883472" cy="884210"/>
          </a:xfrm>
        </p:grpSpPr>
        <p:sp>
          <p:nvSpPr>
            <p:cNvPr id="118" name="Oval 117"/>
            <p:cNvSpPr>
              <a:spLocks noChangeAspect="1"/>
            </p:cNvSpPr>
            <p:nvPr/>
          </p:nvSpPr>
          <p:spPr>
            <a:xfrm flipH="1">
              <a:off x="5433386" y="1712746"/>
              <a:ext cx="883472" cy="884210"/>
            </a:xfrm>
            <a:prstGeom prst="ellipse">
              <a:avLst/>
            </a:prstGeom>
            <a:solidFill>
              <a:srgbClr val="532D1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b="1" dirty="0">
                <a:latin typeface="+mj-lt"/>
              </a:endParaRPr>
            </a:p>
          </p:txBody>
        </p:sp>
        <p:sp>
          <p:nvSpPr>
            <p:cNvPr id="139" name="Freeform 66"/>
            <p:cNvSpPr>
              <a:spLocks noEditPoints="1"/>
            </p:cNvSpPr>
            <p:nvPr/>
          </p:nvSpPr>
          <p:spPr bwMode="auto">
            <a:xfrm>
              <a:off x="5641291" y="1973482"/>
              <a:ext cx="467662" cy="362739"/>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dirty="0"/>
            </a:p>
          </p:txBody>
        </p:sp>
      </p:grpSp>
      <p:sp>
        <p:nvSpPr>
          <p:cNvPr id="144" name="TextBox 143"/>
          <p:cNvSpPr txBox="1"/>
          <p:nvPr/>
        </p:nvSpPr>
        <p:spPr>
          <a:xfrm>
            <a:off x="2870871" y="1447413"/>
            <a:ext cx="2336858"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45" name="TextBox 144"/>
          <p:cNvSpPr txBox="1"/>
          <p:nvPr/>
        </p:nvSpPr>
        <p:spPr>
          <a:xfrm>
            <a:off x="1411071" y="2469110"/>
            <a:ext cx="2384550"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46" name="TextBox 145"/>
          <p:cNvSpPr txBox="1"/>
          <p:nvPr/>
        </p:nvSpPr>
        <p:spPr>
          <a:xfrm>
            <a:off x="7748140" y="1447413"/>
            <a:ext cx="2336858"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47" name="TextBox 146"/>
          <p:cNvSpPr txBox="1"/>
          <p:nvPr/>
        </p:nvSpPr>
        <p:spPr>
          <a:xfrm>
            <a:off x="8824971" y="2684537"/>
            <a:ext cx="2336858"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48" name="TextBox 147"/>
          <p:cNvSpPr txBox="1"/>
          <p:nvPr/>
        </p:nvSpPr>
        <p:spPr>
          <a:xfrm>
            <a:off x="3579623" y="5261921"/>
            <a:ext cx="2336858"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49" name="TextBox 148"/>
          <p:cNvSpPr txBox="1"/>
          <p:nvPr/>
        </p:nvSpPr>
        <p:spPr>
          <a:xfrm>
            <a:off x="6664971" y="5262871"/>
            <a:ext cx="2336858"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05707990"/>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strips(upRight)">
                                      <p:cBhvr>
                                        <p:cTn id="7" dur="500"/>
                                        <p:tgtEl>
                                          <p:spTgt spid="45"/>
                                        </p:tgtEl>
                                      </p:cBhvr>
                                    </p:animEffect>
                                  </p:childTnLst>
                                </p:cTn>
                              </p:par>
                            </p:childTnLst>
                          </p:cTn>
                        </p:par>
                        <p:par>
                          <p:cTn id="8" fill="hold">
                            <p:stCondLst>
                              <p:cond delay="500"/>
                            </p:stCondLst>
                            <p:childTnLst>
                              <p:par>
                                <p:cTn id="9" presetID="53" presetClass="entr" presetSubtype="0"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animEffect transition="in" filter="fade">
                                      <p:cBhvr>
                                        <p:cTn id="13" dur="500"/>
                                        <p:tgtEl>
                                          <p:spTgt spid="65"/>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44"/>
                                        </p:tgtEl>
                                        <p:attrNameLst>
                                          <p:attrName>style.visibility</p:attrName>
                                        </p:attrNameLst>
                                      </p:cBhvr>
                                      <p:to>
                                        <p:strVal val="visible"/>
                                      </p:to>
                                    </p:set>
                                    <p:animEffect transition="in" filter="wipe(right)">
                                      <p:cBhvr>
                                        <p:cTn id="17" dur="500"/>
                                        <p:tgtEl>
                                          <p:spTgt spid="144"/>
                                        </p:tgtEl>
                                      </p:cBhvr>
                                    </p:animEffect>
                                  </p:childTnLst>
                                </p:cTn>
                              </p:par>
                            </p:childTnLst>
                          </p:cTn>
                        </p:par>
                        <p:par>
                          <p:cTn id="18" fill="hold">
                            <p:stCondLst>
                              <p:cond delay="1500"/>
                            </p:stCondLst>
                            <p:childTnLst>
                              <p:par>
                                <p:cTn id="19" presetID="18" presetClass="entr" presetSubtype="3"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strips(upRight)">
                                      <p:cBhvr>
                                        <p:cTn id="21" dur="500"/>
                                        <p:tgtEl>
                                          <p:spTgt spid="49"/>
                                        </p:tgtEl>
                                      </p:cBhvr>
                                    </p:animEffect>
                                  </p:childTnLst>
                                </p:cTn>
                              </p:par>
                            </p:childTnLst>
                          </p:cTn>
                        </p:par>
                        <p:par>
                          <p:cTn id="22" fill="hold">
                            <p:stCondLst>
                              <p:cond delay="2000"/>
                            </p:stCondLst>
                            <p:childTnLst>
                              <p:par>
                                <p:cTn id="23" presetID="53" presetClass="entr" presetSubtype="0" fill="hold" nodeType="after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p:cTn id="25" dur="500" fill="hold"/>
                                        <p:tgtEl>
                                          <p:spTgt spid="66"/>
                                        </p:tgtEl>
                                        <p:attrNameLst>
                                          <p:attrName>ppt_w</p:attrName>
                                        </p:attrNameLst>
                                      </p:cBhvr>
                                      <p:tavLst>
                                        <p:tav tm="0">
                                          <p:val>
                                            <p:fltVal val="0"/>
                                          </p:val>
                                        </p:tav>
                                        <p:tav tm="100000">
                                          <p:val>
                                            <p:strVal val="#ppt_w"/>
                                          </p:val>
                                        </p:tav>
                                      </p:tavLst>
                                    </p:anim>
                                    <p:anim calcmode="lin" valueType="num">
                                      <p:cBhvr>
                                        <p:cTn id="26" dur="500" fill="hold"/>
                                        <p:tgtEl>
                                          <p:spTgt spid="66"/>
                                        </p:tgtEl>
                                        <p:attrNameLst>
                                          <p:attrName>ppt_h</p:attrName>
                                        </p:attrNameLst>
                                      </p:cBhvr>
                                      <p:tavLst>
                                        <p:tav tm="0">
                                          <p:val>
                                            <p:fltVal val="0"/>
                                          </p:val>
                                        </p:tav>
                                        <p:tav tm="100000">
                                          <p:val>
                                            <p:strVal val="#ppt_h"/>
                                          </p:val>
                                        </p:tav>
                                      </p:tavLst>
                                    </p:anim>
                                    <p:animEffect transition="in" filter="fade">
                                      <p:cBhvr>
                                        <p:cTn id="27" dur="500"/>
                                        <p:tgtEl>
                                          <p:spTgt spid="66"/>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145"/>
                                        </p:tgtEl>
                                        <p:attrNameLst>
                                          <p:attrName>style.visibility</p:attrName>
                                        </p:attrNameLst>
                                      </p:cBhvr>
                                      <p:to>
                                        <p:strVal val="visible"/>
                                      </p:to>
                                    </p:set>
                                    <p:animEffect transition="in" filter="wipe(right)">
                                      <p:cBhvr>
                                        <p:cTn id="31" dur="500"/>
                                        <p:tgtEl>
                                          <p:spTgt spid="145"/>
                                        </p:tgtEl>
                                      </p:cBhvr>
                                    </p:animEffect>
                                  </p:childTnLst>
                                </p:cTn>
                              </p:par>
                            </p:childTnLst>
                          </p:cTn>
                        </p:par>
                        <p:par>
                          <p:cTn id="32" fill="hold">
                            <p:stCondLst>
                              <p:cond delay="3000"/>
                            </p:stCondLst>
                            <p:childTnLst>
                              <p:par>
                                <p:cTn id="33" presetID="18" presetClass="entr" presetSubtype="3"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strips(upRight)">
                                      <p:cBhvr>
                                        <p:cTn id="35" dur="500"/>
                                        <p:tgtEl>
                                          <p:spTgt spid="53"/>
                                        </p:tgtEl>
                                      </p:cBhvr>
                                    </p:animEffect>
                                  </p:childTnLst>
                                </p:cTn>
                              </p:par>
                            </p:childTnLst>
                          </p:cTn>
                        </p:par>
                        <p:par>
                          <p:cTn id="36" fill="hold">
                            <p:stCondLst>
                              <p:cond delay="3500"/>
                            </p:stCondLst>
                            <p:childTnLst>
                              <p:par>
                                <p:cTn id="37" presetID="53" presetClass="entr" presetSubtype="0"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p:cTn id="39" dur="500" fill="hold"/>
                                        <p:tgtEl>
                                          <p:spTgt spid="67"/>
                                        </p:tgtEl>
                                        <p:attrNameLst>
                                          <p:attrName>ppt_w</p:attrName>
                                        </p:attrNameLst>
                                      </p:cBhvr>
                                      <p:tavLst>
                                        <p:tav tm="0">
                                          <p:val>
                                            <p:fltVal val="0"/>
                                          </p:val>
                                        </p:tav>
                                        <p:tav tm="100000">
                                          <p:val>
                                            <p:strVal val="#ppt_w"/>
                                          </p:val>
                                        </p:tav>
                                      </p:tavLst>
                                    </p:anim>
                                    <p:anim calcmode="lin" valueType="num">
                                      <p:cBhvr>
                                        <p:cTn id="40" dur="500" fill="hold"/>
                                        <p:tgtEl>
                                          <p:spTgt spid="67"/>
                                        </p:tgtEl>
                                        <p:attrNameLst>
                                          <p:attrName>ppt_h</p:attrName>
                                        </p:attrNameLst>
                                      </p:cBhvr>
                                      <p:tavLst>
                                        <p:tav tm="0">
                                          <p:val>
                                            <p:fltVal val="0"/>
                                          </p:val>
                                        </p:tav>
                                        <p:tav tm="100000">
                                          <p:val>
                                            <p:strVal val="#ppt_h"/>
                                          </p:val>
                                        </p:tav>
                                      </p:tavLst>
                                    </p:anim>
                                    <p:animEffect transition="in" filter="fade">
                                      <p:cBhvr>
                                        <p:cTn id="41" dur="500"/>
                                        <p:tgtEl>
                                          <p:spTgt spid="67"/>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48"/>
                                        </p:tgtEl>
                                        <p:attrNameLst>
                                          <p:attrName>style.visibility</p:attrName>
                                        </p:attrNameLst>
                                      </p:cBhvr>
                                      <p:to>
                                        <p:strVal val="visible"/>
                                      </p:to>
                                    </p:set>
                                    <p:animEffect transition="in" filter="wipe(left)">
                                      <p:cBhvr>
                                        <p:cTn id="45" dur="500"/>
                                        <p:tgtEl>
                                          <p:spTgt spid="148"/>
                                        </p:tgtEl>
                                      </p:cBhvr>
                                    </p:animEffect>
                                  </p:childTnLst>
                                </p:cTn>
                              </p:par>
                            </p:childTnLst>
                          </p:cTn>
                        </p:par>
                        <p:par>
                          <p:cTn id="46" fill="hold">
                            <p:stCondLst>
                              <p:cond delay="4500"/>
                            </p:stCondLst>
                            <p:childTnLst>
                              <p:par>
                                <p:cTn id="47" presetID="18" presetClass="entr" presetSubtype="9" fill="hold" grpId="0" nodeType="afterEffect">
                                  <p:stCondLst>
                                    <p:cond delay="0"/>
                                  </p:stCondLst>
                                  <p:childTnLst>
                                    <p:set>
                                      <p:cBhvr>
                                        <p:cTn id="48" dur="1" fill="hold">
                                          <p:stCondLst>
                                            <p:cond delay="0"/>
                                          </p:stCondLst>
                                        </p:cTn>
                                        <p:tgtEl>
                                          <p:spTgt spid="105"/>
                                        </p:tgtEl>
                                        <p:attrNameLst>
                                          <p:attrName>style.visibility</p:attrName>
                                        </p:attrNameLst>
                                      </p:cBhvr>
                                      <p:to>
                                        <p:strVal val="visible"/>
                                      </p:to>
                                    </p:set>
                                    <p:animEffect transition="in" filter="strips(upLeft)">
                                      <p:cBhvr>
                                        <p:cTn id="49" dur="500"/>
                                        <p:tgtEl>
                                          <p:spTgt spid="105"/>
                                        </p:tgtEl>
                                      </p:cBhvr>
                                    </p:animEffect>
                                  </p:childTnLst>
                                </p:cTn>
                              </p:par>
                            </p:childTnLst>
                          </p:cTn>
                        </p:par>
                        <p:par>
                          <p:cTn id="50" fill="hold">
                            <p:stCondLst>
                              <p:cond delay="5000"/>
                            </p:stCondLst>
                            <p:childTnLst>
                              <p:par>
                                <p:cTn id="51" presetID="53" presetClass="entr" presetSubtype="0" fill="hold" nodeType="afterEffect">
                                  <p:stCondLst>
                                    <p:cond delay="0"/>
                                  </p:stCondLst>
                                  <p:childTnLst>
                                    <p:set>
                                      <p:cBhvr>
                                        <p:cTn id="52" dur="1" fill="hold">
                                          <p:stCondLst>
                                            <p:cond delay="0"/>
                                          </p:stCondLst>
                                        </p:cTn>
                                        <p:tgtEl>
                                          <p:spTgt spid="143"/>
                                        </p:tgtEl>
                                        <p:attrNameLst>
                                          <p:attrName>style.visibility</p:attrName>
                                        </p:attrNameLst>
                                      </p:cBhvr>
                                      <p:to>
                                        <p:strVal val="visible"/>
                                      </p:to>
                                    </p:set>
                                    <p:anim calcmode="lin" valueType="num">
                                      <p:cBhvr>
                                        <p:cTn id="53" dur="500" fill="hold"/>
                                        <p:tgtEl>
                                          <p:spTgt spid="143"/>
                                        </p:tgtEl>
                                        <p:attrNameLst>
                                          <p:attrName>ppt_w</p:attrName>
                                        </p:attrNameLst>
                                      </p:cBhvr>
                                      <p:tavLst>
                                        <p:tav tm="0">
                                          <p:val>
                                            <p:fltVal val="0"/>
                                          </p:val>
                                        </p:tav>
                                        <p:tav tm="100000">
                                          <p:val>
                                            <p:strVal val="#ppt_w"/>
                                          </p:val>
                                        </p:tav>
                                      </p:tavLst>
                                    </p:anim>
                                    <p:anim calcmode="lin" valueType="num">
                                      <p:cBhvr>
                                        <p:cTn id="54" dur="500" fill="hold"/>
                                        <p:tgtEl>
                                          <p:spTgt spid="143"/>
                                        </p:tgtEl>
                                        <p:attrNameLst>
                                          <p:attrName>ppt_h</p:attrName>
                                        </p:attrNameLst>
                                      </p:cBhvr>
                                      <p:tavLst>
                                        <p:tav tm="0">
                                          <p:val>
                                            <p:fltVal val="0"/>
                                          </p:val>
                                        </p:tav>
                                        <p:tav tm="100000">
                                          <p:val>
                                            <p:strVal val="#ppt_h"/>
                                          </p:val>
                                        </p:tav>
                                      </p:tavLst>
                                    </p:anim>
                                    <p:animEffect transition="in" filter="fade">
                                      <p:cBhvr>
                                        <p:cTn id="55" dur="500"/>
                                        <p:tgtEl>
                                          <p:spTgt spid="143"/>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146"/>
                                        </p:tgtEl>
                                        <p:attrNameLst>
                                          <p:attrName>style.visibility</p:attrName>
                                        </p:attrNameLst>
                                      </p:cBhvr>
                                      <p:to>
                                        <p:strVal val="visible"/>
                                      </p:to>
                                    </p:set>
                                    <p:animEffect transition="in" filter="wipe(left)">
                                      <p:cBhvr>
                                        <p:cTn id="59" dur="500"/>
                                        <p:tgtEl>
                                          <p:spTgt spid="146"/>
                                        </p:tgtEl>
                                      </p:cBhvr>
                                    </p:animEffect>
                                  </p:childTnLst>
                                </p:cTn>
                              </p:par>
                            </p:childTnLst>
                          </p:cTn>
                        </p:par>
                        <p:par>
                          <p:cTn id="60" fill="hold">
                            <p:stCondLst>
                              <p:cond delay="6000"/>
                            </p:stCondLst>
                            <p:childTnLst>
                              <p:par>
                                <p:cTn id="61" presetID="18" presetClass="entr" presetSubtype="9" fill="hold" grpId="0" nodeType="afterEffect">
                                  <p:stCondLst>
                                    <p:cond delay="0"/>
                                  </p:stCondLst>
                                  <p:childTnLst>
                                    <p:set>
                                      <p:cBhvr>
                                        <p:cTn id="62" dur="1" fill="hold">
                                          <p:stCondLst>
                                            <p:cond delay="0"/>
                                          </p:stCondLst>
                                        </p:cTn>
                                        <p:tgtEl>
                                          <p:spTgt spid="108"/>
                                        </p:tgtEl>
                                        <p:attrNameLst>
                                          <p:attrName>style.visibility</p:attrName>
                                        </p:attrNameLst>
                                      </p:cBhvr>
                                      <p:to>
                                        <p:strVal val="visible"/>
                                      </p:to>
                                    </p:set>
                                    <p:animEffect transition="in" filter="strips(upLeft)">
                                      <p:cBhvr>
                                        <p:cTn id="63" dur="500"/>
                                        <p:tgtEl>
                                          <p:spTgt spid="108"/>
                                        </p:tgtEl>
                                      </p:cBhvr>
                                    </p:animEffect>
                                  </p:childTnLst>
                                </p:cTn>
                              </p:par>
                            </p:childTnLst>
                          </p:cTn>
                        </p:par>
                        <p:par>
                          <p:cTn id="64" fill="hold">
                            <p:stCondLst>
                              <p:cond delay="6500"/>
                            </p:stCondLst>
                            <p:childTnLst>
                              <p:par>
                                <p:cTn id="65" presetID="53" presetClass="entr" presetSubtype="0" fill="hold" nodeType="afterEffect">
                                  <p:stCondLst>
                                    <p:cond delay="0"/>
                                  </p:stCondLst>
                                  <p:childTnLst>
                                    <p:set>
                                      <p:cBhvr>
                                        <p:cTn id="66" dur="1" fill="hold">
                                          <p:stCondLst>
                                            <p:cond delay="0"/>
                                          </p:stCondLst>
                                        </p:cTn>
                                        <p:tgtEl>
                                          <p:spTgt spid="142"/>
                                        </p:tgtEl>
                                        <p:attrNameLst>
                                          <p:attrName>style.visibility</p:attrName>
                                        </p:attrNameLst>
                                      </p:cBhvr>
                                      <p:to>
                                        <p:strVal val="visible"/>
                                      </p:to>
                                    </p:set>
                                    <p:anim calcmode="lin" valueType="num">
                                      <p:cBhvr>
                                        <p:cTn id="67" dur="500" fill="hold"/>
                                        <p:tgtEl>
                                          <p:spTgt spid="142"/>
                                        </p:tgtEl>
                                        <p:attrNameLst>
                                          <p:attrName>ppt_w</p:attrName>
                                        </p:attrNameLst>
                                      </p:cBhvr>
                                      <p:tavLst>
                                        <p:tav tm="0">
                                          <p:val>
                                            <p:fltVal val="0"/>
                                          </p:val>
                                        </p:tav>
                                        <p:tav tm="100000">
                                          <p:val>
                                            <p:strVal val="#ppt_w"/>
                                          </p:val>
                                        </p:tav>
                                      </p:tavLst>
                                    </p:anim>
                                    <p:anim calcmode="lin" valueType="num">
                                      <p:cBhvr>
                                        <p:cTn id="68" dur="500" fill="hold"/>
                                        <p:tgtEl>
                                          <p:spTgt spid="142"/>
                                        </p:tgtEl>
                                        <p:attrNameLst>
                                          <p:attrName>ppt_h</p:attrName>
                                        </p:attrNameLst>
                                      </p:cBhvr>
                                      <p:tavLst>
                                        <p:tav tm="0">
                                          <p:val>
                                            <p:fltVal val="0"/>
                                          </p:val>
                                        </p:tav>
                                        <p:tav tm="100000">
                                          <p:val>
                                            <p:strVal val="#ppt_h"/>
                                          </p:val>
                                        </p:tav>
                                      </p:tavLst>
                                    </p:anim>
                                    <p:animEffect transition="in" filter="fade">
                                      <p:cBhvr>
                                        <p:cTn id="69" dur="500"/>
                                        <p:tgtEl>
                                          <p:spTgt spid="142"/>
                                        </p:tgtEl>
                                      </p:cBhvr>
                                    </p:animEffect>
                                  </p:childTnLst>
                                </p:cTn>
                              </p:par>
                            </p:childTnLst>
                          </p:cTn>
                        </p:par>
                        <p:par>
                          <p:cTn id="70" fill="hold">
                            <p:stCondLst>
                              <p:cond delay="7000"/>
                            </p:stCondLst>
                            <p:childTnLst>
                              <p:par>
                                <p:cTn id="71" presetID="22" presetClass="entr" presetSubtype="8" fill="hold" grpId="0" nodeType="afterEffect">
                                  <p:stCondLst>
                                    <p:cond delay="0"/>
                                  </p:stCondLst>
                                  <p:childTnLst>
                                    <p:set>
                                      <p:cBhvr>
                                        <p:cTn id="72" dur="1" fill="hold">
                                          <p:stCondLst>
                                            <p:cond delay="0"/>
                                          </p:stCondLst>
                                        </p:cTn>
                                        <p:tgtEl>
                                          <p:spTgt spid="147"/>
                                        </p:tgtEl>
                                        <p:attrNameLst>
                                          <p:attrName>style.visibility</p:attrName>
                                        </p:attrNameLst>
                                      </p:cBhvr>
                                      <p:to>
                                        <p:strVal val="visible"/>
                                      </p:to>
                                    </p:set>
                                    <p:animEffect transition="in" filter="wipe(left)">
                                      <p:cBhvr>
                                        <p:cTn id="73" dur="500"/>
                                        <p:tgtEl>
                                          <p:spTgt spid="147"/>
                                        </p:tgtEl>
                                      </p:cBhvr>
                                    </p:animEffect>
                                  </p:childTnLst>
                                </p:cTn>
                              </p:par>
                            </p:childTnLst>
                          </p:cTn>
                        </p:par>
                        <p:par>
                          <p:cTn id="74" fill="hold">
                            <p:stCondLst>
                              <p:cond delay="7500"/>
                            </p:stCondLst>
                            <p:childTnLst>
                              <p:par>
                                <p:cTn id="75" presetID="18" presetClass="entr" presetSubtype="9" fill="hold" grpId="0" nodeType="afterEffect">
                                  <p:stCondLst>
                                    <p:cond delay="0"/>
                                  </p:stCondLst>
                                  <p:childTnLst>
                                    <p:set>
                                      <p:cBhvr>
                                        <p:cTn id="76" dur="1" fill="hold">
                                          <p:stCondLst>
                                            <p:cond delay="0"/>
                                          </p:stCondLst>
                                        </p:cTn>
                                        <p:tgtEl>
                                          <p:spTgt spid="109"/>
                                        </p:tgtEl>
                                        <p:attrNameLst>
                                          <p:attrName>style.visibility</p:attrName>
                                        </p:attrNameLst>
                                      </p:cBhvr>
                                      <p:to>
                                        <p:strVal val="visible"/>
                                      </p:to>
                                    </p:set>
                                    <p:animEffect transition="in" filter="strips(upLeft)">
                                      <p:cBhvr>
                                        <p:cTn id="77" dur="500"/>
                                        <p:tgtEl>
                                          <p:spTgt spid="109"/>
                                        </p:tgtEl>
                                      </p:cBhvr>
                                    </p:animEffect>
                                  </p:childTnLst>
                                </p:cTn>
                              </p:par>
                            </p:childTnLst>
                          </p:cTn>
                        </p:par>
                        <p:par>
                          <p:cTn id="78" fill="hold">
                            <p:stCondLst>
                              <p:cond delay="8000"/>
                            </p:stCondLst>
                            <p:childTnLst>
                              <p:par>
                                <p:cTn id="79" presetID="53" presetClass="entr" presetSubtype="0" fill="hold" nodeType="afterEffect">
                                  <p:stCondLst>
                                    <p:cond delay="0"/>
                                  </p:stCondLst>
                                  <p:childTnLst>
                                    <p:set>
                                      <p:cBhvr>
                                        <p:cTn id="80" dur="1" fill="hold">
                                          <p:stCondLst>
                                            <p:cond delay="0"/>
                                          </p:stCondLst>
                                        </p:cTn>
                                        <p:tgtEl>
                                          <p:spTgt spid="141"/>
                                        </p:tgtEl>
                                        <p:attrNameLst>
                                          <p:attrName>style.visibility</p:attrName>
                                        </p:attrNameLst>
                                      </p:cBhvr>
                                      <p:to>
                                        <p:strVal val="visible"/>
                                      </p:to>
                                    </p:set>
                                    <p:anim calcmode="lin" valueType="num">
                                      <p:cBhvr>
                                        <p:cTn id="81" dur="500" fill="hold"/>
                                        <p:tgtEl>
                                          <p:spTgt spid="141"/>
                                        </p:tgtEl>
                                        <p:attrNameLst>
                                          <p:attrName>ppt_w</p:attrName>
                                        </p:attrNameLst>
                                      </p:cBhvr>
                                      <p:tavLst>
                                        <p:tav tm="0">
                                          <p:val>
                                            <p:fltVal val="0"/>
                                          </p:val>
                                        </p:tav>
                                        <p:tav tm="100000">
                                          <p:val>
                                            <p:strVal val="#ppt_w"/>
                                          </p:val>
                                        </p:tav>
                                      </p:tavLst>
                                    </p:anim>
                                    <p:anim calcmode="lin" valueType="num">
                                      <p:cBhvr>
                                        <p:cTn id="82" dur="500" fill="hold"/>
                                        <p:tgtEl>
                                          <p:spTgt spid="141"/>
                                        </p:tgtEl>
                                        <p:attrNameLst>
                                          <p:attrName>ppt_h</p:attrName>
                                        </p:attrNameLst>
                                      </p:cBhvr>
                                      <p:tavLst>
                                        <p:tav tm="0">
                                          <p:val>
                                            <p:fltVal val="0"/>
                                          </p:val>
                                        </p:tav>
                                        <p:tav tm="100000">
                                          <p:val>
                                            <p:strVal val="#ppt_h"/>
                                          </p:val>
                                        </p:tav>
                                      </p:tavLst>
                                    </p:anim>
                                    <p:animEffect transition="in" filter="fade">
                                      <p:cBhvr>
                                        <p:cTn id="83" dur="500"/>
                                        <p:tgtEl>
                                          <p:spTgt spid="141"/>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149"/>
                                        </p:tgtEl>
                                        <p:attrNameLst>
                                          <p:attrName>style.visibility</p:attrName>
                                        </p:attrNameLst>
                                      </p:cBhvr>
                                      <p:to>
                                        <p:strVal val="visible"/>
                                      </p:to>
                                    </p:set>
                                    <p:animEffect transition="in" filter="wipe(right)">
                                      <p:cBhvr>
                                        <p:cTn id="87"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9" grpId="0" animBg="1"/>
      <p:bldP spid="53" grpId="0" animBg="1"/>
      <p:bldP spid="105" grpId="0" animBg="1"/>
      <p:bldP spid="108" grpId="0" animBg="1"/>
      <p:bldP spid="109" grpId="0" animBg="1"/>
      <p:bldP spid="144" grpId="0"/>
      <p:bldP spid="145" grpId="0"/>
      <p:bldP spid="146" grpId="0"/>
      <p:bldP spid="147" grpId="0"/>
      <p:bldP spid="148" grpId="0"/>
      <p:bldP spid="14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sp>
        <p:nvSpPr>
          <p:cNvPr id="2" name="矩形 1"/>
          <p:cNvSpPr/>
          <p:nvPr/>
        </p:nvSpPr>
        <p:spPr>
          <a:xfrm>
            <a:off x="-1175403" y="-344795"/>
            <a:ext cx="6132443" cy="743447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029383" y="2129871"/>
            <a:ext cx="1340110" cy="2762014"/>
            <a:chOff x="3119973" y="2041219"/>
            <a:chExt cx="1340110" cy="2762014"/>
          </a:xfrm>
        </p:grpSpPr>
        <p:sp>
          <p:nvSpPr>
            <p:cNvPr id="3" name="矩形 2"/>
            <p:cNvSpPr/>
            <p:nvPr/>
          </p:nvSpPr>
          <p:spPr>
            <a:xfrm>
              <a:off x="3119973" y="2041219"/>
              <a:ext cx="1160662" cy="2762014"/>
            </a:xfrm>
            <a:prstGeom prst="rect">
              <a:avLst/>
            </a:prstGeom>
            <a:solidFill>
              <a:srgbClr val="BFBFBF">
                <a:alpha val="89804"/>
              </a:srgb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148"/>
            <p:cNvSpPr txBox="1"/>
            <p:nvPr/>
          </p:nvSpPr>
          <p:spPr>
            <a:xfrm>
              <a:off x="3119973" y="2473206"/>
              <a:ext cx="1340110" cy="1898039"/>
            </a:xfrm>
            <a:prstGeom prst="rect">
              <a:avLst/>
            </a:prstGeom>
            <a:noFill/>
          </p:spPr>
          <p:txBody>
            <a:bodyPr vert="eaVert" wrap="square" rtlCol="0">
              <a:spAutoFit/>
            </a:bodyPr>
            <a:lstStyle/>
            <a:p>
              <a:pPr algn="ctr">
                <a:lnSpc>
                  <a:spcPct val="120000"/>
                </a:lnSpc>
              </a:pPr>
              <a:r>
                <a:rPr lang="zh-CN" altLang="en-US" sz="6257" cap="all" spc="284" dirty="0">
                  <a:latin typeface="Arial" panose="020B0604020202020204" pitchFamily="34" charset="0"/>
                  <a:ea typeface="微软雅黑" panose="020B0503020204020204" pitchFamily="34" charset="-122"/>
                  <a:cs typeface="+mn-ea"/>
                  <a:sym typeface="Arial" panose="020B0604020202020204" pitchFamily="34" charset="0"/>
                </a:rPr>
                <a:t>目录</a:t>
              </a:r>
              <a:endParaRPr lang="en-US" altLang="zh-CN" sz="6257" cap="all" spc="284"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矩形 21"/>
          <p:cNvSpPr/>
          <p:nvPr/>
        </p:nvSpPr>
        <p:spPr>
          <a:xfrm>
            <a:off x="1566995" y="1217151"/>
            <a:ext cx="2518638" cy="564898"/>
          </a:xfrm>
          <a:prstGeom prst="rect">
            <a:avLst/>
          </a:prstGeom>
          <a:effectLst/>
        </p:spPr>
        <p:txBody>
          <a:bodyPr wrap="none">
            <a:spAutoFit/>
          </a:bodyPr>
          <a:lstStyle/>
          <a:p>
            <a:pPr>
              <a:lnSpc>
                <a:spcPct val="120000"/>
              </a:lnSpc>
            </a:pPr>
            <a:r>
              <a:rPr lang="en-US" altLang="zh-CN" sz="2800" dirty="0">
                <a:latin typeface="Arial" panose="020B0604020202020204" pitchFamily="34" charset="0"/>
                <a:ea typeface="微软雅黑" panose="020B0503020204020204" pitchFamily="34" charset="-122"/>
                <a:sym typeface="Arial" panose="020B0604020202020204" pitchFamily="34" charset="0"/>
              </a:rPr>
              <a:t>01     </a:t>
            </a:r>
            <a:r>
              <a:rPr lang="zh-CN" altLang="en-US" sz="2800" dirty="0">
                <a:latin typeface="Arial" panose="020B0604020202020204" pitchFamily="34" charset="0"/>
                <a:ea typeface="微软雅黑" panose="020B0503020204020204" pitchFamily="34" charset="-122"/>
                <a:sym typeface="Arial" panose="020B0604020202020204" pitchFamily="34" charset="0"/>
              </a:rPr>
              <a:t>关于我们</a:t>
            </a:r>
            <a:endParaRPr lang="en-US" altLang="zh-CN" sz="28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2"/>
          <p:cNvSpPr/>
          <p:nvPr/>
        </p:nvSpPr>
        <p:spPr>
          <a:xfrm>
            <a:off x="1566997" y="1233602"/>
            <a:ext cx="555041" cy="5286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nvSpPr>
        <p:spPr>
          <a:xfrm>
            <a:off x="1566995" y="2129871"/>
            <a:ext cx="2518638" cy="609398"/>
          </a:xfrm>
          <a:prstGeom prst="rect">
            <a:avLst/>
          </a:prstGeom>
          <a:effectLst/>
        </p:spPr>
        <p:txBody>
          <a:bodyPr wrap="none">
            <a:spAutoFit/>
          </a:bodyPr>
          <a:lstStyle/>
          <a:p>
            <a:pPr algn="r">
              <a:lnSpc>
                <a:spcPct val="120000"/>
              </a:lnSpc>
            </a:pPr>
            <a:r>
              <a:rPr lang="en-US" altLang="zh-CN" sz="2800" dirty="0">
                <a:latin typeface="Arial" panose="020B0604020202020204" pitchFamily="34" charset="0"/>
                <a:ea typeface="微软雅黑" panose="020B0503020204020204" pitchFamily="34" charset="-122"/>
                <a:sym typeface="Arial" panose="020B0604020202020204" pitchFamily="34" charset="0"/>
              </a:rPr>
              <a:t>02     </a:t>
            </a:r>
            <a:r>
              <a:rPr lang="zh-CN" altLang="en-US" sz="2800" dirty="0">
                <a:latin typeface="Arial" panose="020B0604020202020204" pitchFamily="34" charset="0"/>
                <a:ea typeface="微软雅黑" panose="020B0503020204020204" pitchFamily="34" charset="-122"/>
                <a:sym typeface="Arial" panose="020B0604020202020204" pitchFamily="34" charset="0"/>
              </a:rPr>
              <a:t>企业文化</a:t>
            </a:r>
            <a:endParaRPr lang="en-US" altLang="zh-CN" sz="2800"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24"/>
          <p:cNvSpPr/>
          <p:nvPr/>
        </p:nvSpPr>
        <p:spPr>
          <a:xfrm>
            <a:off x="1566997" y="2186102"/>
            <a:ext cx="555041" cy="5286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25"/>
          <p:cNvSpPr/>
          <p:nvPr/>
        </p:nvSpPr>
        <p:spPr>
          <a:xfrm>
            <a:off x="1566995" y="3099945"/>
            <a:ext cx="2518638" cy="609398"/>
          </a:xfrm>
          <a:prstGeom prst="rect">
            <a:avLst/>
          </a:prstGeom>
          <a:effectLst/>
        </p:spPr>
        <p:txBody>
          <a:bodyPr wrap="none">
            <a:spAutoFit/>
          </a:bodyPr>
          <a:lstStyle/>
          <a:p>
            <a:pPr algn="r">
              <a:lnSpc>
                <a:spcPct val="120000"/>
              </a:lnSpc>
            </a:pPr>
            <a:r>
              <a:rPr lang="en-US" altLang="zh-CN" sz="2800" dirty="0">
                <a:latin typeface="Arial" panose="020B0604020202020204" pitchFamily="34" charset="0"/>
                <a:ea typeface="微软雅黑" panose="020B0503020204020204" pitchFamily="34" charset="-122"/>
                <a:sym typeface="Arial" panose="020B0604020202020204" pitchFamily="34" charset="0"/>
              </a:rPr>
              <a:t>03     </a:t>
            </a:r>
            <a:r>
              <a:rPr lang="zh-CN" altLang="en-US" sz="2800" dirty="0">
                <a:latin typeface="Arial" panose="020B0604020202020204" pitchFamily="34" charset="0"/>
                <a:ea typeface="微软雅黑" panose="020B0503020204020204" pitchFamily="34" charset="-122"/>
                <a:sym typeface="Arial" panose="020B0604020202020204" pitchFamily="34" charset="0"/>
              </a:rPr>
              <a:t>产品服务</a:t>
            </a:r>
            <a:endParaRPr lang="en-US" altLang="zh-CN" sz="2800"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1566997" y="3138602"/>
            <a:ext cx="555041" cy="5286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1566995" y="4092940"/>
            <a:ext cx="2518638" cy="564898"/>
          </a:xfrm>
          <a:prstGeom prst="rect">
            <a:avLst/>
          </a:prstGeom>
          <a:effectLst/>
        </p:spPr>
        <p:txBody>
          <a:bodyPr wrap="none">
            <a:spAutoFit/>
          </a:bodyPr>
          <a:lstStyle/>
          <a:p>
            <a:pPr algn="r">
              <a:lnSpc>
                <a:spcPct val="120000"/>
              </a:lnSpc>
            </a:pPr>
            <a:r>
              <a:rPr lang="en-US" altLang="zh-CN" sz="2800" dirty="0">
                <a:latin typeface="Arial" panose="020B0604020202020204" pitchFamily="34" charset="0"/>
                <a:ea typeface="微软雅黑" panose="020B0503020204020204" pitchFamily="34" charset="-122"/>
                <a:sym typeface="Arial" panose="020B0604020202020204" pitchFamily="34" charset="0"/>
              </a:rPr>
              <a:t>04     </a:t>
            </a:r>
            <a:r>
              <a:rPr lang="zh-CN" altLang="en-US" sz="2800" dirty="0">
                <a:latin typeface="Arial" panose="020B0604020202020204" pitchFamily="34" charset="0"/>
                <a:ea typeface="微软雅黑" panose="020B0503020204020204" pitchFamily="34" charset="-122"/>
                <a:sym typeface="Arial" panose="020B0604020202020204" pitchFamily="34" charset="0"/>
              </a:rPr>
              <a:t>公司实力</a:t>
            </a:r>
            <a:endParaRPr lang="en-US" altLang="zh-CN" sz="280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nvSpPr>
        <p:spPr>
          <a:xfrm>
            <a:off x="1566997" y="4129202"/>
            <a:ext cx="555041" cy="5286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29"/>
          <p:cNvSpPr/>
          <p:nvPr/>
        </p:nvSpPr>
        <p:spPr>
          <a:xfrm>
            <a:off x="1566995" y="5027048"/>
            <a:ext cx="2518638" cy="609398"/>
          </a:xfrm>
          <a:prstGeom prst="rect">
            <a:avLst/>
          </a:prstGeom>
          <a:effectLst/>
        </p:spPr>
        <p:txBody>
          <a:bodyPr wrap="none">
            <a:spAutoFit/>
          </a:bodyPr>
          <a:lstStyle/>
          <a:p>
            <a:pPr algn="r">
              <a:lnSpc>
                <a:spcPct val="120000"/>
              </a:lnSpc>
            </a:pPr>
            <a:r>
              <a:rPr lang="en-US" altLang="zh-CN" sz="2800" dirty="0">
                <a:latin typeface="Arial" panose="020B0604020202020204" pitchFamily="34" charset="0"/>
                <a:ea typeface="微软雅黑" panose="020B0503020204020204" pitchFamily="34" charset="-122"/>
                <a:sym typeface="Arial" panose="020B0604020202020204" pitchFamily="34" charset="0"/>
              </a:rPr>
              <a:t>05     </a:t>
            </a:r>
            <a:r>
              <a:rPr lang="zh-CN" altLang="en-US" sz="2800" dirty="0">
                <a:latin typeface="Arial" panose="020B0604020202020204" pitchFamily="34" charset="0"/>
                <a:ea typeface="微软雅黑" panose="020B0503020204020204" pitchFamily="34" charset="-122"/>
                <a:sym typeface="Arial" panose="020B0604020202020204" pitchFamily="34" charset="0"/>
              </a:rPr>
              <a:t>未来展望</a:t>
            </a:r>
            <a:endParaRPr lang="en-US" altLang="zh-CN" sz="280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p:cNvSpPr/>
          <p:nvPr/>
        </p:nvSpPr>
        <p:spPr>
          <a:xfrm>
            <a:off x="1566995" y="5006522"/>
            <a:ext cx="555041" cy="5286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50222136"/>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barn(inVertical)">
                                      <p:cBhvr>
                                        <p:cTn id="15" dur="500"/>
                                        <p:tgtEl>
                                          <p:spTgt spid="2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barn(inVertical)">
                                      <p:cBhvr>
                                        <p:cTn id="23" dur="500"/>
                                        <p:tgtEl>
                                          <p:spTgt spid="2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barn(inVertical)">
                                      <p:cBhvr>
                                        <p:cTn id="31" dur="500"/>
                                        <p:tgtEl>
                                          <p:spTgt spid="2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childTnLst>
                          </p:cTn>
                        </p:par>
                        <p:par>
                          <p:cTn id="36" fill="hold">
                            <p:stCondLst>
                              <p:cond delay="4000"/>
                            </p:stCondLst>
                            <p:childTnLst>
                              <p:par>
                                <p:cTn id="37" presetID="16" presetClass="entr" presetSubtype="21"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barn(inVertical)">
                                      <p:cBhvr>
                                        <p:cTn id="39" dur="500"/>
                                        <p:tgtEl>
                                          <p:spTgt spid="31"/>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p:bldP spid="25" grpId="0" animBg="1"/>
      <p:bldP spid="26" grpId="0"/>
      <p:bldP spid="27" grpId="0" animBg="1"/>
      <p:bldP spid="28" grpId="0"/>
      <p:bldP spid="29" grpId="0" animBg="1"/>
      <p:bldP spid="30" grpId="0"/>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687417" y="1590261"/>
            <a:ext cx="4810540" cy="4214191"/>
            <a:chOff x="3687417" y="1590261"/>
            <a:chExt cx="4810540" cy="4214191"/>
          </a:xfrm>
        </p:grpSpPr>
        <p:sp>
          <p:nvSpPr>
            <p:cNvPr id="6" name="六边形 5"/>
            <p:cNvSpPr/>
            <p:nvPr/>
          </p:nvSpPr>
          <p:spPr>
            <a:xfrm>
              <a:off x="3687417" y="1590261"/>
              <a:ext cx="4810540" cy="4214191"/>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文本框 6"/>
            <p:cNvSpPr txBox="1"/>
            <p:nvPr/>
          </p:nvSpPr>
          <p:spPr>
            <a:xfrm>
              <a:off x="5436704" y="1918253"/>
              <a:ext cx="1311965"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05</a:t>
              </a:r>
              <a:endParaRPr kumimoji="0" lang="zh-CN" altLang="en-US" sz="66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9" name="直接连接符 8"/>
            <p:cNvCxnSpPr/>
            <p:nvPr/>
          </p:nvCxnSpPr>
          <p:spPr>
            <a:xfrm>
              <a:off x="4641574" y="3026249"/>
              <a:ext cx="2932043" cy="0"/>
            </a:xfrm>
            <a:prstGeom prst="line">
              <a:avLst/>
            </a:prstGeom>
          </p:spPr>
          <p:style>
            <a:lnRef idx="1">
              <a:schemeClr val="dk1"/>
            </a:lnRef>
            <a:fillRef idx="0">
              <a:schemeClr val="dk1"/>
            </a:fillRef>
            <a:effectRef idx="0">
              <a:schemeClr val="dk1"/>
            </a:effectRef>
            <a:fontRef idx="minor">
              <a:schemeClr val="tx1"/>
            </a:fontRef>
          </p:style>
        </p:cxnSp>
        <p:sp>
          <p:nvSpPr>
            <p:cNvPr id="11" name="文本框 10"/>
            <p:cNvSpPr txBox="1"/>
            <p:nvPr/>
          </p:nvSpPr>
          <p:spPr>
            <a:xfrm>
              <a:off x="3687417" y="3354241"/>
              <a:ext cx="4757195" cy="1077218"/>
            </a:xfrm>
            <a:prstGeom prst="rect">
              <a:avLst/>
            </a:prstGeom>
            <a:noFill/>
          </p:spPr>
          <p:txBody>
            <a:bodyPr wrap="square" rtlCol="0">
              <a:spAutoFit/>
            </a:bodyPr>
            <a:lstStyle/>
            <a:p>
              <a:pPr lvl="0" algn="ctr"/>
              <a:r>
                <a:rPr lang="zh-CN" altLang="en-US" sz="3200" b="1" dirty="0">
                  <a:solidFill>
                    <a:prstClr val="black"/>
                  </a:solidFill>
                  <a:latin typeface="微软雅黑" panose="020B0503020204020204" pitchFamily="34" charset="-122"/>
                  <a:ea typeface="微软雅黑" panose="020B0503020204020204" pitchFamily="34" charset="-122"/>
                </a:rPr>
                <a:t>未来展望</a:t>
              </a:r>
              <a:endParaRPr lang="en-US" altLang="zh-CN" sz="3200" b="1" dirty="0">
                <a:solidFill>
                  <a:prstClr val="black"/>
                </a:solidFill>
                <a:latin typeface="微软雅黑" panose="020B0503020204020204" pitchFamily="34" charset="-122"/>
                <a:ea typeface="微软雅黑" panose="020B0503020204020204" pitchFamily="34" charset="-122"/>
              </a:endParaRPr>
            </a:p>
            <a:p>
              <a:pPr lvl="0" algn="ctr"/>
              <a:r>
                <a:rPr lang="en-US" altLang="zh-CN" sz="3200" b="1" dirty="0">
                  <a:solidFill>
                    <a:prstClr val="black"/>
                  </a:solidFill>
                  <a:latin typeface="微软雅黑" panose="020B0503020204020204" pitchFamily="34" charset="-122"/>
                  <a:ea typeface="微软雅黑" panose="020B0503020204020204" pitchFamily="34" charset="-122"/>
                </a:rPr>
                <a:t>(Future Prospects)</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32847949"/>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36488" y="1092246"/>
            <a:ext cx="9641136" cy="2053794"/>
            <a:chOff x="-1758778" y="1609996"/>
            <a:chExt cx="14650695" cy="2053794"/>
          </a:xfrm>
        </p:grpSpPr>
        <p:sp>
          <p:nvSpPr>
            <p:cNvPr id="16" name="Color 1"/>
            <p:cNvSpPr>
              <a:spLocks/>
            </p:cNvSpPr>
            <p:nvPr/>
          </p:nvSpPr>
          <p:spPr bwMode="auto">
            <a:xfrm>
              <a:off x="9526570" y="1609999"/>
              <a:ext cx="3365347" cy="2053791"/>
            </a:xfrm>
            <a:custGeom>
              <a:avLst/>
              <a:gdLst>
                <a:gd name="T0" fmla="*/ 766 w 766"/>
                <a:gd name="T1" fmla="*/ 0 h 453"/>
                <a:gd name="T2" fmla="*/ 670 w 766"/>
                <a:gd name="T3" fmla="*/ 85 h 453"/>
                <a:gd name="T4" fmla="*/ 470 w 766"/>
                <a:gd name="T5" fmla="*/ 390 h 453"/>
                <a:gd name="T6" fmla="*/ 337 w 766"/>
                <a:gd name="T7" fmla="*/ 453 h 453"/>
                <a:gd name="T8" fmla="*/ 0 w 766"/>
                <a:gd name="T9" fmla="*/ 453 h 453"/>
                <a:gd name="T10" fmla="*/ 133 w 766"/>
                <a:gd name="T11" fmla="*/ 390 h 453"/>
                <a:gd name="T12" fmla="*/ 333 w 766"/>
                <a:gd name="T13" fmla="*/ 85 h 453"/>
                <a:gd name="T14" fmla="*/ 429 w 766"/>
                <a:gd name="T15" fmla="*/ 0 h 453"/>
                <a:gd name="T16" fmla="*/ 766 w 766"/>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6" h="453">
                  <a:moveTo>
                    <a:pt x="766" y="0"/>
                  </a:moveTo>
                  <a:cubicBezTo>
                    <a:pt x="766" y="0"/>
                    <a:pt x="720" y="3"/>
                    <a:pt x="670" y="85"/>
                  </a:cubicBezTo>
                  <a:cubicBezTo>
                    <a:pt x="623" y="161"/>
                    <a:pt x="495" y="357"/>
                    <a:pt x="470" y="390"/>
                  </a:cubicBezTo>
                  <a:cubicBezTo>
                    <a:pt x="442" y="428"/>
                    <a:pt x="406" y="453"/>
                    <a:pt x="337" y="453"/>
                  </a:cubicBezTo>
                  <a:cubicBezTo>
                    <a:pt x="0" y="453"/>
                    <a:pt x="0" y="453"/>
                    <a:pt x="0" y="453"/>
                  </a:cubicBezTo>
                  <a:cubicBezTo>
                    <a:pt x="69" y="453"/>
                    <a:pt x="105" y="428"/>
                    <a:pt x="133" y="390"/>
                  </a:cubicBezTo>
                  <a:cubicBezTo>
                    <a:pt x="158" y="357"/>
                    <a:pt x="286" y="161"/>
                    <a:pt x="333" y="85"/>
                  </a:cubicBezTo>
                  <a:cubicBezTo>
                    <a:pt x="383" y="3"/>
                    <a:pt x="429" y="0"/>
                    <a:pt x="429" y="0"/>
                  </a:cubicBezTo>
                  <a:lnTo>
                    <a:pt x="766" y="0"/>
                  </a:lnTo>
                  <a:close/>
                </a:path>
              </a:pathLst>
            </a:custGeom>
            <a:solidFill>
              <a:srgbClr val="614734"/>
            </a:solidFill>
            <a:ln>
              <a:noFill/>
            </a:ln>
          </p:spPr>
          <p:txBody>
            <a:bodyPr vert="horz" wrap="square" lIns="0" tIns="0" rIns="0" bIns="0" numCol="1" anchor="t" anchorCtr="0" compatLnSpc="1">
              <a:prstTxWarp prst="textNoShape">
                <a:avLst/>
              </a:prstTxWarp>
            </a:bodyPr>
            <a:lstStyle/>
            <a:p>
              <a:pPr>
                <a:lnSpc>
                  <a:spcPct val="120000"/>
                </a:lnSpc>
              </a:pPr>
              <a:endParaRPr lang="en-US" sz="1517">
                <a:solidFill>
                  <a:schemeClr val="bg1">
                    <a:lumMod val="65000"/>
                  </a:schemeClr>
                </a:solidFill>
                <a:latin typeface="Arial" panose="020B0604020202020204" pitchFamily="34" charset="0"/>
                <a:ea typeface="微软雅黑" panose="020B0503020204020204" pitchFamily="34" charset="-122"/>
                <a:cs typeface="League Gothic Regular"/>
                <a:sym typeface="Arial" panose="020B0604020202020204" pitchFamily="34" charset="0"/>
              </a:endParaRPr>
            </a:p>
          </p:txBody>
        </p:sp>
        <p:sp>
          <p:nvSpPr>
            <p:cNvPr id="17" name="Color 3"/>
            <p:cNvSpPr>
              <a:spLocks/>
            </p:cNvSpPr>
            <p:nvPr/>
          </p:nvSpPr>
          <p:spPr bwMode="auto">
            <a:xfrm>
              <a:off x="5767270" y="1609999"/>
              <a:ext cx="3363487" cy="2053791"/>
            </a:xfrm>
            <a:custGeom>
              <a:avLst/>
              <a:gdLst>
                <a:gd name="T0" fmla="*/ 766 w 766"/>
                <a:gd name="T1" fmla="*/ 0 h 453"/>
                <a:gd name="T2" fmla="*/ 669 w 766"/>
                <a:gd name="T3" fmla="*/ 85 h 453"/>
                <a:gd name="T4" fmla="*/ 470 w 766"/>
                <a:gd name="T5" fmla="*/ 390 h 453"/>
                <a:gd name="T6" fmla="*/ 337 w 766"/>
                <a:gd name="T7" fmla="*/ 453 h 453"/>
                <a:gd name="T8" fmla="*/ 0 w 766"/>
                <a:gd name="T9" fmla="*/ 453 h 453"/>
                <a:gd name="T10" fmla="*/ 133 w 766"/>
                <a:gd name="T11" fmla="*/ 390 h 453"/>
                <a:gd name="T12" fmla="*/ 332 w 766"/>
                <a:gd name="T13" fmla="*/ 85 h 453"/>
                <a:gd name="T14" fmla="*/ 429 w 766"/>
                <a:gd name="T15" fmla="*/ 0 h 453"/>
                <a:gd name="T16" fmla="*/ 766 w 766"/>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6" h="453">
                  <a:moveTo>
                    <a:pt x="766" y="0"/>
                  </a:moveTo>
                  <a:cubicBezTo>
                    <a:pt x="766" y="0"/>
                    <a:pt x="720" y="3"/>
                    <a:pt x="669" y="85"/>
                  </a:cubicBezTo>
                  <a:cubicBezTo>
                    <a:pt x="622" y="161"/>
                    <a:pt x="494" y="357"/>
                    <a:pt x="470" y="390"/>
                  </a:cubicBezTo>
                  <a:cubicBezTo>
                    <a:pt x="441" y="428"/>
                    <a:pt x="406" y="453"/>
                    <a:pt x="337" y="453"/>
                  </a:cubicBezTo>
                  <a:cubicBezTo>
                    <a:pt x="0" y="453"/>
                    <a:pt x="0" y="453"/>
                    <a:pt x="0" y="453"/>
                  </a:cubicBezTo>
                  <a:cubicBezTo>
                    <a:pt x="69" y="453"/>
                    <a:pt x="104" y="428"/>
                    <a:pt x="133" y="390"/>
                  </a:cubicBezTo>
                  <a:cubicBezTo>
                    <a:pt x="157" y="357"/>
                    <a:pt x="285" y="161"/>
                    <a:pt x="332" y="85"/>
                  </a:cubicBezTo>
                  <a:cubicBezTo>
                    <a:pt x="383" y="3"/>
                    <a:pt x="429" y="0"/>
                    <a:pt x="429" y="0"/>
                  </a:cubicBezTo>
                  <a:lnTo>
                    <a:pt x="766" y="0"/>
                  </a:lnTo>
                  <a:close/>
                </a:path>
              </a:pathLst>
            </a:custGeom>
            <a:solidFill>
              <a:srgbClr val="614734"/>
            </a:solidFill>
            <a:ln>
              <a:noFill/>
            </a:ln>
          </p:spPr>
          <p:txBody>
            <a:bodyPr vert="horz" wrap="square" lIns="0" tIns="0" rIns="0" bIns="0" numCol="1" anchor="t" anchorCtr="0" compatLnSpc="1">
              <a:prstTxWarp prst="textNoShape">
                <a:avLst/>
              </a:prstTxWarp>
            </a:bodyPr>
            <a:lstStyle/>
            <a:p>
              <a:pPr>
                <a:lnSpc>
                  <a:spcPct val="120000"/>
                </a:lnSpc>
              </a:pPr>
              <a:endParaRPr lang="en-US" sz="1517">
                <a:solidFill>
                  <a:schemeClr val="bg1">
                    <a:lumMod val="65000"/>
                  </a:schemeClr>
                </a:solidFill>
                <a:latin typeface="Arial" panose="020B0604020202020204" pitchFamily="34" charset="0"/>
                <a:ea typeface="微软雅黑" panose="020B0503020204020204" pitchFamily="34" charset="-122"/>
                <a:cs typeface="League Gothic Regular"/>
                <a:sym typeface="Arial" panose="020B0604020202020204" pitchFamily="34" charset="0"/>
              </a:endParaRPr>
            </a:p>
          </p:txBody>
        </p:sp>
        <p:sp>
          <p:nvSpPr>
            <p:cNvPr id="18" name="Color 2"/>
            <p:cNvSpPr>
              <a:spLocks/>
            </p:cNvSpPr>
            <p:nvPr/>
          </p:nvSpPr>
          <p:spPr bwMode="auto">
            <a:xfrm>
              <a:off x="7645991" y="1609999"/>
              <a:ext cx="3361630" cy="2053791"/>
            </a:xfrm>
            <a:custGeom>
              <a:avLst/>
              <a:gdLst>
                <a:gd name="T0" fmla="*/ 0 w 765"/>
                <a:gd name="T1" fmla="*/ 0 h 453"/>
                <a:gd name="T2" fmla="*/ 96 w 765"/>
                <a:gd name="T3" fmla="*/ 85 h 453"/>
                <a:gd name="T4" fmla="*/ 295 w 765"/>
                <a:gd name="T5" fmla="*/ 390 h 453"/>
                <a:gd name="T6" fmla="*/ 428 w 765"/>
                <a:gd name="T7" fmla="*/ 453 h 453"/>
                <a:gd name="T8" fmla="*/ 765 w 765"/>
                <a:gd name="T9" fmla="*/ 453 h 453"/>
                <a:gd name="T10" fmla="*/ 632 w 765"/>
                <a:gd name="T11" fmla="*/ 390 h 453"/>
                <a:gd name="T12" fmla="*/ 433 w 765"/>
                <a:gd name="T13" fmla="*/ 85 h 453"/>
                <a:gd name="T14" fmla="*/ 337 w 765"/>
                <a:gd name="T15" fmla="*/ 0 h 453"/>
                <a:gd name="T16" fmla="*/ 0 w 765"/>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5" h="453">
                  <a:moveTo>
                    <a:pt x="0" y="0"/>
                  </a:moveTo>
                  <a:cubicBezTo>
                    <a:pt x="0" y="0"/>
                    <a:pt x="45" y="3"/>
                    <a:pt x="96" y="85"/>
                  </a:cubicBezTo>
                  <a:cubicBezTo>
                    <a:pt x="143" y="161"/>
                    <a:pt x="271" y="357"/>
                    <a:pt x="295" y="390"/>
                  </a:cubicBezTo>
                  <a:cubicBezTo>
                    <a:pt x="324" y="428"/>
                    <a:pt x="359" y="453"/>
                    <a:pt x="428" y="453"/>
                  </a:cubicBezTo>
                  <a:cubicBezTo>
                    <a:pt x="765" y="453"/>
                    <a:pt x="765" y="453"/>
                    <a:pt x="765" y="453"/>
                  </a:cubicBezTo>
                  <a:cubicBezTo>
                    <a:pt x="696" y="453"/>
                    <a:pt x="661" y="428"/>
                    <a:pt x="632" y="390"/>
                  </a:cubicBezTo>
                  <a:cubicBezTo>
                    <a:pt x="608" y="357"/>
                    <a:pt x="480" y="161"/>
                    <a:pt x="433" y="85"/>
                  </a:cubicBezTo>
                  <a:cubicBezTo>
                    <a:pt x="383" y="3"/>
                    <a:pt x="337" y="0"/>
                    <a:pt x="337" y="0"/>
                  </a:cubicBezTo>
                  <a:lnTo>
                    <a:pt x="0" y="0"/>
                  </a:lnTo>
                  <a:close/>
                </a:path>
              </a:pathLst>
            </a:custGeom>
            <a:solidFill>
              <a:srgbClr val="532D10"/>
            </a:solidFill>
            <a:ln>
              <a:noFill/>
            </a:ln>
          </p:spPr>
          <p:txBody>
            <a:bodyPr vert="horz" wrap="square" lIns="0" tIns="0" rIns="0" bIns="0" numCol="1" anchor="t" anchorCtr="0" compatLnSpc="1">
              <a:prstTxWarp prst="textNoShape">
                <a:avLst/>
              </a:prstTxWarp>
            </a:bodyPr>
            <a:lstStyle/>
            <a:p>
              <a:pPr>
                <a:lnSpc>
                  <a:spcPct val="120000"/>
                </a:lnSpc>
              </a:pPr>
              <a:endParaRPr lang="en-US" sz="1517">
                <a:solidFill>
                  <a:schemeClr val="bg1">
                    <a:lumMod val="65000"/>
                  </a:schemeClr>
                </a:solidFill>
                <a:latin typeface="Arial" panose="020B0604020202020204" pitchFamily="34" charset="0"/>
                <a:ea typeface="微软雅黑" panose="020B0503020204020204" pitchFamily="34" charset="-122"/>
                <a:cs typeface="League Gothic Regular"/>
                <a:sym typeface="Arial" panose="020B0604020202020204" pitchFamily="34" charset="0"/>
              </a:endParaRPr>
            </a:p>
          </p:txBody>
        </p:sp>
        <p:sp>
          <p:nvSpPr>
            <p:cNvPr id="19" name="Color 5"/>
            <p:cNvSpPr>
              <a:spLocks/>
            </p:cNvSpPr>
            <p:nvPr/>
          </p:nvSpPr>
          <p:spPr bwMode="auto">
            <a:xfrm>
              <a:off x="2000534" y="1609999"/>
              <a:ext cx="3365347" cy="2053791"/>
            </a:xfrm>
            <a:custGeom>
              <a:avLst/>
              <a:gdLst>
                <a:gd name="T0" fmla="*/ 766 w 766"/>
                <a:gd name="T1" fmla="*/ 0 h 453"/>
                <a:gd name="T2" fmla="*/ 670 w 766"/>
                <a:gd name="T3" fmla="*/ 85 h 453"/>
                <a:gd name="T4" fmla="*/ 470 w 766"/>
                <a:gd name="T5" fmla="*/ 390 h 453"/>
                <a:gd name="T6" fmla="*/ 337 w 766"/>
                <a:gd name="T7" fmla="*/ 453 h 453"/>
                <a:gd name="T8" fmla="*/ 0 w 766"/>
                <a:gd name="T9" fmla="*/ 453 h 453"/>
                <a:gd name="T10" fmla="*/ 133 w 766"/>
                <a:gd name="T11" fmla="*/ 390 h 453"/>
                <a:gd name="T12" fmla="*/ 333 w 766"/>
                <a:gd name="T13" fmla="*/ 85 h 453"/>
                <a:gd name="T14" fmla="*/ 429 w 766"/>
                <a:gd name="T15" fmla="*/ 0 h 453"/>
                <a:gd name="T16" fmla="*/ 766 w 766"/>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6" h="453">
                  <a:moveTo>
                    <a:pt x="766" y="0"/>
                  </a:moveTo>
                  <a:cubicBezTo>
                    <a:pt x="766" y="0"/>
                    <a:pt x="720" y="3"/>
                    <a:pt x="670" y="85"/>
                  </a:cubicBezTo>
                  <a:cubicBezTo>
                    <a:pt x="623" y="161"/>
                    <a:pt x="495" y="357"/>
                    <a:pt x="470" y="390"/>
                  </a:cubicBezTo>
                  <a:cubicBezTo>
                    <a:pt x="442" y="428"/>
                    <a:pt x="406" y="453"/>
                    <a:pt x="337" y="453"/>
                  </a:cubicBezTo>
                  <a:cubicBezTo>
                    <a:pt x="0" y="453"/>
                    <a:pt x="0" y="453"/>
                    <a:pt x="0" y="453"/>
                  </a:cubicBezTo>
                  <a:cubicBezTo>
                    <a:pt x="69" y="453"/>
                    <a:pt x="105" y="428"/>
                    <a:pt x="133" y="390"/>
                  </a:cubicBezTo>
                  <a:cubicBezTo>
                    <a:pt x="158" y="357"/>
                    <a:pt x="286" y="161"/>
                    <a:pt x="333" y="85"/>
                  </a:cubicBezTo>
                  <a:cubicBezTo>
                    <a:pt x="383" y="3"/>
                    <a:pt x="429" y="0"/>
                    <a:pt x="429" y="0"/>
                  </a:cubicBezTo>
                  <a:lnTo>
                    <a:pt x="766" y="0"/>
                  </a:lnTo>
                  <a:close/>
                </a:path>
              </a:pathLst>
            </a:custGeom>
            <a:solidFill>
              <a:srgbClr val="532D10"/>
            </a:solidFill>
            <a:ln>
              <a:noFill/>
            </a:ln>
          </p:spPr>
          <p:txBody>
            <a:bodyPr vert="horz" wrap="square" lIns="0" tIns="0" rIns="0" bIns="0" numCol="1" anchor="t" anchorCtr="0" compatLnSpc="1">
              <a:prstTxWarp prst="textNoShape">
                <a:avLst/>
              </a:prstTxWarp>
            </a:bodyPr>
            <a:lstStyle/>
            <a:p>
              <a:pPr>
                <a:lnSpc>
                  <a:spcPct val="120000"/>
                </a:lnSpc>
              </a:pPr>
              <a:endParaRPr lang="en-US" sz="1517">
                <a:solidFill>
                  <a:schemeClr val="bg1">
                    <a:lumMod val="65000"/>
                  </a:schemeClr>
                </a:solidFill>
                <a:latin typeface="Arial" panose="020B0604020202020204" pitchFamily="34" charset="0"/>
                <a:ea typeface="微软雅黑" panose="020B0503020204020204" pitchFamily="34" charset="-122"/>
                <a:cs typeface="League Gothic Regular"/>
                <a:sym typeface="Arial" panose="020B0604020202020204" pitchFamily="34" charset="0"/>
              </a:endParaRPr>
            </a:p>
          </p:txBody>
        </p:sp>
        <p:sp>
          <p:nvSpPr>
            <p:cNvPr id="20" name="Color 4"/>
            <p:cNvSpPr>
              <a:spLocks/>
            </p:cNvSpPr>
            <p:nvPr/>
          </p:nvSpPr>
          <p:spPr bwMode="auto">
            <a:xfrm>
              <a:off x="3881116" y="1609999"/>
              <a:ext cx="3365347" cy="2053791"/>
            </a:xfrm>
            <a:custGeom>
              <a:avLst/>
              <a:gdLst>
                <a:gd name="T0" fmla="*/ 0 w 766"/>
                <a:gd name="T1" fmla="*/ 0 h 453"/>
                <a:gd name="T2" fmla="*/ 96 w 766"/>
                <a:gd name="T3" fmla="*/ 85 h 453"/>
                <a:gd name="T4" fmla="*/ 296 w 766"/>
                <a:gd name="T5" fmla="*/ 390 h 453"/>
                <a:gd name="T6" fmla="*/ 429 w 766"/>
                <a:gd name="T7" fmla="*/ 453 h 453"/>
                <a:gd name="T8" fmla="*/ 766 w 766"/>
                <a:gd name="T9" fmla="*/ 453 h 453"/>
                <a:gd name="T10" fmla="*/ 633 w 766"/>
                <a:gd name="T11" fmla="*/ 390 h 453"/>
                <a:gd name="T12" fmla="*/ 433 w 766"/>
                <a:gd name="T13" fmla="*/ 85 h 453"/>
                <a:gd name="T14" fmla="*/ 337 w 766"/>
                <a:gd name="T15" fmla="*/ 0 h 453"/>
                <a:gd name="T16" fmla="*/ 0 w 766"/>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6" h="453">
                  <a:moveTo>
                    <a:pt x="0" y="0"/>
                  </a:moveTo>
                  <a:cubicBezTo>
                    <a:pt x="0" y="0"/>
                    <a:pt x="46" y="3"/>
                    <a:pt x="96" y="85"/>
                  </a:cubicBezTo>
                  <a:cubicBezTo>
                    <a:pt x="143" y="161"/>
                    <a:pt x="271" y="357"/>
                    <a:pt x="296" y="390"/>
                  </a:cubicBezTo>
                  <a:cubicBezTo>
                    <a:pt x="324" y="428"/>
                    <a:pt x="360" y="453"/>
                    <a:pt x="429" y="453"/>
                  </a:cubicBezTo>
                  <a:cubicBezTo>
                    <a:pt x="766" y="453"/>
                    <a:pt x="766" y="453"/>
                    <a:pt x="766" y="453"/>
                  </a:cubicBezTo>
                  <a:cubicBezTo>
                    <a:pt x="697" y="453"/>
                    <a:pt x="661" y="428"/>
                    <a:pt x="633" y="390"/>
                  </a:cubicBezTo>
                  <a:cubicBezTo>
                    <a:pt x="608" y="357"/>
                    <a:pt x="480" y="161"/>
                    <a:pt x="433" y="85"/>
                  </a:cubicBezTo>
                  <a:cubicBezTo>
                    <a:pt x="383" y="3"/>
                    <a:pt x="337" y="0"/>
                    <a:pt x="337" y="0"/>
                  </a:cubicBezTo>
                  <a:lnTo>
                    <a:pt x="0" y="0"/>
                  </a:lnTo>
                  <a:close/>
                </a:path>
              </a:pathLst>
            </a:custGeom>
            <a:solidFill>
              <a:srgbClr val="AE846A"/>
            </a:solidFill>
            <a:ln>
              <a:noFill/>
            </a:ln>
          </p:spPr>
          <p:txBody>
            <a:bodyPr vert="horz" wrap="square" lIns="0" tIns="0" rIns="0" bIns="0" numCol="1" anchor="t" anchorCtr="0" compatLnSpc="1">
              <a:prstTxWarp prst="textNoShape">
                <a:avLst/>
              </a:prstTxWarp>
            </a:bodyPr>
            <a:lstStyle/>
            <a:p>
              <a:pPr>
                <a:lnSpc>
                  <a:spcPct val="120000"/>
                </a:lnSpc>
              </a:pPr>
              <a:endParaRPr lang="en-US" sz="1517">
                <a:solidFill>
                  <a:schemeClr val="bg1">
                    <a:lumMod val="65000"/>
                  </a:schemeClr>
                </a:solidFill>
                <a:latin typeface="Arial" panose="020B0604020202020204" pitchFamily="34" charset="0"/>
                <a:ea typeface="微软雅黑" panose="020B0503020204020204" pitchFamily="34" charset="-122"/>
                <a:cs typeface="League Gothic Regular"/>
                <a:sym typeface="Arial" panose="020B0604020202020204" pitchFamily="34" charset="0"/>
              </a:endParaRPr>
            </a:p>
          </p:txBody>
        </p:sp>
        <p:sp>
          <p:nvSpPr>
            <p:cNvPr id="21" name="Side Color"/>
            <p:cNvSpPr>
              <a:spLocks/>
            </p:cNvSpPr>
            <p:nvPr/>
          </p:nvSpPr>
          <p:spPr bwMode="auto">
            <a:xfrm>
              <a:off x="-1758778" y="1632030"/>
              <a:ext cx="3365346" cy="1219678"/>
            </a:xfrm>
            <a:custGeom>
              <a:avLst/>
              <a:gdLst>
                <a:gd name="T0" fmla="*/ 766 w 766"/>
                <a:gd name="T1" fmla="*/ 0 h 269"/>
                <a:gd name="T2" fmla="*/ 670 w 766"/>
                <a:gd name="T3" fmla="*/ 50 h 269"/>
                <a:gd name="T4" fmla="*/ 470 w 766"/>
                <a:gd name="T5" fmla="*/ 232 h 269"/>
                <a:gd name="T6" fmla="*/ 337 w 766"/>
                <a:gd name="T7" fmla="*/ 269 h 269"/>
                <a:gd name="T8" fmla="*/ 0 w 766"/>
                <a:gd name="T9" fmla="*/ 269 h 269"/>
                <a:gd name="T10" fmla="*/ 133 w 766"/>
                <a:gd name="T11" fmla="*/ 232 h 269"/>
                <a:gd name="T12" fmla="*/ 332 w 766"/>
                <a:gd name="T13" fmla="*/ 50 h 269"/>
                <a:gd name="T14" fmla="*/ 429 w 766"/>
                <a:gd name="T15" fmla="*/ 0 h 269"/>
                <a:gd name="T16" fmla="*/ 766 w 766"/>
                <a:gd name="T17"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6" h="269">
                  <a:moveTo>
                    <a:pt x="766" y="0"/>
                  </a:moveTo>
                  <a:cubicBezTo>
                    <a:pt x="766" y="0"/>
                    <a:pt x="720" y="1"/>
                    <a:pt x="670" y="50"/>
                  </a:cubicBezTo>
                  <a:cubicBezTo>
                    <a:pt x="623" y="96"/>
                    <a:pt x="495" y="212"/>
                    <a:pt x="470" y="232"/>
                  </a:cubicBezTo>
                  <a:cubicBezTo>
                    <a:pt x="442" y="255"/>
                    <a:pt x="406" y="269"/>
                    <a:pt x="337" y="269"/>
                  </a:cubicBezTo>
                  <a:cubicBezTo>
                    <a:pt x="0" y="269"/>
                    <a:pt x="0" y="269"/>
                    <a:pt x="0" y="269"/>
                  </a:cubicBezTo>
                  <a:cubicBezTo>
                    <a:pt x="69" y="269"/>
                    <a:pt x="104" y="255"/>
                    <a:pt x="133" y="232"/>
                  </a:cubicBezTo>
                  <a:cubicBezTo>
                    <a:pt x="158" y="212"/>
                    <a:pt x="285" y="96"/>
                    <a:pt x="332" y="50"/>
                  </a:cubicBezTo>
                  <a:cubicBezTo>
                    <a:pt x="383" y="1"/>
                    <a:pt x="429" y="0"/>
                    <a:pt x="429" y="0"/>
                  </a:cubicBezTo>
                  <a:lnTo>
                    <a:pt x="766" y="0"/>
                  </a:lnTo>
                  <a:close/>
                </a:path>
              </a:pathLst>
            </a:custGeom>
            <a:solidFill>
              <a:srgbClr val="AE846A"/>
            </a:solidFill>
            <a:ln>
              <a:noFill/>
            </a:ln>
          </p:spPr>
          <p:txBody>
            <a:bodyPr vert="horz" wrap="square" lIns="0" tIns="0" rIns="0" bIns="0" numCol="1" anchor="t" anchorCtr="0" compatLnSpc="1">
              <a:prstTxWarp prst="textNoShape">
                <a:avLst/>
              </a:prstTxWarp>
            </a:bodyPr>
            <a:lstStyle/>
            <a:p>
              <a:pPr>
                <a:lnSpc>
                  <a:spcPct val="120000"/>
                </a:lnSpc>
              </a:pPr>
              <a:endParaRPr lang="en-US" sz="1517">
                <a:solidFill>
                  <a:schemeClr val="bg1">
                    <a:lumMod val="65000"/>
                  </a:schemeClr>
                </a:solidFill>
                <a:latin typeface="Arial" panose="020B0604020202020204" pitchFamily="34" charset="0"/>
                <a:ea typeface="微软雅黑" panose="020B0503020204020204" pitchFamily="34" charset="-122"/>
                <a:cs typeface="League Gothic Regular"/>
                <a:sym typeface="Arial" panose="020B0604020202020204" pitchFamily="34" charset="0"/>
              </a:endParaRPr>
            </a:p>
          </p:txBody>
        </p:sp>
        <p:sp>
          <p:nvSpPr>
            <p:cNvPr id="22" name="Color 6"/>
            <p:cNvSpPr>
              <a:spLocks/>
            </p:cNvSpPr>
            <p:nvPr/>
          </p:nvSpPr>
          <p:spPr bwMode="auto">
            <a:xfrm>
              <a:off x="121808" y="1609996"/>
              <a:ext cx="3359771" cy="2053791"/>
            </a:xfrm>
            <a:custGeom>
              <a:avLst/>
              <a:gdLst>
                <a:gd name="T0" fmla="*/ 0 w 765"/>
                <a:gd name="T1" fmla="*/ 0 h 453"/>
                <a:gd name="T2" fmla="*/ 96 w 765"/>
                <a:gd name="T3" fmla="*/ 85 h 453"/>
                <a:gd name="T4" fmla="*/ 295 w 765"/>
                <a:gd name="T5" fmla="*/ 390 h 453"/>
                <a:gd name="T6" fmla="*/ 428 w 765"/>
                <a:gd name="T7" fmla="*/ 453 h 453"/>
                <a:gd name="T8" fmla="*/ 765 w 765"/>
                <a:gd name="T9" fmla="*/ 453 h 453"/>
                <a:gd name="T10" fmla="*/ 632 w 765"/>
                <a:gd name="T11" fmla="*/ 390 h 453"/>
                <a:gd name="T12" fmla="*/ 433 w 765"/>
                <a:gd name="T13" fmla="*/ 85 h 453"/>
                <a:gd name="T14" fmla="*/ 337 w 765"/>
                <a:gd name="T15" fmla="*/ 0 h 453"/>
                <a:gd name="T16" fmla="*/ 0 w 765"/>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5" h="453">
                  <a:moveTo>
                    <a:pt x="0" y="0"/>
                  </a:moveTo>
                  <a:cubicBezTo>
                    <a:pt x="0" y="0"/>
                    <a:pt x="46" y="3"/>
                    <a:pt x="96" y="85"/>
                  </a:cubicBezTo>
                  <a:cubicBezTo>
                    <a:pt x="143" y="161"/>
                    <a:pt x="271" y="357"/>
                    <a:pt x="295" y="390"/>
                  </a:cubicBezTo>
                  <a:cubicBezTo>
                    <a:pt x="324" y="428"/>
                    <a:pt x="359" y="453"/>
                    <a:pt x="428" y="453"/>
                  </a:cubicBezTo>
                  <a:cubicBezTo>
                    <a:pt x="765" y="453"/>
                    <a:pt x="765" y="453"/>
                    <a:pt x="765" y="453"/>
                  </a:cubicBezTo>
                  <a:cubicBezTo>
                    <a:pt x="696" y="453"/>
                    <a:pt x="661" y="428"/>
                    <a:pt x="632" y="390"/>
                  </a:cubicBezTo>
                  <a:cubicBezTo>
                    <a:pt x="608" y="357"/>
                    <a:pt x="480" y="161"/>
                    <a:pt x="433" y="85"/>
                  </a:cubicBezTo>
                  <a:cubicBezTo>
                    <a:pt x="383" y="3"/>
                    <a:pt x="337" y="0"/>
                    <a:pt x="337" y="0"/>
                  </a:cubicBezTo>
                  <a:lnTo>
                    <a:pt x="0" y="0"/>
                  </a:lnTo>
                  <a:close/>
                </a:path>
              </a:pathLst>
            </a:custGeom>
            <a:solidFill>
              <a:srgbClr val="614734"/>
            </a:solidFill>
            <a:ln>
              <a:noFill/>
            </a:ln>
          </p:spPr>
          <p:txBody>
            <a:bodyPr vert="horz" wrap="square" lIns="0" tIns="0" rIns="0" bIns="0" numCol="1" anchor="t" anchorCtr="0" compatLnSpc="1">
              <a:prstTxWarp prst="textNoShape">
                <a:avLst/>
              </a:prstTxWarp>
            </a:bodyPr>
            <a:lstStyle/>
            <a:p>
              <a:pPr>
                <a:lnSpc>
                  <a:spcPct val="120000"/>
                </a:lnSpc>
              </a:pPr>
              <a:endParaRPr lang="en-US" sz="1517">
                <a:solidFill>
                  <a:schemeClr val="bg1">
                    <a:lumMod val="65000"/>
                  </a:schemeClr>
                </a:solidFill>
                <a:latin typeface="Arial" panose="020B0604020202020204" pitchFamily="34" charset="0"/>
                <a:ea typeface="微软雅黑" panose="020B0503020204020204" pitchFamily="34" charset="-122"/>
                <a:cs typeface="League Gothic Regular"/>
                <a:sym typeface="Arial" panose="020B0604020202020204" pitchFamily="34" charset="0"/>
              </a:endParaRPr>
            </a:p>
          </p:txBody>
        </p:sp>
      </p:grpSp>
      <p:sp>
        <p:nvSpPr>
          <p:cNvPr id="32" name="Text Placeholder 2"/>
          <p:cNvSpPr txBox="1">
            <a:spLocks/>
          </p:cNvSpPr>
          <p:nvPr/>
        </p:nvSpPr>
        <p:spPr>
          <a:xfrm>
            <a:off x="2930847" y="3790635"/>
            <a:ext cx="2745975" cy="664797"/>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prstClr val="black"/>
                </a:solidFill>
                <a:latin typeface="微软雅黑" panose="020B0503020204020204" pitchFamily="34" charset="-122"/>
                <a:ea typeface="微软雅黑" panose="020B0503020204020204" pitchFamily="34" charset="-122"/>
              </a:rPr>
              <a:t>双击输入替换内容双击输入替换内容</a:t>
            </a:r>
            <a:endParaRPr lang="en-AU" altLang="zh-CN" sz="1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a:p>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a:p>
            <a:endParaRPr lang="en-AU" altLang="zh-CN" sz="1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4" name="Rounded Rectangle 11"/>
          <p:cNvSpPr>
            <a:spLocks noChangeAspect="1"/>
          </p:cNvSpPr>
          <p:nvPr/>
        </p:nvSpPr>
        <p:spPr>
          <a:xfrm>
            <a:off x="1974204" y="3747863"/>
            <a:ext cx="719905" cy="720606"/>
          </a:xfrm>
          <a:prstGeom prst="roundRect">
            <a:avLst>
              <a:gd name="adj" fmla="val 50000"/>
            </a:avLst>
          </a:prstGeom>
          <a:solidFill>
            <a:srgbClr val="61473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lnSpc>
                <a:spcPct val="120000"/>
              </a:lnSpc>
            </a:pPr>
            <a:endParaRPr lang="en-US" sz="12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 Placeholder 7"/>
          <p:cNvSpPr txBox="1">
            <a:spLocks/>
          </p:cNvSpPr>
          <p:nvPr/>
        </p:nvSpPr>
        <p:spPr>
          <a:xfrm>
            <a:off x="2031929" y="3839141"/>
            <a:ext cx="582762" cy="480928"/>
          </a:xfrm>
          <a:prstGeom prst="rect">
            <a:avLst/>
          </a:prstGeom>
        </p:spPr>
        <p:txBody>
          <a:bodyPr vert="horz" lIns="0" tIns="98497" rIns="0" bIns="98497" anchor="ctr" anchorCtr="0"/>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latin typeface="Arial" panose="020B0604020202020204" pitchFamily="34" charset="0"/>
                <a:ea typeface="微软雅黑" panose="020B0503020204020204" pitchFamily="34" charset="-122"/>
                <a:sym typeface="Arial" panose="020B0604020202020204" pitchFamily="34" charset="0"/>
              </a:rPr>
              <a:t>01</a:t>
            </a:r>
          </a:p>
        </p:txBody>
      </p:sp>
      <p:sp>
        <p:nvSpPr>
          <p:cNvPr id="38" name="Text Placeholder 2"/>
          <p:cNvSpPr txBox="1">
            <a:spLocks/>
          </p:cNvSpPr>
          <p:nvPr/>
        </p:nvSpPr>
        <p:spPr>
          <a:xfrm>
            <a:off x="7997190" y="3747863"/>
            <a:ext cx="2749201" cy="664797"/>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prstClr val="black"/>
                </a:solidFill>
                <a:latin typeface="微软雅黑" panose="020B0503020204020204" pitchFamily="34" charset="-122"/>
                <a:ea typeface="微软雅黑" panose="020B0503020204020204" pitchFamily="34" charset="-122"/>
              </a:rPr>
              <a:t>双击输入替换内容双击输入替换内容</a:t>
            </a:r>
            <a:endParaRPr lang="en-AU" altLang="zh-CN" sz="1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a:p>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a:p>
            <a:endParaRPr lang="en-AU" altLang="zh-CN" sz="1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0" name="Rounded Rectangle 23"/>
          <p:cNvSpPr>
            <a:spLocks noChangeAspect="1"/>
          </p:cNvSpPr>
          <p:nvPr/>
        </p:nvSpPr>
        <p:spPr>
          <a:xfrm>
            <a:off x="7142595" y="3762169"/>
            <a:ext cx="719905" cy="720606"/>
          </a:xfrm>
          <a:prstGeom prst="roundRect">
            <a:avLst>
              <a:gd name="adj" fmla="val 50000"/>
            </a:avLst>
          </a:prstGeom>
          <a:solidFill>
            <a:srgbClr val="532D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lnSpc>
                <a:spcPct val="120000"/>
              </a:lnSpc>
            </a:pPr>
            <a:endParaRPr lang="en-US" sz="12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 Placeholder 7"/>
          <p:cNvSpPr txBox="1">
            <a:spLocks/>
          </p:cNvSpPr>
          <p:nvPr/>
        </p:nvSpPr>
        <p:spPr>
          <a:xfrm>
            <a:off x="7200318" y="3853448"/>
            <a:ext cx="582762" cy="480928"/>
          </a:xfrm>
          <a:prstGeom prst="rect">
            <a:avLst/>
          </a:prstGeom>
        </p:spPr>
        <p:txBody>
          <a:bodyPr vert="horz" lIns="0" tIns="98497" rIns="0" bIns="98497" anchor="ctr" anchorCtr="0"/>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latin typeface="Arial" panose="020B0604020202020204" pitchFamily="34" charset="0"/>
                <a:ea typeface="微软雅黑" panose="020B0503020204020204" pitchFamily="34" charset="-122"/>
                <a:sym typeface="Arial" panose="020B0604020202020204" pitchFamily="34" charset="0"/>
              </a:rPr>
              <a:t>02</a:t>
            </a:r>
          </a:p>
        </p:txBody>
      </p:sp>
      <p:sp>
        <p:nvSpPr>
          <p:cNvPr id="43" name="Text Placeholder 2"/>
          <p:cNvSpPr txBox="1">
            <a:spLocks/>
          </p:cNvSpPr>
          <p:nvPr/>
        </p:nvSpPr>
        <p:spPr>
          <a:xfrm>
            <a:off x="2942018" y="5088418"/>
            <a:ext cx="2745975" cy="553998"/>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defTabSz="914400">
              <a:lnSpc>
                <a:spcPct val="100000"/>
              </a:lnSpc>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defTabSz="914400">
              <a:lnSpc>
                <a:spcPct val="100000"/>
              </a:lnSpc>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defTabSz="914400">
              <a:lnSpc>
                <a:spcPct val="100000"/>
              </a:lnSpc>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4" name="Rounded Rectangle 27"/>
          <p:cNvSpPr>
            <a:spLocks noChangeAspect="1"/>
          </p:cNvSpPr>
          <p:nvPr/>
        </p:nvSpPr>
        <p:spPr>
          <a:xfrm>
            <a:off x="2031929" y="4998638"/>
            <a:ext cx="719905" cy="720606"/>
          </a:xfrm>
          <a:prstGeom prst="roundRect">
            <a:avLst>
              <a:gd name="adj" fmla="val 50000"/>
            </a:avLst>
          </a:prstGeom>
          <a:solidFill>
            <a:srgbClr val="AE8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lnSpc>
                <a:spcPct val="120000"/>
              </a:lnSpc>
            </a:pPr>
            <a:endParaRPr lang="en-US" sz="12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 Placeholder 7"/>
          <p:cNvSpPr txBox="1">
            <a:spLocks/>
          </p:cNvSpPr>
          <p:nvPr/>
        </p:nvSpPr>
        <p:spPr>
          <a:xfrm>
            <a:off x="2089653" y="5089916"/>
            <a:ext cx="582762" cy="480928"/>
          </a:xfrm>
          <a:prstGeom prst="rect">
            <a:avLst/>
          </a:prstGeom>
        </p:spPr>
        <p:txBody>
          <a:bodyPr vert="horz" lIns="0" tIns="98497" rIns="0" bIns="98497" anchor="ctr" anchorCtr="0"/>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latin typeface="Arial" panose="020B0604020202020204" pitchFamily="34" charset="0"/>
                <a:ea typeface="微软雅黑" panose="020B0503020204020204" pitchFamily="34" charset="-122"/>
                <a:sym typeface="Arial" panose="020B0604020202020204" pitchFamily="34" charset="0"/>
              </a:rPr>
              <a:t>03</a:t>
            </a:r>
          </a:p>
        </p:txBody>
      </p:sp>
      <p:sp>
        <p:nvSpPr>
          <p:cNvPr id="47" name="Text Placeholder 2"/>
          <p:cNvSpPr txBox="1">
            <a:spLocks/>
          </p:cNvSpPr>
          <p:nvPr/>
        </p:nvSpPr>
        <p:spPr>
          <a:xfrm>
            <a:off x="8013593" y="5120190"/>
            <a:ext cx="2749201" cy="553998"/>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defTabSz="914400">
              <a:lnSpc>
                <a:spcPct val="100000"/>
              </a:lnSpc>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defTabSz="914400">
              <a:lnSpc>
                <a:spcPct val="100000"/>
              </a:lnSpc>
            </a:pPr>
            <a:r>
              <a:rPr lang="zh-CN" altLang="en-US" sz="1200" b="1" dirty="0">
                <a:solidFill>
                  <a:prstClr val="black"/>
                </a:solidFill>
                <a:latin typeface="微软雅黑" panose="020B0503020204020204" pitchFamily="34" charset="-122"/>
                <a:ea typeface="微软雅黑" panose="020B0503020204020204" pitchFamily="34" charset="-122"/>
                <a:cs typeface="+mn-cs"/>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defTabSz="914400">
              <a:lnSpc>
                <a:spcPct val="100000"/>
              </a:lnSpc>
            </a:pP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Rounded Rectangle 16"/>
          <p:cNvSpPr>
            <a:spLocks noChangeAspect="1"/>
          </p:cNvSpPr>
          <p:nvPr/>
        </p:nvSpPr>
        <p:spPr>
          <a:xfrm>
            <a:off x="7147794" y="5012944"/>
            <a:ext cx="719905" cy="720606"/>
          </a:xfrm>
          <a:prstGeom prst="roundRect">
            <a:avLst>
              <a:gd name="adj" fmla="val 50000"/>
            </a:avLst>
          </a:prstGeom>
          <a:solidFill>
            <a:srgbClr val="61473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lnSpc>
                <a:spcPct val="120000"/>
              </a:lnSpc>
            </a:pPr>
            <a:endParaRPr lang="en-US" sz="12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 Placeholder 7"/>
          <p:cNvSpPr txBox="1">
            <a:spLocks/>
          </p:cNvSpPr>
          <p:nvPr/>
        </p:nvSpPr>
        <p:spPr>
          <a:xfrm>
            <a:off x="7205518" y="5104222"/>
            <a:ext cx="582762" cy="480928"/>
          </a:xfrm>
          <a:prstGeom prst="rect">
            <a:avLst/>
          </a:prstGeom>
        </p:spPr>
        <p:txBody>
          <a:bodyPr vert="horz" lIns="0" tIns="98497" rIns="0" bIns="98497" anchor="ctr" anchorCtr="0"/>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latin typeface="Arial" panose="020B0604020202020204" pitchFamily="34" charset="0"/>
                <a:ea typeface="微软雅黑" panose="020B0503020204020204" pitchFamily="34" charset="-122"/>
                <a:sym typeface="Arial" panose="020B0604020202020204" pitchFamily="34" charset="0"/>
              </a:rPr>
              <a:t>04</a:t>
            </a:r>
          </a:p>
        </p:txBody>
      </p:sp>
    </p:spTree>
    <p:extLst>
      <p:ext uri="{BB962C8B-B14F-4D97-AF65-F5344CB8AC3E}">
        <p14:creationId xmlns:p14="http://schemas.microsoft.com/office/powerpoint/2010/main" val="272845733"/>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00"/>
                                  </p:stCondLst>
                                  <p:childTnLst>
                                    <p:set>
                                      <p:cBhvr>
                                        <p:cTn id="6" dur="1" fill="hold">
                                          <p:stCondLst>
                                            <p:cond delay="0"/>
                                          </p:stCondLst>
                                        </p:cTn>
                                        <p:tgtEl>
                                          <p:spTgt spid="32">
                                            <p:txEl>
                                              <p:pRg st="0" end="0"/>
                                            </p:txEl>
                                          </p:spTgt>
                                        </p:tgtEl>
                                        <p:attrNameLst>
                                          <p:attrName>style.visibility</p:attrName>
                                        </p:attrNameLst>
                                      </p:cBhvr>
                                      <p:to>
                                        <p:strVal val="visible"/>
                                      </p:to>
                                    </p:set>
                                    <p:anim calcmode="lin" valueType="num">
                                      <p:cBhvr>
                                        <p:cTn id="7"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2">
                                            <p:txEl>
                                              <p:pRg st="0" end="0"/>
                                            </p:txEl>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00"/>
                                  </p:stCondLst>
                                  <p:childTnLst>
                                    <p:set>
                                      <p:cBhvr>
                                        <p:cTn id="10" dur="1" fill="hold">
                                          <p:stCondLst>
                                            <p:cond delay="0"/>
                                          </p:stCondLst>
                                        </p:cTn>
                                        <p:tgtEl>
                                          <p:spTgt spid="32">
                                            <p:txEl>
                                              <p:pRg st="1" end="1"/>
                                            </p:txEl>
                                          </p:spTgt>
                                        </p:tgtEl>
                                        <p:attrNameLst>
                                          <p:attrName>style.visibility</p:attrName>
                                        </p:attrNameLst>
                                      </p:cBhvr>
                                      <p:to>
                                        <p:strVal val="visible"/>
                                      </p:to>
                                    </p:set>
                                    <p:anim calcmode="lin" valueType="num">
                                      <p:cBhvr>
                                        <p:cTn id="11" dur="500" fill="hold"/>
                                        <p:tgtEl>
                                          <p:spTgt spid="32">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32">
                                            <p:txEl>
                                              <p:pRg st="1" end="1"/>
                                            </p:txEl>
                                          </p:spTgt>
                                        </p:tgtEl>
                                        <p:attrNameLst>
                                          <p:attrName>ppt_h</p:attrName>
                                        </p:attrNameLst>
                                      </p:cBhvr>
                                      <p:tavLst>
                                        <p:tav tm="0">
                                          <p:val>
                                            <p:fltVal val="0"/>
                                          </p:val>
                                        </p:tav>
                                        <p:tav tm="100000">
                                          <p:val>
                                            <p:strVal val="#ppt_h"/>
                                          </p:val>
                                        </p:tav>
                                      </p:tavLst>
                                    </p:anim>
                                  </p:childTnLst>
                                </p:cTn>
                              </p:par>
                              <p:par>
                                <p:cTn id="13" presetID="53" presetClass="entr" presetSubtype="16" fill="hold" grpId="0" nodeType="withEffect">
                                  <p:stCondLst>
                                    <p:cond delay="20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Effect transition="in" filter="fade">
                                      <p:cBhvr>
                                        <p:cTn id="17" dur="500"/>
                                        <p:tgtEl>
                                          <p:spTgt spid="34"/>
                                        </p:tgtEl>
                                      </p:cBhvr>
                                    </p:animEffect>
                                  </p:childTnLst>
                                </p:cTn>
                              </p:par>
                              <p:par>
                                <p:cTn id="18" presetID="53" presetClass="entr" presetSubtype="16" fill="hold" grpId="0" nodeType="withEffect">
                                  <p:stCondLst>
                                    <p:cond delay="200"/>
                                  </p:stCondLst>
                                  <p:childTnLst>
                                    <p:set>
                                      <p:cBhvr>
                                        <p:cTn id="19" dur="1" fill="hold">
                                          <p:stCondLst>
                                            <p:cond delay="0"/>
                                          </p:stCondLst>
                                        </p:cTn>
                                        <p:tgtEl>
                                          <p:spTgt spid="35">
                                            <p:txEl>
                                              <p:pRg st="0" end="0"/>
                                            </p:txEl>
                                          </p:spTgt>
                                        </p:tgtEl>
                                        <p:attrNameLst>
                                          <p:attrName>style.visibility</p:attrName>
                                        </p:attrNameLst>
                                      </p:cBhvr>
                                      <p:to>
                                        <p:strVal val="visible"/>
                                      </p:to>
                                    </p:set>
                                    <p:anim calcmode="lin" valueType="num">
                                      <p:cBhvr>
                                        <p:cTn id="20"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22" dur="500"/>
                                        <p:tgtEl>
                                          <p:spTgt spid="35">
                                            <p:txEl>
                                              <p:pRg st="0" end="0"/>
                                            </p:txEl>
                                          </p:spTgt>
                                        </p:tgtEl>
                                      </p:cBhvr>
                                    </p:animEffect>
                                  </p:childTnLst>
                                </p:cTn>
                              </p:par>
                              <p:par>
                                <p:cTn id="23" presetID="23" presetClass="entr" presetSubtype="16" fill="hold" grpId="0" nodeType="withEffect">
                                  <p:stCondLst>
                                    <p:cond delay="200"/>
                                  </p:stCondLst>
                                  <p:childTnLst>
                                    <p:set>
                                      <p:cBhvr>
                                        <p:cTn id="24" dur="1" fill="hold">
                                          <p:stCondLst>
                                            <p:cond delay="0"/>
                                          </p:stCondLst>
                                        </p:cTn>
                                        <p:tgtEl>
                                          <p:spTgt spid="38">
                                            <p:txEl>
                                              <p:pRg st="0" end="0"/>
                                            </p:txEl>
                                          </p:spTgt>
                                        </p:tgtEl>
                                        <p:attrNameLst>
                                          <p:attrName>style.visibility</p:attrName>
                                        </p:attrNameLst>
                                      </p:cBhvr>
                                      <p:to>
                                        <p:strVal val="visible"/>
                                      </p:to>
                                    </p:set>
                                    <p:anim calcmode="lin" valueType="num">
                                      <p:cBhvr>
                                        <p:cTn id="2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38">
                                            <p:txEl>
                                              <p:pRg st="0" end="0"/>
                                            </p:txEl>
                                          </p:spTgt>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200"/>
                                  </p:stCondLst>
                                  <p:childTnLst>
                                    <p:set>
                                      <p:cBhvr>
                                        <p:cTn id="28" dur="1" fill="hold">
                                          <p:stCondLst>
                                            <p:cond delay="0"/>
                                          </p:stCondLst>
                                        </p:cTn>
                                        <p:tgtEl>
                                          <p:spTgt spid="38">
                                            <p:txEl>
                                              <p:pRg st="1" end="1"/>
                                            </p:txEl>
                                          </p:spTgt>
                                        </p:tgtEl>
                                        <p:attrNameLst>
                                          <p:attrName>style.visibility</p:attrName>
                                        </p:attrNameLst>
                                      </p:cBhvr>
                                      <p:to>
                                        <p:strVal val="visible"/>
                                      </p:to>
                                    </p:set>
                                    <p:anim calcmode="lin" valueType="num">
                                      <p:cBhvr>
                                        <p:cTn id="29" dur="500" fill="hold"/>
                                        <p:tgtEl>
                                          <p:spTgt spid="38">
                                            <p:txEl>
                                              <p:pRg st="1" end="1"/>
                                            </p:txEl>
                                          </p:spTgt>
                                        </p:tgtEl>
                                        <p:attrNameLst>
                                          <p:attrName>ppt_w</p:attrName>
                                        </p:attrNameLst>
                                      </p:cBhvr>
                                      <p:tavLst>
                                        <p:tav tm="0">
                                          <p:val>
                                            <p:fltVal val="0"/>
                                          </p:val>
                                        </p:tav>
                                        <p:tav tm="100000">
                                          <p:val>
                                            <p:strVal val="#ppt_w"/>
                                          </p:val>
                                        </p:tav>
                                      </p:tavLst>
                                    </p:anim>
                                    <p:anim calcmode="lin" valueType="num">
                                      <p:cBhvr>
                                        <p:cTn id="30" dur="500" fill="hold"/>
                                        <p:tgtEl>
                                          <p:spTgt spid="38">
                                            <p:txEl>
                                              <p:pRg st="1" end="1"/>
                                            </p:txEl>
                                          </p:spTgt>
                                        </p:tgtEl>
                                        <p:attrNameLst>
                                          <p:attrName>ppt_h</p:attrName>
                                        </p:attrNameLst>
                                      </p:cBhvr>
                                      <p:tavLst>
                                        <p:tav tm="0">
                                          <p:val>
                                            <p:fltVal val="0"/>
                                          </p:val>
                                        </p:tav>
                                        <p:tav tm="100000">
                                          <p:val>
                                            <p:strVal val="#ppt_h"/>
                                          </p:val>
                                        </p:tav>
                                      </p:tavLst>
                                    </p:anim>
                                  </p:childTnLst>
                                </p:cTn>
                              </p:par>
                              <p:par>
                                <p:cTn id="31" presetID="53" presetClass="entr" presetSubtype="16" fill="hold" grpId="0" nodeType="withEffect">
                                  <p:stCondLst>
                                    <p:cond delay="20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Effect transition="in" filter="fade">
                                      <p:cBhvr>
                                        <p:cTn id="35" dur="500"/>
                                        <p:tgtEl>
                                          <p:spTgt spid="40"/>
                                        </p:tgtEl>
                                      </p:cBhvr>
                                    </p:animEffect>
                                  </p:childTnLst>
                                </p:cTn>
                              </p:par>
                              <p:par>
                                <p:cTn id="36" presetID="53" presetClass="entr" presetSubtype="16" fill="hold" grpId="0" nodeType="withEffect">
                                  <p:stCondLst>
                                    <p:cond delay="200"/>
                                  </p:stCondLst>
                                  <p:childTnLst>
                                    <p:set>
                                      <p:cBhvr>
                                        <p:cTn id="37" dur="1" fill="hold">
                                          <p:stCondLst>
                                            <p:cond delay="0"/>
                                          </p:stCondLst>
                                        </p:cTn>
                                        <p:tgtEl>
                                          <p:spTgt spid="41">
                                            <p:txEl>
                                              <p:pRg st="0" end="0"/>
                                            </p:txEl>
                                          </p:spTgt>
                                        </p:tgtEl>
                                        <p:attrNameLst>
                                          <p:attrName>style.visibility</p:attrName>
                                        </p:attrNameLst>
                                      </p:cBhvr>
                                      <p:to>
                                        <p:strVal val="visible"/>
                                      </p:to>
                                    </p:set>
                                    <p:anim calcmode="lin" valueType="num">
                                      <p:cBhvr>
                                        <p:cTn id="38"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41">
                                            <p:txEl>
                                              <p:pRg st="0" end="0"/>
                                            </p:txEl>
                                          </p:spTgt>
                                        </p:tgtEl>
                                      </p:cBhvr>
                                    </p:animEffect>
                                  </p:childTnLst>
                                </p:cTn>
                              </p:par>
                              <p:par>
                                <p:cTn id="41" presetID="23" presetClass="entr" presetSubtype="16" fill="hold" grpId="0" nodeType="withEffect">
                                  <p:stCondLst>
                                    <p:cond delay="200"/>
                                  </p:stCondLst>
                                  <p:childTnLst>
                                    <p:set>
                                      <p:cBhvr>
                                        <p:cTn id="42" dur="1" fill="hold">
                                          <p:stCondLst>
                                            <p:cond delay="0"/>
                                          </p:stCondLst>
                                        </p:cTn>
                                        <p:tgtEl>
                                          <p:spTgt spid="43">
                                            <p:txEl>
                                              <p:pRg st="0" end="0"/>
                                            </p:txEl>
                                          </p:spTgt>
                                        </p:tgtEl>
                                        <p:attrNameLst>
                                          <p:attrName>style.visibility</p:attrName>
                                        </p:attrNameLst>
                                      </p:cBhvr>
                                      <p:to>
                                        <p:strVal val="visible"/>
                                      </p:to>
                                    </p:set>
                                    <p:anim calcmode="lin" valueType="num">
                                      <p:cBhvr>
                                        <p:cTn id="43"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43">
                                            <p:txEl>
                                              <p:pRg st="0" end="0"/>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200"/>
                                  </p:stCondLst>
                                  <p:childTnLst>
                                    <p:set>
                                      <p:cBhvr>
                                        <p:cTn id="46" dur="1" fill="hold">
                                          <p:stCondLst>
                                            <p:cond delay="0"/>
                                          </p:stCondLst>
                                        </p:cTn>
                                        <p:tgtEl>
                                          <p:spTgt spid="43">
                                            <p:txEl>
                                              <p:pRg st="1" end="1"/>
                                            </p:txEl>
                                          </p:spTgt>
                                        </p:tgtEl>
                                        <p:attrNameLst>
                                          <p:attrName>style.visibility</p:attrName>
                                        </p:attrNameLst>
                                      </p:cBhvr>
                                      <p:to>
                                        <p:strVal val="visible"/>
                                      </p:to>
                                    </p:set>
                                    <p:anim calcmode="lin" valueType="num">
                                      <p:cBhvr>
                                        <p:cTn id="47" dur="500" fill="hold"/>
                                        <p:tgtEl>
                                          <p:spTgt spid="43">
                                            <p:txEl>
                                              <p:pRg st="1" end="1"/>
                                            </p:txEl>
                                          </p:spTgt>
                                        </p:tgtEl>
                                        <p:attrNameLst>
                                          <p:attrName>ppt_w</p:attrName>
                                        </p:attrNameLst>
                                      </p:cBhvr>
                                      <p:tavLst>
                                        <p:tav tm="0">
                                          <p:val>
                                            <p:fltVal val="0"/>
                                          </p:val>
                                        </p:tav>
                                        <p:tav tm="100000">
                                          <p:val>
                                            <p:strVal val="#ppt_w"/>
                                          </p:val>
                                        </p:tav>
                                      </p:tavLst>
                                    </p:anim>
                                    <p:anim calcmode="lin" valueType="num">
                                      <p:cBhvr>
                                        <p:cTn id="48" dur="500" fill="hold"/>
                                        <p:tgtEl>
                                          <p:spTgt spid="43">
                                            <p:txEl>
                                              <p:pRg st="1" end="1"/>
                                            </p:txEl>
                                          </p:spTgt>
                                        </p:tgtEl>
                                        <p:attrNameLst>
                                          <p:attrName>ppt_h</p:attrName>
                                        </p:attrNameLst>
                                      </p:cBhvr>
                                      <p:tavLst>
                                        <p:tav tm="0">
                                          <p:val>
                                            <p:fltVal val="0"/>
                                          </p:val>
                                        </p:tav>
                                        <p:tav tm="100000">
                                          <p:val>
                                            <p:strVal val="#ppt_h"/>
                                          </p:val>
                                        </p:tav>
                                      </p:tavLst>
                                    </p:anim>
                                  </p:childTnLst>
                                </p:cTn>
                              </p:par>
                              <p:par>
                                <p:cTn id="49" presetID="53" presetClass="entr" presetSubtype="16" fill="hold" grpId="0" nodeType="withEffect">
                                  <p:stCondLst>
                                    <p:cond delay="20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ppt_w</p:attrName>
                                        </p:attrNameLst>
                                      </p:cBhvr>
                                      <p:tavLst>
                                        <p:tav tm="0">
                                          <p:val>
                                            <p:fltVal val="0"/>
                                          </p:val>
                                        </p:tav>
                                        <p:tav tm="100000">
                                          <p:val>
                                            <p:strVal val="#ppt_w"/>
                                          </p:val>
                                        </p:tav>
                                      </p:tavLst>
                                    </p:anim>
                                    <p:anim calcmode="lin" valueType="num">
                                      <p:cBhvr>
                                        <p:cTn id="52" dur="500" fill="hold"/>
                                        <p:tgtEl>
                                          <p:spTgt spid="44"/>
                                        </p:tgtEl>
                                        <p:attrNameLst>
                                          <p:attrName>ppt_h</p:attrName>
                                        </p:attrNameLst>
                                      </p:cBhvr>
                                      <p:tavLst>
                                        <p:tav tm="0">
                                          <p:val>
                                            <p:fltVal val="0"/>
                                          </p:val>
                                        </p:tav>
                                        <p:tav tm="100000">
                                          <p:val>
                                            <p:strVal val="#ppt_h"/>
                                          </p:val>
                                        </p:tav>
                                      </p:tavLst>
                                    </p:anim>
                                    <p:animEffect transition="in" filter="fade">
                                      <p:cBhvr>
                                        <p:cTn id="53" dur="500"/>
                                        <p:tgtEl>
                                          <p:spTgt spid="44"/>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45">
                                            <p:txEl>
                                              <p:pRg st="0" end="0"/>
                                            </p:txEl>
                                          </p:spTgt>
                                        </p:tgtEl>
                                        <p:attrNameLst>
                                          <p:attrName>style.visibility</p:attrName>
                                        </p:attrNameLst>
                                      </p:cBhvr>
                                      <p:to>
                                        <p:strVal val="visible"/>
                                      </p:to>
                                    </p:set>
                                    <p:anim calcmode="lin" valueType="num">
                                      <p:cBhvr>
                                        <p:cTn id="56"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45">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45">
                                            <p:txEl>
                                              <p:pRg st="0" end="0"/>
                                            </p:txEl>
                                          </p:spTgt>
                                        </p:tgtEl>
                                      </p:cBhvr>
                                    </p:animEffect>
                                  </p:childTnLst>
                                </p:cTn>
                              </p:par>
                              <p:par>
                                <p:cTn id="59" presetID="23" presetClass="entr" presetSubtype="16" fill="hold" grpId="0" nodeType="withEffect">
                                  <p:stCondLst>
                                    <p:cond delay="200"/>
                                  </p:stCondLst>
                                  <p:childTnLst>
                                    <p:set>
                                      <p:cBhvr>
                                        <p:cTn id="60" dur="1" fill="hold">
                                          <p:stCondLst>
                                            <p:cond delay="0"/>
                                          </p:stCondLst>
                                        </p:cTn>
                                        <p:tgtEl>
                                          <p:spTgt spid="47">
                                            <p:txEl>
                                              <p:pRg st="0" end="0"/>
                                            </p:txEl>
                                          </p:spTgt>
                                        </p:tgtEl>
                                        <p:attrNameLst>
                                          <p:attrName>style.visibility</p:attrName>
                                        </p:attrNameLst>
                                      </p:cBhvr>
                                      <p:to>
                                        <p:strVal val="visible"/>
                                      </p:to>
                                    </p:set>
                                    <p:anim calcmode="lin" valueType="num">
                                      <p:cBhvr>
                                        <p:cTn id="61"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62" dur="500" fill="hold"/>
                                        <p:tgtEl>
                                          <p:spTgt spid="47">
                                            <p:txEl>
                                              <p:pRg st="0" end="0"/>
                                            </p:txEl>
                                          </p:spTgt>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200"/>
                                  </p:stCondLst>
                                  <p:childTnLst>
                                    <p:set>
                                      <p:cBhvr>
                                        <p:cTn id="64" dur="1" fill="hold">
                                          <p:stCondLst>
                                            <p:cond delay="0"/>
                                          </p:stCondLst>
                                        </p:cTn>
                                        <p:tgtEl>
                                          <p:spTgt spid="47">
                                            <p:txEl>
                                              <p:pRg st="1" end="1"/>
                                            </p:txEl>
                                          </p:spTgt>
                                        </p:tgtEl>
                                        <p:attrNameLst>
                                          <p:attrName>style.visibility</p:attrName>
                                        </p:attrNameLst>
                                      </p:cBhvr>
                                      <p:to>
                                        <p:strVal val="visible"/>
                                      </p:to>
                                    </p:set>
                                    <p:anim calcmode="lin" valueType="num">
                                      <p:cBhvr>
                                        <p:cTn id="65" dur="500" fill="hold"/>
                                        <p:tgtEl>
                                          <p:spTgt spid="47">
                                            <p:txEl>
                                              <p:pRg st="1" end="1"/>
                                            </p:txEl>
                                          </p:spTgt>
                                        </p:tgtEl>
                                        <p:attrNameLst>
                                          <p:attrName>ppt_w</p:attrName>
                                        </p:attrNameLst>
                                      </p:cBhvr>
                                      <p:tavLst>
                                        <p:tav tm="0">
                                          <p:val>
                                            <p:fltVal val="0"/>
                                          </p:val>
                                        </p:tav>
                                        <p:tav tm="100000">
                                          <p:val>
                                            <p:strVal val="#ppt_w"/>
                                          </p:val>
                                        </p:tav>
                                      </p:tavLst>
                                    </p:anim>
                                    <p:anim calcmode="lin" valueType="num">
                                      <p:cBhvr>
                                        <p:cTn id="66" dur="500" fill="hold"/>
                                        <p:tgtEl>
                                          <p:spTgt spid="47">
                                            <p:txEl>
                                              <p:pRg st="1" end="1"/>
                                            </p:txEl>
                                          </p:spTgt>
                                        </p:tgtEl>
                                        <p:attrNameLst>
                                          <p:attrName>ppt_h</p:attrName>
                                        </p:attrNameLst>
                                      </p:cBhvr>
                                      <p:tavLst>
                                        <p:tav tm="0">
                                          <p:val>
                                            <p:fltVal val="0"/>
                                          </p:val>
                                        </p:tav>
                                        <p:tav tm="100000">
                                          <p:val>
                                            <p:strVal val="#ppt_h"/>
                                          </p:val>
                                        </p:tav>
                                      </p:tavLst>
                                    </p:anim>
                                  </p:childTnLst>
                                </p:cTn>
                              </p:par>
                              <p:par>
                                <p:cTn id="67" presetID="53" presetClass="entr" presetSubtype="16" fill="hold" grpId="0" nodeType="withEffect">
                                  <p:stCondLst>
                                    <p:cond delay="200"/>
                                  </p:stCondLst>
                                  <p:childTnLst>
                                    <p:set>
                                      <p:cBhvr>
                                        <p:cTn id="68" dur="1" fill="hold">
                                          <p:stCondLst>
                                            <p:cond delay="0"/>
                                          </p:stCondLst>
                                        </p:cTn>
                                        <p:tgtEl>
                                          <p:spTgt spid="48"/>
                                        </p:tgtEl>
                                        <p:attrNameLst>
                                          <p:attrName>style.visibility</p:attrName>
                                        </p:attrNameLst>
                                      </p:cBhvr>
                                      <p:to>
                                        <p:strVal val="visible"/>
                                      </p:to>
                                    </p:set>
                                    <p:anim calcmode="lin" valueType="num">
                                      <p:cBhvr>
                                        <p:cTn id="69" dur="500" fill="hold"/>
                                        <p:tgtEl>
                                          <p:spTgt spid="48"/>
                                        </p:tgtEl>
                                        <p:attrNameLst>
                                          <p:attrName>ppt_w</p:attrName>
                                        </p:attrNameLst>
                                      </p:cBhvr>
                                      <p:tavLst>
                                        <p:tav tm="0">
                                          <p:val>
                                            <p:fltVal val="0"/>
                                          </p:val>
                                        </p:tav>
                                        <p:tav tm="100000">
                                          <p:val>
                                            <p:strVal val="#ppt_w"/>
                                          </p:val>
                                        </p:tav>
                                      </p:tavLst>
                                    </p:anim>
                                    <p:anim calcmode="lin" valueType="num">
                                      <p:cBhvr>
                                        <p:cTn id="70" dur="500" fill="hold"/>
                                        <p:tgtEl>
                                          <p:spTgt spid="48"/>
                                        </p:tgtEl>
                                        <p:attrNameLst>
                                          <p:attrName>ppt_h</p:attrName>
                                        </p:attrNameLst>
                                      </p:cBhvr>
                                      <p:tavLst>
                                        <p:tav tm="0">
                                          <p:val>
                                            <p:fltVal val="0"/>
                                          </p:val>
                                        </p:tav>
                                        <p:tav tm="100000">
                                          <p:val>
                                            <p:strVal val="#ppt_h"/>
                                          </p:val>
                                        </p:tav>
                                      </p:tavLst>
                                    </p:anim>
                                    <p:animEffect transition="in" filter="fade">
                                      <p:cBhvr>
                                        <p:cTn id="71" dur="500"/>
                                        <p:tgtEl>
                                          <p:spTgt spid="48"/>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49">
                                            <p:txEl>
                                              <p:pRg st="0" end="0"/>
                                            </p:txEl>
                                          </p:spTgt>
                                        </p:tgtEl>
                                        <p:attrNameLst>
                                          <p:attrName>style.visibility</p:attrName>
                                        </p:attrNameLst>
                                      </p:cBhvr>
                                      <p:to>
                                        <p:strVal val="visible"/>
                                      </p:to>
                                    </p:set>
                                    <p:anim calcmode="lin" valueType="num">
                                      <p:cBhvr>
                                        <p:cTn id="74"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49">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tmplLst>
          <p:tmpl lvl="1">
            <p:tnLst>
              <p:par>
                <p:cTn presetID="2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childTnLst>
                </p:cTn>
              </p:par>
            </p:tnLst>
          </p:tmpl>
        </p:tmplLst>
      </p:bldP>
      <p:bldP spid="34" grpId="0" animBg="1"/>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8" grpId="0" build="p">
        <p:tmplLst>
          <p:tmpl lvl="1">
            <p:tnLst>
              <p:par>
                <p:cTn presetID="2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childTnLst>
                </p:cTn>
              </p:par>
            </p:tnLst>
          </p:tmpl>
        </p:tmplLst>
      </p:bldP>
      <p:bldP spid="40" grpId="0" animBg="1"/>
      <p:bldP spid="41" grpId="0" build="p">
        <p:tmplLst>
          <p:tmpl lvl="1">
            <p:tnLst>
              <p:par>
                <p:cTn presetID="53" presetClass="entr" presetSubtype="16"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Effect transition="in" filter="fade">
                      <p:cBhvr>
                        <p:cTn dur="500"/>
                        <p:tgtEl>
                          <p:spTgt spid="41"/>
                        </p:tgtEl>
                      </p:cBhvr>
                    </p:animEffect>
                  </p:childTnLst>
                </p:cTn>
              </p:par>
            </p:tnLst>
          </p:tmpl>
        </p:tmplLst>
      </p:bldP>
      <p:bldP spid="43" grpId="0" build="p">
        <p:tmplLst>
          <p:tmpl lvl="1">
            <p:tnLst>
              <p:par>
                <p:cTn presetID="2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childTnLst>
                </p:cTn>
              </p:par>
            </p:tnLst>
          </p:tmpl>
        </p:tmplLst>
      </p:bldP>
      <p:bldP spid="44" grpId="0" animBg="1"/>
      <p:bldP spid="45" grpId="0" build="p">
        <p:tmplLst>
          <p:tmpl lvl="1">
            <p:tnLst>
              <p:par>
                <p:cTn presetID="53" presetClass="entr" presetSubtype="16"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Effect transition="in" filter="fade">
                      <p:cBhvr>
                        <p:cTn dur="500"/>
                        <p:tgtEl>
                          <p:spTgt spid="45"/>
                        </p:tgtEl>
                      </p:cBhvr>
                    </p:animEffect>
                  </p:childTnLst>
                </p:cTn>
              </p:par>
            </p:tnLst>
          </p:tmpl>
        </p:tmplLst>
      </p:bldP>
      <p:bldP spid="47" grpId="0" build="p">
        <p:tmplLst>
          <p:tmpl lvl="1">
            <p:tnLst>
              <p:par>
                <p:cTn presetID="2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childTnLst>
                </p:cTn>
              </p:par>
            </p:tnLst>
          </p:tmpl>
        </p:tmplLst>
      </p:bldP>
      <p:bldP spid="48" grpId="0" animBg="1"/>
      <p:bldP spid="49" grpId="0" build="p">
        <p:tmplLst>
          <p:tmpl lvl="1">
            <p:tnLst>
              <p:par>
                <p:cTn presetID="53" presetClass="entr" presetSubtype="16"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animEffect transition="in" filter="fade">
                      <p:cBhvr>
                        <p:cTn dur="500"/>
                        <p:tgtEl>
                          <p:spTgt spid="49"/>
                        </p:tgtEl>
                      </p:cBhvr>
                    </p:animEffect>
                  </p:childTnLst>
                </p:cTn>
              </p:par>
            </p:tnLst>
          </p:tmpl>
        </p:tmplLst>
      </p:bldP>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grpSp>
        <p:nvGrpSpPr>
          <p:cNvPr id="41" name="组合 40"/>
          <p:cNvGrpSpPr/>
          <p:nvPr/>
        </p:nvGrpSpPr>
        <p:grpSpPr>
          <a:xfrm>
            <a:off x="3934650" y="1218440"/>
            <a:ext cx="3711359" cy="3866605"/>
            <a:chOff x="2825749" y="2120770"/>
            <a:chExt cx="3465283" cy="3610236"/>
          </a:xfrm>
        </p:grpSpPr>
        <p:sp>
          <p:nvSpPr>
            <p:cNvPr id="3" name="Freeform 18"/>
            <p:cNvSpPr>
              <a:spLocks/>
            </p:cNvSpPr>
            <p:nvPr/>
          </p:nvSpPr>
          <p:spPr bwMode="auto">
            <a:xfrm>
              <a:off x="2825749" y="5015300"/>
              <a:ext cx="3465283" cy="715706"/>
            </a:xfrm>
            <a:custGeom>
              <a:avLst/>
              <a:gdLst>
                <a:gd name="T0" fmla="*/ 0 w 1530"/>
                <a:gd name="T1" fmla="*/ 0 h 316"/>
                <a:gd name="T2" fmla="*/ 1530 w 1530"/>
                <a:gd name="T3" fmla="*/ 0 h 316"/>
                <a:gd name="T4" fmla="*/ 1530 w 1530"/>
                <a:gd name="T5" fmla="*/ 214 h 316"/>
                <a:gd name="T6" fmla="*/ 1524 w 1530"/>
                <a:gd name="T7" fmla="*/ 228 h 316"/>
                <a:gd name="T8" fmla="*/ 1504 w 1530"/>
                <a:gd name="T9" fmla="*/ 241 h 316"/>
                <a:gd name="T10" fmla="*/ 1469 w 1530"/>
                <a:gd name="T11" fmla="*/ 253 h 316"/>
                <a:gd name="T12" fmla="*/ 1427 w 1530"/>
                <a:gd name="T13" fmla="*/ 265 h 316"/>
                <a:gd name="T14" fmla="*/ 1372 w 1530"/>
                <a:gd name="T15" fmla="*/ 275 h 316"/>
                <a:gd name="T16" fmla="*/ 1307 w 1530"/>
                <a:gd name="T17" fmla="*/ 285 h 316"/>
                <a:gd name="T18" fmla="*/ 1232 w 1530"/>
                <a:gd name="T19" fmla="*/ 296 h 316"/>
                <a:gd name="T20" fmla="*/ 1151 w 1530"/>
                <a:gd name="T21" fmla="*/ 302 h 316"/>
                <a:gd name="T22" fmla="*/ 1063 w 1530"/>
                <a:gd name="T23" fmla="*/ 308 h 316"/>
                <a:gd name="T24" fmla="*/ 968 w 1530"/>
                <a:gd name="T25" fmla="*/ 312 h 316"/>
                <a:gd name="T26" fmla="*/ 869 w 1530"/>
                <a:gd name="T27" fmla="*/ 316 h 316"/>
                <a:gd name="T28" fmla="*/ 765 w 1530"/>
                <a:gd name="T29" fmla="*/ 316 h 316"/>
                <a:gd name="T30" fmla="*/ 662 w 1530"/>
                <a:gd name="T31" fmla="*/ 316 h 316"/>
                <a:gd name="T32" fmla="*/ 562 w 1530"/>
                <a:gd name="T33" fmla="*/ 312 h 316"/>
                <a:gd name="T34" fmla="*/ 467 w 1530"/>
                <a:gd name="T35" fmla="*/ 308 h 316"/>
                <a:gd name="T36" fmla="*/ 380 w 1530"/>
                <a:gd name="T37" fmla="*/ 302 h 316"/>
                <a:gd name="T38" fmla="*/ 298 w 1530"/>
                <a:gd name="T39" fmla="*/ 296 h 316"/>
                <a:gd name="T40" fmla="*/ 223 w 1530"/>
                <a:gd name="T41" fmla="*/ 285 h 316"/>
                <a:gd name="T42" fmla="*/ 158 w 1530"/>
                <a:gd name="T43" fmla="*/ 275 h 316"/>
                <a:gd name="T44" fmla="*/ 104 w 1530"/>
                <a:gd name="T45" fmla="*/ 265 h 316"/>
                <a:gd name="T46" fmla="*/ 59 w 1530"/>
                <a:gd name="T47" fmla="*/ 253 h 316"/>
                <a:gd name="T48" fmla="*/ 27 w 1530"/>
                <a:gd name="T49" fmla="*/ 241 h 316"/>
                <a:gd name="T50" fmla="*/ 6 w 1530"/>
                <a:gd name="T51" fmla="*/ 228 h 316"/>
                <a:gd name="T52" fmla="*/ 0 w 1530"/>
                <a:gd name="T53" fmla="*/ 214 h 316"/>
                <a:gd name="T54" fmla="*/ 0 w 1530"/>
                <a:gd name="T55"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0" h="316">
                  <a:moveTo>
                    <a:pt x="0" y="0"/>
                  </a:moveTo>
                  <a:lnTo>
                    <a:pt x="1530" y="0"/>
                  </a:lnTo>
                  <a:lnTo>
                    <a:pt x="1530" y="214"/>
                  </a:lnTo>
                  <a:lnTo>
                    <a:pt x="1524" y="228"/>
                  </a:lnTo>
                  <a:lnTo>
                    <a:pt x="1504" y="241"/>
                  </a:lnTo>
                  <a:lnTo>
                    <a:pt x="1469" y="253"/>
                  </a:lnTo>
                  <a:lnTo>
                    <a:pt x="1427" y="265"/>
                  </a:lnTo>
                  <a:lnTo>
                    <a:pt x="1372" y="275"/>
                  </a:lnTo>
                  <a:lnTo>
                    <a:pt x="1307" y="285"/>
                  </a:lnTo>
                  <a:lnTo>
                    <a:pt x="1232" y="296"/>
                  </a:lnTo>
                  <a:lnTo>
                    <a:pt x="1151" y="302"/>
                  </a:lnTo>
                  <a:lnTo>
                    <a:pt x="1063" y="308"/>
                  </a:lnTo>
                  <a:lnTo>
                    <a:pt x="968" y="312"/>
                  </a:lnTo>
                  <a:lnTo>
                    <a:pt x="869" y="316"/>
                  </a:lnTo>
                  <a:lnTo>
                    <a:pt x="765" y="316"/>
                  </a:lnTo>
                  <a:lnTo>
                    <a:pt x="662" y="316"/>
                  </a:lnTo>
                  <a:lnTo>
                    <a:pt x="562" y="312"/>
                  </a:lnTo>
                  <a:lnTo>
                    <a:pt x="467" y="308"/>
                  </a:lnTo>
                  <a:lnTo>
                    <a:pt x="380" y="302"/>
                  </a:lnTo>
                  <a:lnTo>
                    <a:pt x="298" y="296"/>
                  </a:lnTo>
                  <a:lnTo>
                    <a:pt x="223" y="285"/>
                  </a:lnTo>
                  <a:lnTo>
                    <a:pt x="158" y="275"/>
                  </a:lnTo>
                  <a:lnTo>
                    <a:pt x="104" y="265"/>
                  </a:lnTo>
                  <a:lnTo>
                    <a:pt x="59" y="253"/>
                  </a:lnTo>
                  <a:lnTo>
                    <a:pt x="27" y="241"/>
                  </a:lnTo>
                  <a:lnTo>
                    <a:pt x="6" y="228"/>
                  </a:lnTo>
                  <a:lnTo>
                    <a:pt x="0" y="214"/>
                  </a:lnTo>
                  <a:lnTo>
                    <a:pt x="0" y="0"/>
                  </a:lnTo>
                  <a:close/>
                </a:path>
              </a:pathLst>
            </a:custGeom>
            <a:solidFill>
              <a:srgbClr val="532D10"/>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endParaRPr>
            </a:p>
          </p:txBody>
        </p:sp>
        <p:sp>
          <p:nvSpPr>
            <p:cNvPr id="4" name="Freeform 19"/>
            <p:cNvSpPr>
              <a:spLocks/>
            </p:cNvSpPr>
            <p:nvPr/>
          </p:nvSpPr>
          <p:spPr bwMode="auto">
            <a:xfrm>
              <a:off x="2825749" y="4779752"/>
              <a:ext cx="3465283" cy="462038"/>
            </a:xfrm>
            <a:custGeom>
              <a:avLst/>
              <a:gdLst>
                <a:gd name="T0" fmla="*/ 765 w 1530"/>
                <a:gd name="T1" fmla="*/ 0 h 204"/>
                <a:gd name="T2" fmla="*/ 869 w 1530"/>
                <a:gd name="T3" fmla="*/ 0 h 204"/>
                <a:gd name="T4" fmla="*/ 968 w 1530"/>
                <a:gd name="T5" fmla="*/ 2 h 204"/>
                <a:gd name="T6" fmla="*/ 1063 w 1530"/>
                <a:gd name="T7" fmla="*/ 8 h 204"/>
                <a:gd name="T8" fmla="*/ 1151 w 1530"/>
                <a:gd name="T9" fmla="*/ 12 h 204"/>
                <a:gd name="T10" fmla="*/ 1232 w 1530"/>
                <a:gd name="T11" fmla="*/ 21 h 204"/>
                <a:gd name="T12" fmla="*/ 1307 w 1530"/>
                <a:gd name="T13" fmla="*/ 29 h 204"/>
                <a:gd name="T14" fmla="*/ 1372 w 1530"/>
                <a:gd name="T15" fmla="*/ 39 h 204"/>
                <a:gd name="T16" fmla="*/ 1427 w 1530"/>
                <a:gd name="T17" fmla="*/ 51 h 204"/>
                <a:gd name="T18" fmla="*/ 1469 w 1530"/>
                <a:gd name="T19" fmla="*/ 61 h 204"/>
                <a:gd name="T20" fmla="*/ 1504 w 1530"/>
                <a:gd name="T21" fmla="*/ 76 h 204"/>
                <a:gd name="T22" fmla="*/ 1524 w 1530"/>
                <a:gd name="T23" fmla="*/ 88 h 204"/>
                <a:gd name="T24" fmla="*/ 1530 w 1530"/>
                <a:gd name="T25" fmla="*/ 102 h 204"/>
                <a:gd name="T26" fmla="*/ 1524 w 1530"/>
                <a:gd name="T27" fmla="*/ 116 h 204"/>
                <a:gd name="T28" fmla="*/ 1504 w 1530"/>
                <a:gd name="T29" fmla="*/ 129 h 204"/>
                <a:gd name="T30" fmla="*/ 1469 w 1530"/>
                <a:gd name="T31" fmla="*/ 143 h 204"/>
                <a:gd name="T32" fmla="*/ 1427 w 1530"/>
                <a:gd name="T33" fmla="*/ 153 h 204"/>
                <a:gd name="T34" fmla="*/ 1372 w 1530"/>
                <a:gd name="T35" fmla="*/ 165 h 204"/>
                <a:gd name="T36" fmla="*/ 1307 w 1530"/>
                <a:gd name="T37" fmla="*/ 175 h 204"/>
                <a:gd name="T38" fmla="*/ 1232 w 1530"/>
                <a:gd name="T39" fmla="*/ 184 h 204"/>
                <a:gd name="T40" fmla="*/ 1151 w 1530"/>
                <a:gd name="T41" fmla="*/ 190 h 204"/>
                <a:gd name="T42" fmla="*/ 1063 w 1530"/>
                <a:gd name="T43" fmla="*/ 196 h 204"/>
                <a:gd name="T44" fmla="*/ 968 w 1530"/>
                <a:gd name="T45" fmla="*/ 202 h 204"/>
                <a:gd name="T46" fmla="*/ 869 w 1530"/>
                <a:gd name="T47" fmla="*/ 204 h 204"/>
                <a:gd name="T48" fmla="*/ 765 w 1530"/>
                <a:gd name="T49" fmla="*/ 204 h 204"/>
                <a:gd name="T50" fmla="*/ 662 w 1530"/>
                <a:gd name="T51" fmla="*/ 204 h 204"/>
                <a:gd name="T52" fmla="*/ 562 w 1530"/>
                <a:gd name="T53" fmla="*/ 202 h 204"/>
                <a:gd name="T54" fmla="*/ 467 w 1530"/>
                <a:gd name="T55" fmla="*/ 196 h 204"/>
                <a:gd name="T56" fmla="*/ 380 w 1530"/>
                <a:gd name="T57" fmla="*/ 190 h 204"/>
                <a:gd name="T58" fmla="*/ 298 w 1530"/>
                <a:gd name="T59" fmla="*/ 184 h 204"/>
                <a:gd name="T60" fmla="*/ 223 w 1530"/>
                <a:gd name="T61" fmla="*/ 175 h 204"/>
                <a:gd name="T62" fmla="*/ 158 w 1530"/>
                <a:gd name="T63" fmla="*/ 165 h 204"/>
                <a:gd name="T64" fmla="*/ 104 w 1530"/>
                <a:gd name="T65" fmla="*/ 153 h 204"/>
                <a:gd name="T66" fmla="*/ 59 w 1530"/>
                <a:gd name="T67" fmla="*/ 143 h 204"/>
                <a:gd name="T68" fmla="*/ 27 w 1530"/>
                <a:gd name="T69" fmla="*/ 129 h 204"/>
                <a:gd name="T70" fmla="*/ 6 w 1530"/>
                <a:gd name="T71" fmla="*/ 116 h 204"/>
                <a:gd name="T72" fmla="*/ 0 w 1530"/>
                <a:gd name="T73" fmla="*/ 102 h 204"/>
                <a:gd name="T74" fmla="*/ 6 w 1530"/>
                <a:gd name="T75" fmla="*/ 88 h 204"/>
                <a:gd name="T76" fmla="*/ 27 w 1530"/>
                <a:gd name="T77" fmla="*/ 76 h 204"/>
                <a:gd name="T78" fmla="*/ 59 w 1530"/>
                <a:gd name="T79" fmla="*/ 61 h 204"/>
                <a:gd name="T80" fmla="*/ 104 w 1530"/>
                <a:gd name="T81" fmla="*/ 51 h 204"/>
                <a:gd name="T82" fmla="*/ 158 w 1530"/>
                <a:gd name="T83" fmla="*/ 39 h 204"/>
                <a:gd name="T84" fmla="*/ 223 w 1530"/>
                <a:gd name="T85" fmla="*/ 29 h 204"/>
                <a:gd name="T86" fmla="*/ 298 w 1530"/>
                <a:gd name="T87" fmla="*/ 21 h 204"/>
                <a:gd name="T88" fmla="*/ 380 w 1530"/>
                <a:gd name="T89" fmla="*/ 12 h 204"/>
                <a:gd name="T90" fmla="*/ 467 w 1530"/>
                <a:gd name="T91" fmla="*/ 8 h 204"/>
                <a:gd name="T92" fmla="*/ 562 w 1530"/>
                <a:gd name="T93" fmla="*/ 2 h 204"/>
                <a:gd name="T94" fmla="*/ 662 w 1530"/>
                <a:gd name="T95" fmla="*/ 0 h 204"/>
                <a:gd name="T96" fmla="*/ 765 w 1530"/>
                <a:gd name="T97"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0" h="204">
                  <a:moveTo>
                    <a:pt x="765" y="0"/>
                  </a:moveTo>
                  <a:lnTo>
                    <a:pt x="869" y="0"/>
                  </a:lnTo>
                  <a:lnTo>
                    <a:pt x="968" y="2"/>
                  </a:lnTo>
                  <a:lnTo>
                    <a:pt x="1063" y="8"/>
                  </a:lnTo>
                  <a:lnTo>
                    <a:pt x="1151" y="12"/>
                  </a:lnTo>
                  <a:lnTo>
                    <a:pt x="1232" y="21"/>
                  </a:lnTo>
                  <a:lnTo>
                    <a:pt x="1307" y="29"/>
                  </a:lnTo>
                  <a:lnTo>
                    <a:pt x="1372" y="39"/>
                  </a:lnTo>
                  <a:lnTo>
                    <a:pt x="1427" y="51"/>
                  </a:lnTo>
                  <a:lnTo>
                    <a:pt x="1469" y="61"/>
                  </a:lnTo>
                  <a:lnTo>
                    <a:pt x="1504" y="76"/>
                  </a:lnTo>
                  <a:lnTo>
                    <a:pt x="1524" y="88"/>
                  </a:lnTo>
                  <a:lnTo>
                    <a:pt x="1530" y="102"/>
                  </a:lnTo>
                  <a:lnTo>
                    <a:pt x="1524" y="116"/>
                  </a:lnTo>
                  <a:lnTo>
                    <a:pt x="1504" y="129"/>
                  </a:lnTo>
                  <a:lnTo>
                    <a:pt x="1469" y="143"/>
                  </a:lnTo>
                  <a:lnTo>
                    <a:pt x="1427" y="153"/>
                  </a:lnTo>
                  <a:lnTo>
                    <a:pt x="1372" y="165"/>
                  </a:lnTo>
                  <a:lnTo>
                    <a:pt x="1307" y="175"/>
                  </a:lnTo>
                  <a:lnTo>
                    <a:pt x="1232" y="184"/>
                  </a:lnTo>
                  <a:lnTo>
                    <a:pt x="1151" y="190"/>
                  </a:lnTo>
                  <a:lnTo>
                    <a:pt x="1063" y="196"/>
                  </a:lnTo>
                  <a:lnTo>
                    <a:pt x="968" y="202"/>
                  </a:lnTo>
                  <a:lnTo>
                    <a:pt x="869" y="204"/>
                  </a:lnTo>
                  <a:lnTo>
                    <a:pt x="765" y="204"/>
                  </a:lnTo>
                  <a:lnTo>
                    <a:pt x="662" y="204"/>
                  </a:lnTo>
                  <a:lnTo>
                    <a:pt x="562" y="202"/>
                  </a:lnTo>
                  <a:lnTo>
                    <a:pt x="467" y="196"/>
                  </a:lnTo>
                  <a:lnTo>
                    <a:pt x="380" y="190"/>
                  </a:lnTo>
                  <a:lnTo>
                    <a:pt x="298" y="184"/>
                  </a:lnTo>
                  <a:lnTo>
                    <a:pt x="223" y="175"/>
                  </a:lnTo>
                  <a:lnTo>
                    <a:pt x="158" y="165"/>
                  </a:lnTo>
                  <a:lnTo>
                    <a:pt x="104" y="153"/>
                  </a:lnTo>
                  <a:lnTo>
                    <a:pt x="59" y="143"/>
                  </a:lnTo>
                  <a:lnTo>
                    <a:pt x="27" y="129"/>
                  </a:lnTo>
                  <a:lnTo>
                    <a:pt x="6" y="116"/>
                  </a:lnTo>
                  <a:lnTo>
                    <a:pt x="0" y="102"/>
                  </a:lnTo>
                  <a:lnTo>
                    <a:pt x="6" y="88"/>
                  </a:lnTo>
                  <a:lnTo>
                    <a:pt x="27" y="76"/>
                  </a:lnTo>
                  <a:lnTo>
                    <a:pt x="59" y="61"/>
                  </a:lnTo>
                  <a:lnTo>
                    <a:pt x="104" y="51"/>
                  </a:lnTo>
                  <a:lnTo>
                    <a:pt x="158" y="39"/>
                  </a:lnTo>
                  <a:lnTo>
                    <a:pt x="223" y="29"/>
                  </a:lnTo>
                  <a:lnTo>
                    <a:pt x="298" y="21"/>
                  </a:lnTo>
                  <a:lnTo>
                    <a:pt x="380" y="12"/>
                  </a:lnTo>
                  <a:lnTo>
                    <a:pt x="467" y="8"/>
                  </a:lnTo>
                  <a:lnTo>
                    <a:pt x="562" y="2"/>
                  </a:lnTo>
                  <a:lnTo>
                    <a:pt x="662" y="0"/>
                  </a:lnTo>
                  <a:lnTo>
                    <a:pt x="765" y="0"/>
                  </a:lnTo>
                  <a:close/>
                </a:path>
              </a:pathLst>
            </a:custGeom>
            <a:solidFill>
              <a:srgbClr val="AE846A"/>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endParaRPr>
            </a:p>
          </p:txBody>
        </p:sp>
        <p:sp>
          <p:nvSpPr>
            <p:cNvPr id="7" name="Freeform 22"/>
            <p:cNvSpPr>
              <a:spLocks/>
            </p:cNvSpPr>
            <p:nvPr/>
          </p:nvSpPr>
          <p:spPr bwMode="auto">
            <a:xfrm>
              <a:off x="3065827" y="4544203"/>
              <a:ext cx="2987392" cy="604727"/>
            </a:xfrm>
            <a:custGeom>
              <a:avLst/>
              <a:gdLst>
                <a:gd name="T0" fmla="*/ 0 w 1319"/>
                <a:gd name="T1" fmla="*/ 0 h 267"/>
                <a:gd name="T2" fmla="*/ 1319 w 1319"/>
                <a:gd name="T3" fmla="*/ 0 h 267"/>
                <a:gd name="T4" fmla="*/ 1319 w 1319"/>
                <a:gd name="T5" fmla="*/ 177 h 267"/>
                <a:gd name="T6" fmla="*/ 1310 w 1319"/>
                <a:gd name="T7" fmla="*/ 192 h 267"/>
                <a:gd name="T8" fmla="*/ 1290 w 1319"/>
                <a:gd name="T9" fmla="*/ 204 h 267"/>
                <a:gd name="T10" fmla="*/ 1258 w 1319"/>
                <a:gd name="T11" fmla="*/ 216 h 267"/>
                <a:gd name="T12" fmla="*/ 1213 w 1319"/>
                <a:gd name="T13" fmla="*/ 226 h 267"/>
                <a:gd name="T14" fmla="*/ 1156 w 1319"/>
                <a:gd name="T15" fmla="*/ 237 h 267"/>
                <a:gd name="T16" fmla="*/ 1091 w 1319"/>
                <a:gd name="T17" fmla="*/ 245 h 267"/>
                <a:gd name="T18" fmla="*/ 1018 w 1319"/>
                <a:gd name="T19" fmla="*/ 253 h 267"/>
                <a:gd name="T20" fmla="*/ 937 w 1319"/>
                <a:gd name="T21" fmla="*/ 259 h 267"/>
                <a:gd name="T22" fmla="*/ 850 w 1319"/>
                <a:gd name="T23" fmla="*/ 263 h 267"/>
                <a:gd name="T24" fmla="*/ 757 w 1319"/>
                <a:gd name="T25" fmla="*/ 265 h 267"/>
                <a:gd name="T26" fmla="*/ 659 w 1319"/>
                <a:gd name="T27" fmla="*/ 267 h 267"/>
                <a:gd name="T28" fmla="*/ 562 w 1319"/>
                <a:gd name="T29" fmla="*/ 265 h 267"/>
                <a:gd name="T30" fmla="*/ 468 w 1319"/>
                <a:gd name="T31" fmla="*/ 263 h 267"/>
                <a:gd name="T32" fmla="*/ 381 w 1319"/>
                <a:gd name="T33" fmla="*/ 259 h 267"/>
                <a:gd name="T34" fmla="*/ 300 w 1319"/>
                <a:gd name="T35" fmla="*/ 253 h 267"/>
                <a:gd name="T36" fmla="*/ 227 w 1319"/>
                <a:gd name="T37" fmla="*/ 245 h 267"/>
                <a:gd name="T38" fmla="*/ 162 w 1319"/>
                <a:gd name="T39" fmla="*/ 237 h 267"/>
                <a:gd name="T40" fmla="*/ 105 w 1319"/>
                <a:gd name="T41" fmla="*/ 226 h 267"/>
                <a:gd name="T42" fmla="*/ 61 w 1319"/>
                <a:gd name="T43" fmla="*/ 216 h 267"/>
                <a:gd name="T44" fmla="*/ 28 w 1319"/>
                <a:gd name="T45" fmla="*/ 204 h 267"/>
                <a:gd name="T46" fmla="*/ 6 w 1319"/>
                <a:gd name="T47" fmla="*/ 192 h 267"/>
                <a:gd name="T48" fmla="*/ 0 w 1319"/>
                <a:gd name="T49" fmla="*/ 177 h 267"/>
                <a:gd name="T50" fmla="*/ 0 w 1319"/>
                <a:gd name="T51"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9" h="267">
                  <a:moveTo>
                    <a:pt x="0" y="0"/>
                  </a:moveTo>
                  <a:lnTo>
                    <a:pt x="1319" y="0"/>
                  </a:lnTo>
                  <a:lnTo>
                    <a:pt x="1319" y="177"/>
                  </a:lnTo>
                  <a:lnTo>
                    <a:pt x="1310" y="192"/>
                  </a:lnTo>
                  <a:lnTo>
                    <a:pt x="1290" y="204"/>
                  </a:lnTo>
                  <a:lnTo>
                    <a:pt x="1258" y="216"/>
                  </a:lnTo>
                  <a:lnTo>
                    <a:pt x="1213" y="226"/>
                  </a:lnTo>
                  <a:lnTo>
                    <a:pt x="1156" y="237"/>
                  </a:lnTo>
                  <a:lnTo>
                    <a:pt x="1091" y="245"/>
                  </a:lnTo>
                  <a:lnTo>
                    <a:pt x="1018" y="253"/>
                  </a:lnTo>
                  <a:lnTo>
                    <a:pt x="937" y="259"/>
                  </a:lnTo>
                  <a:lnTo>
                    <a:pt x="850" y="263"/>
                  </a:lnTo>
                  <a:lnTo>
                    <a:pt x="757" y="265"/>
                  </a:lnTo>
                  <a:lnTo>
                    <a:pt x="659" y="267"/>
                  </a:lnTo>
                  <a:lnTo>
                    <a:pt x="562" y="265"/>
                  </a:lnTo>
                  <a:lnTo>
                    <a:pt x="468" y="263"/>
                  </a:lnTo>
                  <a:lnTo>
                    <a:pt x="381" y="259"/>
                  </a:lnTo>
                  <a:lnTo>
                    <a:pt x="300" y="253"/>
                  </a:lnTo>
                  <a:lnTo>
                    <a:pt x="227" y="245"/>
                  </a:lnTo>
                  <a:lnTo>
                    <a:pt x="162" y="237"/>
                  </a:lnTo>
                  <a:lnTo>
                    <a:pt x="105" y="226"/>
                  </a:lnTo>
                  <a:lnTo>
                    <a:pt x="61" y="216"/>
                  </a:lnTo>
                  <a:lnTo>
                    <a:pt x="28" y="204"/>
                  </a:lnTo>
                  <a:lnTo>
                    <a:pt x="6" y="192"/>
                  </a:lnTo>
                  <a:lnTo>
                    <a:pt x="0" y="177"/>
                  </a:lnTo>
                  <a:lnTo>
                    <a:pt x="0" y="0"/>
                  </a:lnTo>
                  <a:close/>
                </a:path>
              </a:pathLst>
            </a:custGeom>
            <a:solidFill>
              <a:srgbClr val="614734"/>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endParaRPr>
            </a:p>
          </p:txBody>
        </p:sp>
        <p:sp>
          <p:nvSpPr>
            <p:cNvPr id="8" name="Freeform 23"/>
            <p:cNvSpPr>
              <a:spLocks/>
            </p:cNvSpPr>
            <p:nvPr/>
          </p:nvSpPr>
          <p:spPr bwMode="auto">
            <a:xfrm>
              <a:off x="3065827" y="4342629"/>
              <a:ext cx="2987392" cy="400886"/>
            </a:xfrm>
            <a:custGeom>
              <a:avLst/>
              <a:gdLst>
                <a:gd name="T0" fmla="*/ 659 w 1319"/>
                <a:gd name="T1" fmla="*/ 0 h 177"/>
                <a:gd name="T2" fmla="*/ 757 w 1319"/>
                <a:gd name="T3" fmla="*/ 2 h 177"/>
                <a:gd name="T4" fmla="*/ 850 w 1319"/>
                <a:gd name="T5" fmla="*/ 4 h 177"/>
                <a:gd name="T6" fmla="*/ 937 w 1319"/>
                <a:gd name="T7" fmla="*/ 8 h 177"/>
                <a:gd name="T8" fmla="*/ 1018 w 1319"/>
                <a:gd name="T9" fmla="*/ 14 h 177"/>
                <a:gd name="T10" fmla="*/ 1091 w 1319"/>
                <a:gd name="T11" fmla="*/ 22 h 177"/>
                <a:gd name="T12" fmla="*/ 1156 w 1319"/>
                <a:gd name="T13" fmla="*/ 30 h 177"/>
                <a:gd name="T14" fmla="*/ 1213 w 1319"/>
                <a:gd name="T15" fmla="*/ 40 h 177"/>
                <a:gd name="T16" fmla="*/ 1258 w 1319"/>
                <a:gd name="T17" fmla="*/ 50 h 177"/>
                <a:gd name="T18" fmla="*/ 1290 w 1319"/>
                <a:gd name="T19" fmla="*/ 63 h 177"/>
                <a:gd name="T20" fmla="*/ 1310 w 1319"/>
                <a:gd name="T21" fmla="*/ 75 h 177"/>
                <a:gd name="T22" fmla="*/ 1319 w 1319"/>
                <a:gd name="T23" fmla="*/ 89 h 177"/>
                <a:gd name="T24" fmla="*/ 1310 w 1319"/>
                <a:gd name="T25" fmla="*/ 101 h 177"/>
                <a:gd name="T26" fmla="*/ 1290 w 1319"/>
                <a:gd name="T27" fmla="*/ 114 h 177"/>
                <a:gd name="T28" fmla="*/ 1258 w 1319"/>
                <a:gd name="T29" fmla="*/ 126 h 177"/>
                <a:gd name="T30" fmla="*/ 1213 w 1319"/>
                <a:gd name="T31" fmla="*/ 136 h 177"/>
                <a:gd name="T32" fmla="*/ 1156 w 1319"/>
                <a:gd name="T33" fmla="*/ 146 h 177"/>
                <a:gd name="T34" fmla="*/ 1091 w 1319"/>
                <a:gd name="T35" fmla="*/ 156 h 177"/>
                <a:gd name="T36" fmla="*/ 1018 w 1319"/>
                <a:gd name="T37" fmla="*/ 163 h 177"/>
                <a:gd name="T38" fmla="*/ 937 w 1319"/>
                <a:gd name="T39" fmla="*/ 169 h 177"/>
                <a:gd name="T40" fmla="*/ 850 w 1319"/>
                <a:gd name="T41" fmla="*/ 173 h 177"/>
                <a:gd name="T42" fmla="*/ 757 w 1319"/>
                <a:gd name="T43" fmla="*/ 177 h 177"/>
                <a:gd name="T44" fmla="*/ 659 w 1319"/>
                <a:gd name="T45" fmla="*/ 177 h 177"/>
                <a:gd name="T46" fmla="*/ 562 w 1319"/>
                <a:gd name="T47" fmla="*/ 177 h 177"/>
                <a:gd name="T48" fmla="*/ 468 w 1319"/>
                <a:gd name="T49" fmla="*/ 173 h 177"/>
                <a:gd name="T50" fmla="*/ 381 w 1319"/>
                <a:gd name="T51" fmla="*/ 169 h 177"/>
                <a:gd name="T52" fmla="*/ 300 w 1319"/>
                <a:gd name="T53" fmla="*/ 163 h 177"/>
                <a:gd name="T54" fmla="*/ 227 w 1319"/>
                <a:gd name="T55" fmla="*/ 156 h 177"/>
                <a:gd name="T56" fmla="*/ 162 w 1319"/>
                <a:gd name="T57" fmla="*/ 146 h 177"/>
                <a:gd name="T58" fmla="*/ 105 w 1319"/>
                <a:gd name="T59" fmla="*/ 136 h 177"/>
                <a:gd name="T60" fmla="*/ 61 w 1319"/>
                <a:gd name="T61" fmla="*/ 126 h 177"/>
                <a:gd name="T62" fmla="*/ 28 w 1319"/>
                <a:gd name="T63" fmla="*/ 114 h 177"/>
                <a:gd name="T64" fmla="*/ 6 w 1319"/>
                <a:gd name="T65" fmla="*/ 101 h 177"/>
                <a:gd name="T66" fmla="*/ 0 w 1319"/>
                <a:gd name="T67" fmla="*/ 89 h 177"/>
                <a:gd name="T68" fmla="*/ 6 w 1319"/>
                <a:gd name="T69" fmla="*/ 75 h 177"/>
                <a:gd name="T70" fmla="*/ 28 w 1319"/>
                <a:gd name="T71" fmla="*/ 63 h 177"/>
                <a:gd name="T72" fmla="*/ 61 w 1319"/>
                <a:gd name="T73" fmla="*/ 50 h 177"/>
                <a:gd name="T74" fmla="*/ 105 w 1319"/>
                <a:gd name="T75" fmla="*/ 40 h 177"/>
                <a:gd name="T76" fmla="*/ 162 w 1319"/>
                <a:gd name="T77" fmla="*/ 30 h 177"/>
                <a:gd name="T78" fmla="*/ 227 w 1319"/>
                <a:gd name="T79" fmla="*/ 22 h 177"/>
                <a:gd name="T80" fmla="*/ 300 w 1319"/>
                <a:gd name="T81" fmla="*/ 14 h 177"/>
                <a:gd name="T82" fmla="*/ 381 w 1319"/>
                <a:gd name="T83" fmla="*/ 8 h 177"/>
                <a:gd name="T84" fmla="*/ 468 w 1319"/>
                <a:gd name="T85" fmla="*/ 4 h 177"/>
                <a:gd name="T86" fmla="*/ 562 w 1319"/>
                <a:gd name="T87" fmla="*/ 2 h 177"/>
                <a:gd name="T88" fmla="*/ 659 w 1319"/>
                <a:gd name="T89"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19" h="177">
                  <a:moveTo>
                    <a:pt x="659" y="0"/>
                  </a:moveTo>
                  <a:lnTo>
                    <a:pt x="757" y="2"/>
                  </a:lnTo>
                  <a:lnTo>
                    <a:pt x="850" y="4"/>
                  </a:lnTo>
                  <a:lnTo>
                    <a:pt x="937" y="8"/>
                  </a:lnTo>
                  <a:lnTo>
                    <a:pt x="1018" y="14"/>
                  </a:lnTo>
                  <a:lnTo>
                    <a:pt x="1091" y="22"/>
                  </a:lnTo>
                  <a:lnTo>
                    <a:pt x="1156" y="30"/>
                  </a:lnTo>
                  <a:lnTo>
                    <a:pt x="1213" y="40"/>
                  </a:lnTo>
                  <a:lnTo>
                    <a:pt x="1258" y="50"/>
                  </a:lnTo>
                  <a:lnTo>
                    <a:pt x="1290" y="63"/>
                  </a:lnTo>
                  <a:lnTo>
                    <a:pt x="1310" y="75"/>
                  </a:lnTo>
                  <a:lnTo>
                    <a:pt x="1319" y="89"/>
                  </a:lnTo>
                  <a:lnTo>
                    <a:pt x="1310" y="101"/>
                  </a:lnTo>
                  <a:lnTo>
                    <a:pt x="1290" y="114"/>
                  </a:lnTo>
                  <a:lnTo>
                    <a:pt x="1258" y="126"/>
                  </a:lnTo>
                  <a:lnTo>
                    <a:pt x="1213" y="136"/>
                  </a:lnTo>
                  <a:lnTo>
                    <a:pt x="1156" y="146"/>
                  </a:lnTo>
                  <a:lnTo>
                    <a:pt x="1091" y="156"/>
                  </a:lnTo>
                  <a:lnTo>
                    <a:pt x="1018" y="163"/>
                  </a:lnTo>
                  <a:lnTo>
                    <a:pt x="937" y="169"/>
                  </a:lnTo>
                  <a:lnTo>
                    <a:pt x="850" y="173"/>
                  </a:lnTo>
                  <a:lnTo>
                    <a:pt x="757" y="177"/>
                  </a:lnTo>
                  <a:lnTo>
                    <a:pt x="659" y="177"/>
                  </a:lnTo>
                  <a:lnTo>
                    <a:pt x="562" y="177"/>
                  </a:lnTo>
                  <a:lnTo>
                    <a:pt x="468" y="173"/>
                  </a:lnTo>
                  <a:lnTo>
                    <a:pt x="381" y="169"/>
                  </a:lnTo>
                  <a:lnTo>
                    <a:pt x="300" y="163"/>
                  </a:lnTo>
                  <a:lnTo>
                    <a:pt x="227" y="156"/>
                  </a:lnTo>
                  <a:lnTo>
                    <a:pt x="162" y="146"/>
                  </a:lnTo>
                  <a:lnTo>
                    <a:pt x="105" y="136"/>
                  </a:lnTo>
                  <a:lnTo>
                    <a:pt x="61" y="126"/>
                  </a:lnTo>
                  <a:lnTo>
                    <a:pt x="28" y="114"/>
                  </a:lnTo>
                  <a:lnTo>
                    <a:pt x="6" y="101"/>
                  </a:lnTo>
                  <a:lnTo>
                    <a:pt x="0" y="89"/>
                  </a:lnTo>
                  <a:lnTo>
                    <a:pt x="6" y="75"/>
                  </a:lnTo>
                  <a:lnTo>
                    <a:pt x="28" y="63"/>
                  </a:lnTo>
                  <a:lnTo>
                    <a:pt x="61" y="50"/>
                  </a:lnTo>
                  <a:lnTo>
                    <a:pt x="105" y="40"/>
                  </a:lnTo>
                  <a:lnTo>
                    <a:pt x="162" y="30"/>
                  </a:lnTo>
                  <a:lnTo>
                    <a:pt x="227" y="22"/>
                  </a:lnTo>
                  <a:lnTo>
                    <a:pt x="300" y="14"/>
                  </a:lnTo>
                  <a:lnTo>
                    <a:pt x="381" y="8"/>
                  </a:lnTo>
                  <a:lnTo>
                    <a:pt x="468" y="4"/>
                  </a:lnTo>
                  <a:lnTo>
                    <a:pt x="562" y="2"/>
                  </a:lnTo>
                  <a:lnTo>
                    <a:pt x="659" y="0"/>
                  </a:lnTo>
                  <a:close/>
                </a:path>
              </a:pathLst>
            </a:custGeom>
            <a:solidFill>
              <a:srgbClr val="AE846A"/>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endParaRPr>
            </a:p>
          </p:txBody>
        </p:sp>
        <p:sp>
          <p:nvSpPr>
            <p:cNvPr id="11" name="Freeform 26"/>
            <p:cNvSpPr>
              <a:spLocks/>
            </p:cNvSpPr>
            <p:nvPr/>
          </p:nvSpPr>
          <p:spPr bwMode="auto">
            <a:xfrm>
              <a:off x="3290052" y="4143318"/>
              <a:ext cx="2536678" cy="520925"/>
            </a:xfrm>
            <a:custGeom>
              <a:avLst/>
              <a:gdLst>
                <a:gd name="T0" fmla="*/ 0 w 1120"/>
                <a:gd name="T1" fmla="*/ 0 h 230"/>
                <a:gd name="T2" fmla="*/ 1120 w 1120"/>
                <a:gd name="T3" fmla="*/ 0 h 230"/>
                <a:gd name="T4" fmla="*/ 1120 w 1120"/>
                <a:gd name="T5" fmla="*/ 153 h 230"/>
                <a:gd name="T6" fmla="*/ 1114 w 1120"/>
                <a:gd name="T7" fmla="*/ 167 h 230"/>
                <a:gd name="T8" fmla="*/ 1092 w 1120"/>
                <a:gd name="T9" fmla="*/ 177 h 230"/>
                <a:gd name="T10" fmla="*/ 1057 w 1120"/>
                <a:gd name="T11" fmla="*/ 189 h 230"/>
                <a:gd name="T12" fmla="*/ 1013 w 1120"/>
                <a:gd name="T13" fmla="*/ 200 h 230"/>
                <a:gd name="T14" fmla="*/ 956 w 1120"/>
                <a:gd name="T15" fmla="*/ 208 h 230"/>
                <a:gd name="T16" fmla="*/ 891 w 1120"/>
                <a:gd name="T17" fmla="*/ 216 h 230"/>
                <a:gd name="T18" fmla="*/ 818 w 1120"/>
                <a:gd name="T19" fmla="*/ 222 h 230"/>
                <a:gd name="T20" fmla="*/ 737 w 1120"/>
                <a:gd name="T21" fmla="*/ 226 h 230"/>
                <a:gd name="T22" fmla="*/ 651 w 1120"/>
                <a:gd name="T23" fmla="*/ 230 h 230"/>
                <a:gd name="T24" fmla="*/ 560 w 1120"/>
                <a:gd name="T25" fmla="*/ 230 h 230"/>
                <a:gd name="T26" fmla="*/ 469 w 1120"/>
                <a:gd name="T27" fmla="*/ 230 h 230"/>
                <a:gd name="T28" fmla="*/ 384 w 1120"/>
                <a:gd name="T29" fmla="*/ 226 h 230"/>
                <a:gd name="T30" fmla="*/ 302 w 1120"/>
                <a:gd name="T31" fmla="*/ 222 h 230"/>
                <a:gd name="T32" fmla="*/ 229 w 1120"/>
                <a:gd name="T33" fmla="*/ 216 h 230"/>
                <a:gd name="T34" fmla="*/ 164 w 1120"/>
                <a:gd name="T35" fmla="*/ 208 h 230"/>
                <a:gd name="T36" fmla="*/ 108 w 1120"/>
                <a:gd name="T37" fmla="*/ 200 h 230"/>
                <a:gd name="T38" fmla="*/ 63 w 1120"/>
                <a:gd name="T39" fmla="*/ 189 h 230"/>
                <a:gd name="T40" fmla="*/ 29 w 1120"/>
                <a:gd name="T41" fmla="*/ 177 h 230"/>
                <a:gd name="T42" fmla="*/ 6 w 1120"/>
                <a:gd name="T43" fmla="*/ 167 h 230"/>
                <a:gd name="T44" fmla="*/ 0 w 1120"/>
                <a:gd name="T45" fmla="*/ 153 h 230"/>
                <a:gd name="T46" fmla="*/ 0 w 1120"/>
                <a:gd name="T47"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20" h="230">
                  <a:moveTo>
                    <a:pt x="0" y="0"/>
                  </a:moveTo>
                  <a:lnTo>
                    <a:pt x="1120" y="0"/>
                  </a:lnTo>
                  <a:lnTo>
                    <a:pt x="1120" y="153"/>
                  </a:lnTo>
                  <a:lnTo>
                    <a:pt x="1114" y="167"/>
                  </a:lnTo>
                  <a:lnTo>
                    <a:pt x="1092" y="177"/>
                  </a:lnTo>
                  <a:lnTo>
                    <a:pt x="1057" y="189"/>
                  </a:lnTo>
                  <a:lnTo>
                    <a:pt x="1013" y="200"/>
                  </a:lnTo>
                  <a:lnTo>
                    <a:pt x="956" y="208"/>
                  </a:lnTo>
                  <a:lnTo>
                    <a:pt x="891" y="216"/>
                  </a:lnTo>
                  <a:lnTo>
                    <a:pt x="818" y="222"/>
                  </a:lnTo>
                  <a:lnTo>
                    <a:pt x="737" y="226"/>
                  </a:lnTo>
                  <a:lnTo>
                    <a:pt x="651" y="230"/>
                  </a:lnTo>
                  <a:lnTo>
                    <a:pt x="560" y="230"/>
                  </a:lnTo>
                  <a:lnTo>
                    <a:pt x="469" y="230"/>
                  </a:lnTo>
                  <a:lnTo>
                    <a:pt x="384" y="226"/>
                  </a:lnTo>
                  <a:lnTo>
                    <a:pt x="302" y="222"/>
                  </a:lnTo>
                  <a:lnTo>
                    <a:pt x="229" y="216"/>
                  </a:lnTo>
                  <a:lnTo>
                    <a:pt x="164" y="208"/>
                  </a:lnTo>
                  <a:lnTo>
                    <a:pt x="108" y="200"/>
                  </a:lnTo>
                  <a:lnTo>
                    <a:pt x="63" y="189"/>
                  </a:lnTo>
                  <a:lnTo>
                    <a:pt x="29" y="177"/>
                  </a:lnTo>
                  <a:lnTo>
                    <a:pt x="6" y="167"/>
                  </a:lnTo>
                  <a:lnTo>
                    <a:pt x="0" y="153"/>
                  </a:lnTo>
                  <a:lnTo>
                    <a:pt x="0" y="0"/>
                  </a:lnTo>
                  <a:close/>
                </a:path>
              </a:pathLst>
            </a:custGeom>
            <a:solidFill>
              <a:srgbClr val="532D10"/>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endParaRPr>
            </a:p>
          </p:txBody>
        </p:sp>
        <p:sp>
          <p:nvSpPr>
            <p:cNvPr id="12" name="Freeform 27"/>
            <p:cNvSpPr>
              <a:spLocks/>
            </p:cNvSpPr>
            <p:nvPr/>
          </p:nvSpPr>
          <p:spPr bwMode="auto">
            <a:xfrm>
              <a:off x="3290052" y="3966657"/>
              <a:ext cx="2536678" cy="346529"/>
            </a:xfrm>
            <a:custGeom>
              <a:avLst/>
              <a:gdLst>
                <a:gd name="T0" fmla="*/ 560 w 1120"/>
                <a:gd name="T1" fmla="*/ 0 h 153"/>
                <a:gd name="T2" fmla="*/ 651 w 1120"/>
                <a:gd name="T3" fmla="*/ 0 h 153"/>
                <a:gd name="T4" fmla="*/ 737 w 1120"/>
                <a:gd name="T5" fmla="*/ 4 h 153"/>
                <a:gd name="T6" fmla="*/ 818 w 1120"/>
                <a:gd name="T7" fmla="*/ 9 h 153"/>
                <a:gd name="T8" fmla="*/ 891 w 1120"/>
                <a:gd name="T9" fmla="*/ 15 h 153"/>
                <a:gd name="T10" fmla="*/ 956 w 1120"/>
                <a:gd name="T11" fmla="*/ 23 h 153"/>
                <a:gd name="T12" fmla="*/ 1013 w 1120"/>
                <a:gd name="T13" fmla="*/ 31 h 153"/>
                <a:gd name="T14" fmla="*/ 1057 w 1120"/>
                <a:gd name="T15" fmla="*/ 41 h 153"/>
                <a:gd name="T16" fmla="*/ 1092 w 1120"/>
                <a:gd name="T17" fmla="*/ 53 h 153"/>
                <a:gd name="T18" fmla="*/ 1114 w 1120"/>
                <a:gd name="T19" fmla="*/ 64 h 153"/>
                <a:gd name="T20" fmla="*/ 1120 w 1120"/>
                <a:gd name="T21" fmla="*/ 76 h 153"/>
                <a:gd name="T22" fmla="*/ 1114 w 1120"/>
                <a:gd name="T23" fmla="*/ 90 h 153"/>
                <a:gd name="T24" fmla="*/ 1092 w 1120"/>
                <a:gd name="T25" fmla="*/ 100 h 153"/>
                <a:gd name="T26" fmla="*/ 1057 w 1120"/>
                <a:gd name="T27" fmla="*/ 113 h 153"/>
                <a:gd name="T28" fmla="*/ 1013 w 1120"/>
                <a:gd name="T29" fmla="*/ 123 h 153"/>
                <a:gd name="T30" fmla="*/ 956 w 1120"/>
                <a:gd name="T31" fmla="*/ 131 h 153"/>
                <a:gd name="T32" fmla="*/ 891 w 1120"/>
                <a:gd name="T33" fmla="*/ 139 h 153"/>
                <a:gd name="T34" fmla="*/ 818 w 1120"/>
                <a:gd name="T35" fmla="*/ 145 h 153"/>
                <a:gd name="T36" fmla="*/ 737 w 1120"/>
                <a:gd name="T37" fmla="*/ 149 h 153"/>
                <a:gd name="T38" fmla="*/ 651 w 1120"/>
                <a:gd name="T39" fmla="*/ 153 h 153"/>
                <a:gd name="T40" fmla="*/ 560 w 1120"/>
                <a:gd name="T41" fmla="*/ 153 h 153"/>
                <a:gd name="T42" fmla="*/ 469 w 1120"/>
                <a:gd name="T43" fmla="*/ 153 h 153"/>
                <a:gd name="T44" fmla="*/ 384 w 1120"/>
                <a:gd name="T45" fmla="*/ 149 h 153"/>
                <a:gd name="T46" fmla="*/ 302 w 1120"/>
                <a:gd name="T47" fmla="*/ 145 h 153"/>
                <a:gd name="T48" fmla="*/ 229 w 1120"/>
                <a:gd name="T49" fmla="*/ 139 h 153"/>
                <a:gd name="T50" fmla="*/ 164 w 1120"/>
                <a:gd name="T51" fmla="*/ 131 h 153"/>
                <a:gd name="T52" fmla="*/ 108 w 1120"/>
                <a:gd name="T53" fmla="*/ 123 h 153"/>
                <a:gd name="T54" fmla="*/ 63 w 1120"/>
                <a:gd name="T55" fmla="*/ 113 h 153"/>
                <a:gd name="T56" fmla="*/ 29 w 1120"/>
                <a:gd name="T57" fmla="*/ 100 h 153"/>
                <a:gd name="T58" fmla="*/ 6 w 1120"/>
                <a:gd name="T59" fmla="*/ 90 h 153"/>
                <a:gd name="T60" fmla="*/ 0 w 1120"/>
                <a:gd name="T61" fmla="*/ 76 h 153"/>
                <a:gd name="T62" fmla="*/ 6 w 1120"/>
                <a:gd name="T63" fmla="*/ 64 h 153"/>
                <a:gd name="T64" fmla="*/ 29 w 1120"/>
                <a:gd name="T65" fmla="*/ 53 h 153"/>
                <a:gd name="T66" fmla="*/ 63 w 1120"/>
                <a:gd name="T67" fmla="*/ 41 h 153"/>
                <a:gd name="T68" fmla="*/ 108 w 1120"/>
                <a:gd name="T69" fmla="*/ 31 h 153"/>
                <a:gd name="T70" fmla="*/ 164 w 1120"/>
                <a:gd name="T71" fmla="*/ 23 h 153"/>
                <a:gd name="T72" fmla="*/ 229 w 1120"/>
                <a:gd name="T73" fmla="*/ 15 h 153"/>
                <a:gd name="T74" fmla="*/ 302 w 1120"/>
                <a:gd name="T75" fmla="*/ 9 h 153"/>
                <a:gd name="T76" fmla="*/ 384 w 1120"/>
                <a:gd name="T77" fmla="*/ 4 h 153"/>
                <a:gd name="T78" fmla="*/ 469 w 1120"/>
                <a:gd name="T79" fmla="*/ 0 h 153"/>
                <a:gd name="T80" fmla="*/ 560 w 1120"/>
                <a:gd name="T81"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0" h="153">
                  <a:moveTo>
                    <a:pt x="560" y="0"/>
                  </a:moveTo>
                  <a:lnTo>
                    <a:pt x="651" y="0"/>
                  </a:lnTo>
                  <a:lnTo>
                    <a:pt x="737" y="4"/>
                  </a:lnTo>
                  <a:lnTo>
                    <a:pt x="818" y="9"/>
                  </a:lnTo>
                  <a:lnTo>
                    <a:pt x="891" y="15"/>
                  </a:lnTo>
                  <a:lnTo>
                    <a:pt x="956" y="23"/>
                  </a:lnTo>
                  <a:lnTo>
                    <a:pt x="1013" y="31"/>
                  </a:lnTo>
                  <a:lnTo>
                    <a:pt x="1057" y="41"/>
                  </a:lnTo>
                  <a:lnTo>
                    <a:pt x="1092" y="53"/>
                  </a:lnTo>
                  <a:lnTo>
                    <a:pt x="1114" y="64"/>
                  </a:lnTo>
                  <a:lnTo>
                    <a:pt x="1120" y="76"/>
                  </a:lnTo>
                  <a:lnTo>
                    <a:pt x="1114" y="90"/>
                  </a:lnTo>
                  <a:lnTo>
                    <a:pt x="1092" y="100"/>
                  </a:lnTo>
                  <a:lnTo>
                    <a:pt x="1057" y="113"/>
                  </a:lnTo>
                  <a:lnTo>
                    <a:pt x="1013" y="123"/>
                  </a:lnTo>
                  <a:lnTo>
                    <a:pt x="956" y="131"/>
                  </a:lnTo>
                  <a:lnTo>
                    <a:pt x="891" y="139"/>
                  </a:lnTo>
                  <a:lnTo>
                    <a:pt x="818" y="145"/>
                  </a:lnTo>
                  <a:lnTo>
                    <a:pt x="737" y="149"/>
                  </a:lnTo>
                  <a:lnTo>
                    <a:pt x="651" y="153"/>
                  </a:lnTo>
                  <a:lnTo>
                    <a:pt x="560" y="153"/>
                  </a:lnTo>
                  <a:lnTo>
                    <a:pt x="469" y="153"/>
                  </a:lnTo>
                  <a:lnTo>
                    <a:pt x="384" y="149"/>
                  </a:lnTo>
                  <a:lnTo>
                    <a:pt x="302" y="145"/>
                  </a:lnTo>
                  <a:lnTo>
                    <a:pt x="229" y="139"/>
                  </a:lnTo>
                  <a:lnTo>
                    <a:pt x="164" y="131"/>
                  </a:lnTo>
                  <a:lnTo>
                    <a:pt x="108" y="123"/>
                  </a:lnTo>
                  <a:lnTo>
                    <a:pt x="63" y="113"/>
                  </a:lnTo>
                  <a:lnTo>
                    <a:pt x="29" y="100"/>
                  </a:lnTo>
                  <a:lnTo>
                    <a:pt x="6" y="90"/>
                  </a:lnTo>
                  <a:lnTo>
                    <a:pt x="0" y="76"/>
                  </a:lnTo>
                  <a:lnTo>
                    <a:pt x="6" y="64"/>
                  </a:lnTo>
                  <a:lnTo>
                    <a:pt x="29" y="53"/>
                  </a:lnTo>
                  <a:lnTo>
                    <a:pt x="63" y="41"/>
                  </a:lnTo>
                  <a:lnTo>
                    <a:pt x="108" y="31"/>
                  </a:lnTo>
                  <a:lnTo>
                    <a:pt x="164" y="23"/>
                  </a:lnTo>
                  <a:lnTo>
                    <a:pt x="229" y="15"/>
                  </a:lnTo>
                  <a:lnTo>
                    <a:pt x="302" y="9"/>
                  </a:lnTo>
                  <a:lnTo>
                    <a:pt x="384" y="4"/>
                  </a:lnTo>
                  <a:lnTo>
                    <a:pt x="469" y="0"/>
                  </a:lnTo>
                  <a:lnTo>
                    <a:pt x="560" y="0"/>
                  </a:lnTo>
                  <a:close/>
                </a:path>
              </a:pathLst>
            </a:custGeom>
            <a:solidFill>
              <a:srgbClr val="AE846A"/>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endParaRPr>
            </a:p>
          </p:txBody>
        </p:sp>
        <p:sp>
          <p:nvSpPr>
            <p:cNvPr id="15" name="Freeform 30"/>
            <p:cNvSpPr>
              <a:spLocks/>
            </p:cNvSpPr>
            <p:nvPr/>
          </p:nvSpPr>
          <p:spPr bwMode="auto">
            <a:xfrm>
              <a:off x="3496157" y="3805849"/>
              <a:ext cx="2124468" cy="434859"/>
            </a:xfrm>
            <a:custGeom>
              <a:avLst/>
              <a:gdLst>
                <a:gd name="T0" fmla="*/ 0 w 938"/>
                <a:gd name="T1" fmla="*/ 0 h 192"/>
                <a:gd name="T2" fmla="*/ 938 w 938"/>
                <a:gd name="T3" fmla="*/ 0 h 192"/>
                <a:gd name="T4" fmla="*/ 938 w 938"/>
                <a:gd name="T5" fmla="*/ 128 h 192"/>
                <a:gd name="T6" fmla="*/ 930 w 938"/>
                <a:gd name="T7" fmla="*/ 139 h 192"/>
                <a:gd name="T8" fmla="*/ 907 w 938"/>
                <a:gd name="T9" fmla="*/ 151 h 192"/>
                <a:gd name="T10" fmla="*/ 873 w 938"/>
                <a:gd name="T11" fmla="*/ 159 h 192"/>
                <a:gd name="T12" fmla="*/ 828 w 938"/>
                <a:gd name="T13" fmla="*/ 169 h 192"/>
                <a:gd name="T14" fmla="*/ 771 w 938"/>
                <a:gd name="T15" fmla="*/ 177 h 192"/>
                <a:gd name="T16" fmla="*/ 705 w 938"/>
                <a:gd name="T17" fmla="*/ 184 h 192"/>
                <a:gd name="T18" fmla="*/ 634 w 938"/>
                <a:gd name="T19" fmla="*/ 188 h 192"/>
                <a:gd name="T20" fmla="*/ 552 w 938"/>
                <a:gd name="T21" fmla="*/ 192 h 192"/>
                <a:gd name="T22" fmla="*/ 469 w 938"/>
                <a:gd name="T23" fmla="*/ 192 h 192"/>
                <a:gd name="T24" fmla="*/ 384 w 938"/>
                <a:gd name="T25" fmla="*/ 192 h 192"/>
                <a:gd name="T26" fmla="*/ 305 w 938"/>
                <a:gd name="T27" fmla="*/ 188 h 192"/>
                <a:gd name="T28" fmla="*/ 232 w 938"/>
                <a:gd name="T29" fmla="*/ 184 h 192"/>
                <a:gd name="T30" fmla="*/ 167 w 938"/>
                <a:gd name="T31" fmla="*/ 177 h 192"/>
                <a:gd name="T32" fmla="*/ 110 w 938"/>
                <a:gd name="T33" fmla="*/ 169 h 192"/>
                <a:gd name="T34" fmla="*/ 65 w 938"/>
                <a:gd name="T35" fmla="*/ 159 h 192"/>
                <a:gd name="T36" fmla="*/ 31 w 938"/>
                <a:gd name="T37" fmla="*/ 151 h 192"/>
                <a:gd name="T38" fmla="*/ 9 w 938"/>
                <a:gd name="T39" fmla="*/ 139 h 192"/>
                <a:gd name="T40" fmla="*/ 0 w 938"/>
                <a:gd name="T41" fmla="*/ 128 h 192"/>
                <a:gd name="T42" fmla="*/ 0 w 938"/>
                <a:gd name="T43"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8" h="192">
                  <a:moveTo>
                    <a:pt x="0" y="0"/>
                  </a:moveTo>
                  <a:lnTo>
                    <a:pt x="938" y="0"/>
                  </a:lnTo>
                  <a:lnTo>
                    <a:pt x="938" y="128"/>
                  </a:lnTo>
                  <a:lnTo>
                    <a:pt x="930" y="139"/>
                  </a:lnTo>
                  <a:lnTo>
                    <a:pt x="907" y="151"/>
                  </a:lnTo>
                  <a:lnTo>
                    <a:pt x="873" y="159"/>
                  </a:lnTo>
                  <a:lnTo>
                    <a:pt x="828" y="169"/>
                  </a:lnTo>
                  <a:lnTo>
                    <a:pt x="771" y="177"/>
                  </a:lnTo>
                  <a:lnTo>
                    <a:pt x="705" y="184"/>
                  </a:lnTo>
                  <a:lnTo>
                    <a:pt x="634" y="188"/>
                  </a:lnTo>
                  <a:lnTo>
                    <a:pt x="552" y="192"/>
                  </a:lnTo>
                  <a:lnTo>
                    <a:pt x="469" y="192"/>
                  </a:lnTo>
                  <a:lnTo>
                    <a:pt x="384" y="192"/>
                  </a:lnTo>
                  <a:lnTo>
                    <a:pt x="305" y="188"/>
                  </a:lnTo>
                  <a:lnTo>
                    <a:pt x="232" y="184"/>
                  </a:lnTo>
                  <a:lnTo>
                    <a:pt x="167" y="177"/>
                  </a:lnTo>
                  <a:lnTo>
                    <a:pt x="110" y="169"/>
                  </a:lnTo>
                  <a:lnTo>
                    <a:pt x="65" y="159"/>
                  </a:lnTo>
                  <a:lnTo>
                    <a:pt x="31" y="151"/>
                  </a:lnTo>
                  <a:lnTo>
                    <a:pt x="9" y="139"/>
                  </a:lnTo>
                  <a:lnTo>
                    <a:pt x="0" y="128"/>
                  </a:lnTo>
                  <a:lnTo>
                    <a:pt x="0" y="0"/>
                  </a:lnTo>
                  <a:close/>
                </a:path>
              </a:pathLst>
            </a:custGeom>
            <a:solidFill>
              <a:srgbClr val="614734"/>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endParaRPr>
            </a:p>
          </p:txBody>
        </p:sp>
        <p:sp>
          <p:nvSpPr>
            <p:cNvPr id="16" name="Freeform 31"/>
            <p:cNvSpPr>
              <a:spLocks/>
            </p:cNvSpPr>
            <p:nvPr/>
          </p:nvSpPr>
          <p:spPr bwMode="auto">
            <a:xfrm>
              <a:off x="3496157" y="3658632"/>
              <a:ext cx="2124468" cy="289906"/>
            </a:xfrm>
            <a:custGeom>
              <a:avLst/>
              <a:gdLst>
                <a:gd name="T0" fmla="*/ 469 w 938"/>
                <a:gd name="T1" fmla="*/ 0 h 128"/>
                <a:gd name="T2" fmla="*/ 552 w 938"/>
                <a:gd name="T3" fmla="*/ 0 h 128"/>
                <a:gd name="T4" fmla="*/ 634 w 938"/>
                <a:gd name="T5" fmla="*/ 4 h 128"/>
                <a:gd name="T6" fmla="*/ 705 w 938"/>
                <a:gd name="T7" fmla="*/ 8 h 128"/>
                <a:gd name="T8" fmla="*/ 771 w 938"/>
                <a:gd name="T9" fmla="*/ 14 h 128"/>
                <a:gd name="T10" fmla="*/ 828 w 938"/>
                <a:gd name="T11" fmla="*/ 22 h 128"/>
                <a:gd name="T12" fmla="*/ 873 w 938"/>
                <a:gd name="T13" fmla="*/ 30 h 128"/>
                <a:gd name="T14" fmla="*/ 907 w 938"/>
                <a:gd name="T15" fmla="*/ 41 h 128"/>
                <a:gd name="T16" fmla="*/ 930 w 938"/>
                <a:gd name="T17" fmla="*/ 51 h 128"/>
                <a:gd name="T18" fmla="*/ 938 w 938"/>
                <a:gd name="T19" fmla="*/ 63 h 128"/>
                <a:gd name="T20" fmla="*/ 930 w 938"/>
                <a:gd name="T21" fmla="*/ 75 h 128"/>
                <a:gd name="T22" fmla="*/ 907 w 938"/>
                <a:gd name="T23" fmla="*/ 85 h 128"/>
                <a:gd name="T24" fmla="*/ 873 w 938"/>
                <a:gd name="T25" fmla="*/ 96 h 128"/>
                <a:gd name="T26" fmla="*/ 828 w 938"/>
                <a:gd name="T27" fmla="*/ 104 h 128"/>
                <a:gd name="T28" fmla="*/ 771 w 938"/>
                <a:gd name="T29" fmla="*/ 112 h 128"/>
                <a:gd name="T30" fmla="*/ 705 w 938"/>
                <a:gd name="T31" fmla="*/ 118 h 128"/>
                <a:gd name="T32" fmla="*/ 634 w 938"/>
                <a:gd name="T33" fmla="*/ 124 h 128"/>
                <a:gd name="T34" fmla="*/ 552 w 938"/>
                <a:gd name="T35" fmla="*/ 126 h 128"/>
                <a:gd name="T36" fmla="*/ 469 w 938"/>
                <a:gd name="T37" fmla="*/ 128 h 128"/>
                <a:gd name="T38" fmla="*/ 384 w 938"/>
                <a:gd name="T39" fmla="*/ 126 h 128"/>
                <a:gd name="T40" fmla="*/ 305 w 938"/>
                <a:gd name="T41" fmla="*/ 124 h 128"/>
                <a:gd name="T42" fmla="*/ 232 w 938"/>
                <a:gd name="T43" fmla="*/ 118 h 128"/>
                <a:gd name="T44" fmla="*/ 167 w 938"/>
                <a:gd name="T45" fmla="*/ 112 h 128"/>
                <a:gd name="T46" fmla="*/ 110 w 938"/>
                <a:gd name="T47" fmla="*/ 104 h 128"/>
                <a:gd name="T48" fmla="*/ 65 w 938"/>
                <a:gd name="T49" fmla="*/ 96 h 128"/>
                <a:gd name="T50" fmla="*/ 31 w 938"/>
                <a:gd name="T51" fmla="*/ 85 h 128"/>
                <a:gd name="T52" fmla="*/ 9 w 938"/>
                <a:gd name="T53" fmla="*/ 75 h 128"/>
                <a:gd name="T54" fmla="*/ 0 w 938"/>
                <a:gd name="T55" fmla="*/ 63 h 128"/>
                <a:gd name="T56" fmla="*/ 9 w 938"/>
                <a:gd name="T57" fmla="*/ 51 h 128"/>
                <a:gd name="T58" fmla="*/ 31 w 938"/>
                <a:gd name="T59" fmla="*/ 41 h 128"/>
                <a:gd name="T60" fmla="*/ 65 w 938"/>
                <a:gd name="T61" fmla="*/ 30 h 128"/>
                <a:gd name="T62" fmla="*/ 110 w 938"/>
                <a:gd name="T63" fmla="*/ 22 h 128"/>
                <a:gd name="T64" fmla="*/ 167 w 938"/>
                <a:gd name="T65" fmla="*/ 14 h 128"/>
                <a:gd name="T66" fmla="*/ 232 w 938"/>
                <a:gd name="T67" fmla="*/ 8 h 128"/>
                <a:gd name="T68" fmla="*/ 305 w 938"/>
                <a:gd name="T69" fmla="*/ 4 h 128"/>
                <a:gd name="T70" fmla="*/ 384 w 938"/>
                <a:gd name="T71" fmla="*/ 0 h 128"/>
                <a:gd name="T72" fmla="*/ 469 w 938"/>
                <a:gd name="T7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128">
                  <a:moveTo>
                    <a:pt x="469" y="0"/>
                  </a:moveTo>
                  <a:lnTo>
                    <a:pt x="552" y="0"/>
                  </a:lnTo>
                  <a:lnTo>
                    <a:pt x="634" y="4"/>
                  </a:lnTo>
                  <a:lnTo>
                    <a:pt x="705" y="8"/>
                  </a:lnTo>
                  <a:lnTo>
                    <a:pt x="771" y="14"/>
                  </a:lnTo>
                  <a:lnTo>
                    <a:pt x="828" y="22"/>
                  </a:lnTo>
                  <a:lnTo>
                    <a:pt x="873" y="30"/>
                  </a:lnTo>
                  <a:lnTo>
                    <a:pt x="907" y="41"/>
                  </a:lnTo>
                  <a:lnTo>
                    <a:pt x="930" y="51"/>
                  </a:lnTo>
                  <a:lnTo>
                    <a:pt x="938" y="63"/>
                  </a:lnTo>
                  <a:lnTo>
                    <a:pt x="930" y="75"/>
                  </a:lnTo>
                  <a:lnTo>
                    <a:pt x="907" y="85"/>
                  </a:lnTo>
                  <a:lnTo>
                    <a:pt x="873" y="96"/>
                  </a:lnTo>
                  <a:lnTo>
                    <a:pt x="828" y="104"/>
                  </a:lnTo>
                  <a:lnTo>
                    <a:pt x="771" y="112"/>
                  </a:lnTo>
                  <a:lnTo>
                    <a:pt x="705" y="118"/>
                  </a:lnTo>
                  <a:lnTo>
                    <a:pt x="634" y="124"/>
                  </a:lnTo>
                  <a:lnTo>
                    <a:pt x="552" y="126"/>
                  </a:lnTo>
                  <a:lnTo>
                    <a:pt x="469" y="128"/>
                  </a:lnTo>
                  <a:lnTo>
                    <a:pt x="384" y="126"/>
                  </a:lnTo>
                  <a:lnTo>
                    <a:pt x="305" y="124"/>
                  </a:lnTo>
                  <a:lnTo>
                    <a:pt x="232" y="118"/>
                  </a:lnTo>
                  <a:lnTo>
                    <a:pt x="167" y="112"/>
                  </a:lnTo>
                  <a:lnTo>
                    <a:pt x="110" y="104"/>
                  </a:lnTo>
                  <a:lnTo>
                    <a:pt x="65" y="96"/>
                  </a:lnTo>
                  <a:lnTo>
                    <a:pt x="31" y="85"/>
                  </a:lnTo>
                  <a:lnTo>
                    <a:pt x="9" y="75"/>
                  </a:lnTo>
                  <a:lnTo>
                    <a:pt x="0" y="63"/>
                  </a:lnTo>
                  <a:lnTo>
                    <a:pt x="9" y="51"/>
                  </a:lnTo>
                  <a:lnTo>
                    <a:pt x="31" y="41"/>
                  </a:lnTo>
                  <a:lnTo>
                    <a:pt x="65" y="30"/>
                  </a:lnTo>
                  <a:lnTo>
                    <a:pt x="110" y="22"/>
                  </a:lnTo>
                  <a:lnTo>
                    <a:pt x="167" y="14"/>
                  </a:lnTo>
                  <a:lnTo>
                    <a:pt x="232" y="8"/>
                  </a:lnTo>
                  <a:lnTo>
                    <a:pt x="305" y="4"/>
                  </a:lnTo>
                  <a:lnTo>
                    <a:pt x="384" y="0"/>
                  </a:lnTo>
                  <a:lnTo>
                    <a:pt x="469" y="0"/>
                  </a:lnTo>
                  <a:close/>
                </a:path>
              </a:pathLst>
            </a:custGeom>
            <a:solidFill>
              <a:srgbClr val="AE846A"/>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endParaRPr>
            </a:p>
          </p:txBody>
        </p:sp>
        <p:sp>
          <p:nvSpPr>
            <p:cNvPr id="19" name="Freeform 34"/>
            <p:cNvSpPr>
              <a:spLocks/>
            </p:cNvSpPr>
            <p:nvPr/>
          </p:nvSpPr>
          <p:spPr bwMode="auto">
            <a:xfrm>
              <a:off x="3690937" y="3445732"/>
              <a:ext cx="1737172" cy="430329"/>
            </a:xfrm>
            <a:custGeom>
              <a:avLst/>
              <a:gdLst>
                <a:gd name="T0" fmla="*/ 0 w 767"/>
                <a:gd name="T1" fmla="*/ 0 h 190"/>
                <a:gd name="T2" fmla="*/ 767 w 767"/>
                <a:gd name="T3" fmla="*/ 0 h 190"/>
                <a:gd name="T4" fmla="*/ 767 w 767"/>
                <a:gd name="T5" fmla="*/ 133 h 190"/>
                <a:gd name="T6" fmla="*/ 761 w 767"/>
                <a:gd name="T7" fmla="*/ 143 h 190"/>
                <a:gd name="T8" fmla="*/ 742 w 767"/>
                <a:gd name="T9" fmla="*/ 151 h 190"/>
                <a:gd name="T10" fmla="*/ 714 w 767"/>
                <a:gd name="T11" fmla="*/ 161 h 190"/>
                <a:gd name="T12" fmla="*/ 675 w 767"/>
                <a:gd name="T13" fmla="*/ 169 h 190"/>
                <a:gd name="T14" fmla="*/ 631 w 767"/>
                <a:gd name="T15" fmla="*/ 175 h 190"/>
                <a:gd name="T16" fmla="*/ 576 w 767"/>
                <a:gd name="T17" fmla="*/ 181 h 190"/>
                <a:gd name="T18" fmla="*/ 517 w 767"/>
                <a:gd name="T19" fmla="*/ 186 h 190"/>
                <a:gd name="T20" fmla="*/ 452 w 767"/>
                <a:gd name="T21" fmla="*/ 188 h 190"/>
                <a:gd name="T22" fmla="*/ 383 w 767"/>
                <a:gd name="T23" fmla="*/ 190 h 190"/>
                <a:gd name="T24" fmla="*/ 314 w 767"/>
                <a:gd name="T25" fmla="*/ 188 h 190"/>
                <a:gd name="T26" fmla="*/ 249 w 767"/>
                <a:gd name="T27" fmla="*/ 186 h 190"/>
                <a:gd name="T28" fmla="*/ 190 w 767"/>
                <a:gd name="T29" fmla="*/ 181 h 190"/>
                <a:gd name="T30" fmla="*/ 136 w 767"/>
                <a:gd name="T31" fmla="*/ 175 h 190"/>
                <a:gd name="T32" fmla="*/ 91 w 767"/>
                <a:gd name="T33" fmla="*/ 169 h 190"/>
                <a:gd name="T34" fmla="*/ 52 w 767"/>
                <a:gd name="T35" fmla="*/ 161 h 190"/>
                <a:gd name="T36" fmla="*/ 24 w 767"/>
                <a:gd name="T37" fmla="*/ 151 h 190"/>
                <a:gd name="T38" fmla="*/ 6 w 767"/>
                <a:gd name="T39" fmla="*/ 143 h 190"/>
                <a:gd name="T40" fmla="*/ 0 w 767"/>
                <a:gd name="T41" fmla="*/ 133 h 190"/>
                <a:gd name="T42" fmla="*/ 0 w 767"/>
                <a:gd name="T4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7" h="190">
                  <a:moveTo>
                    <a:pt x="0" y="0"/>
                  </a:moveTo>
                  <a:lnTo>
                    <a:pt x="767" y="0"/>
                  </a:lnTo>
                  <a:lnTo>
                    <a:pt x="767" y="133"/>
                  </a:lnTo>
                  <a:lnTo>
                    <a:pt x="761" y="143"/>
                  </a:lnTo>
                  <a:lnTo>
                    <a:pt x="742" y="151"/>
                  </a:lnTo>
                  <a:lnTo>
                    <a:pt x="714" y="161"/>
                  </a:lnTo>
                  <a:lnTo>
                    <a:pt x="675" y="169"/>
                  </a:lnTo>
                  <a:lnTo>
                    <a:pt x="631" y="175"/>
                  </a:lnTo>
                  <a:lnTo>
                    <a:pt x="576" y="181"/>
                  </a:lnTo>
                  <a:lnTo>
                    <a:pt x="517" y="186"/>
                  </a:lnTo>
                  <a:lnTo>
                    <a:pt x="452" y="188"/>
                  </a:lnTo>
                  <a:lnTo>
                    <a:pt x="383" y="190"/>
                  </a:lnTo>
                  <a:lnTo>
                    <a:pt x="314" y="188"/>
                  </a:lnTo>
                  <a:lnTo>
                    <a:pt x="249" y="186"/>
                  </a:lnTo>
                  <a:lnTo>
                    <a:pt x="190" y="181"/>
                  </a:lnTo>
                  <a:lnTo>
                    <a:pt x="136" y="175"/>
                  </a:lnTo>
                  <a:lnTo>
                    <a:pt x="91" y="169"/>
                  </a:lnTo>
                  <a:lnTo>
                    <a:pt x="52" y="161"/>
                  </a:lnTo>
                  <a:lnTo>
                    <a:pt x="24" y="151"/>
                  </a:lnTo>
                  <a:lnTo>
                    <a:pt x="6" y="143"/>
                  </a:lnTo>
                  <a:lnTo>
                    <a:pt x="0" y="133"/>
                  </a:lnTo>
                  <a:lnTo>
                    <a:pt x="0" y="0"/>
                  </a:lnTo>
                  <a:close/>
                </a:path>
              </a:pathLst>
            </a:custGeom>
            <a:solidFill>
              <a:srgbClr val="532D10"/>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endParaRPr>
            </a:p>
          </p:txBody>
        </p:sp>
        <p:sp>
          <p:nvSpPr>
            <p:cNvPr id="20" name="Freeform 35"/>
            <p:cNvSpPr>
              <a:spLocks/>
            </p:cNvSpPr>
            <p:nvPr/>
          </p:nvSpPr>
          <p:spPr bwMode="auto">
            <a:xfrm>
              <a:off x="3690937" y="3316632"/>
              <a:ext cx="1737172" cy="253668"/>
            </a:xfrm>
            <a:custGeom>
              <a:avLst/>
              <a:gdLst>
                <a:gd name="T0" fmla="*/ 383 w 767"/>
                <a:gd name="T1" fmla="*/ 0 h 112"/>
                <a:gd name="T2" fmla="*/ 452 w 767"/>
                <a:gd name="T3" fmla="*/ 0 h 112"/>
                <a:gd name="T4" fmla="*/ 517 w 767"/>
                <a:gd name="T5" fmla="*/ 4 h 112"/>
                <a:gd name="T6" fmla="*/ 576 w 767"/>
                <a:gd name="T7" fmla="*/ 8 h 112"/>
                <a:gd name="T8" fmla="*/ 631 w 767"/>
                <a:gd name="T9" fmla="*/ 12 h 112"/>
                <a:gd name="T10" fmla="*/ 675 w 767"/>
                <a:gd name="T11" fmla="*/ 20 h 112"/>
                <a:gd name="T12" fmla="*/ 714 w 767"/>
                <a:gd name="T13" fmla="*/ 29 h 112"/>
                <a:gd name="T14" fmla="*/ 742 w 767"/>
                <a:gd name="T15" fmla="*/ 37 h 112"/>
                <a:gd name="T16" fmla="*/ 761 w 767"/>
                <a:gd name="T17" fmla="*/ 47 h 112"/>
                <a:gd name="T18" fmla="*/ 767 w 767"/>
                <a:gd name="T19" fmla="*/ 57 h 112"/>
                <a:gd name="T20" fmla="*/ 761 w 767"/>
                <a:gd name="T21" fmla="*/ 67 h 112"/>
                <a:gd name="T22" fmla="*/ 742 w 767"/>
                <a:gd name="T23" fmla="*/ 75 h 112"/>
                <a:gd name="T24" fmla="*/ 714 w 767"/>
                <a:gd name="T25" fmla="*/ 86 h 112"/>
                <a:gd name="T26" fmla="*/ 675 w 767"/>
                <a:gd name="T27" fmla="*/ 94 h 112"/>
                <a:gd name="T28" fmla="*/ 631 w 767"/>
                <a:gd name="T29" fmla="*/ 100 h 112"/>
                <a:gd name="T30" fmla="*/ 576 w 767"/>
                <a:gd name="T31" fmla="*/ 106 h 112"/>
                <a:gd name="T32" fmla="*/ 517 w 767"/>
                <a:gd name="T33" fmla="*/ 110 h 112"/>
                <a:gd name="T34" fmla="*/ 452 w 767"/>
                <a:gd name="T35" fmla="*/ 112 h 112"/>
                <a:gd name="T36" fmla="*/ 383 w 767"/>
                <a:gd name="T37" fmla="*/ 112 h 112"/>
                <a:gd name="T38" fmla="*/ 314 w 767"/>
                <a:gd name="T39" fmla="*/ 112 h 112"/>
                <a:gd name="T40" fmla="*/ 249 w 767"/>
                <a:gd name="T41" fmla="*/ 110 h 112"/>
                <a:gd name="T42" fmla="*/ 190 w 767"/>
                <a:gd name="T43" fmla="*/ 106 h 112"/>
                <a:gd name="T44" fmla="*/ 136 w 767"/>
                <a:gd name="T45" fmla="*/ 100 h 112"/>
                <a:gd name="T46" fmla="*/ 91 w 767"/>
                <a:gd name="T47" fmla="*/ 94 h 112"/>
                <a:gd name="T48" fmla="*/ 52 w 767"/>
                <a:gd name="T49" fmla="*/ 86 h 112"/>
                <a:gd name="T50" fmla="*/ 24 w 767"/>
                <a:gd name="T51" fmla="*/ 75 h 112"/>
                <a:gd name="T52" fmla="*/ 6 w 767"/>
                <a:gd name="T53" fmla="*/ 67 h 112"/>
                <a:gd name="T54" fmla="*/ 0 w 767"/>
                <a:gd name="T55" fmla="*/ 57 h 112"/>
                <a:gd name="T56" fmla="*/ 6 w 767"/>
                <a:gd name="T57" fmla="*/ 47 h 112"/>
                <a:gd name="T58" fmla="*/ 24 w 767"/>
                <a:gd name="T59" fmla="*/ 37 h 112"/>
                <a:gd name="T60" fmla="*/ 52 w 767"/>
                <a:gd name="T61" fmla="*/ 29 h 112"/>
                <a:gd name="T62" fmla="*/ 91 w 767"/>
                <a:gd name="T63" fmla="*/ 20 h 112"/>
                <a:gd name="T64" fmla="*/ 136 w 767"/>
                <a:gd name="T65" fmla="*/ 12 h 112"/>
                <a:gd name="T66" fmla="*/ 190 w 767"/>
                <a:gd name="T67" fmla="*/ 8 h 112"/>
                <a:gd name="T68" fmla="*/ 249 w 767"/>
                <a:gd name="T69" fmla="*/ 4 h 112"/>
                <a:gd name="T70" fmla="*/ 314 w 767"/>
                <a:gd name="T71" fmla="*/ 0 h 112"/>
                <a:gd name="T72" fmla="*/ 383 w 767"/>
                <a:gd name="T7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7" h="112">
                  <a:moveTo>
                    <a:pt x="383" y="0"/>
                  </a:moveTo>
                  <a:lnTo>
                    <a:pt x="452" y="0"/>
                  </a:lnTo>
                  <a:lnTo>
                    <a:pt x="517" y="4"/>
                  </a:lnTo>
                  <a:lnTo>
                    <a:pt x="576" y="8"/>
                  </a:lnTo>
                  <a:lnTo>
                    <a:pt x="631" y="12"/>
                  </a:lnTo>
                  <a:lnTo>
                    <a:pt x="675" y="20"/>
                  </a:lnTo>
                  <a:lnTo>
                    <a:pt x="714" y="29"/>
                  </a:lnTo>
                  <a:lnTo>
                    <a:pt x="742" y="37"/>
                  </a:lnTo>
                  <a:lnTo>
                    <a:pt x="761" y="47"/>
                  </a:lnTo>
                  <a:lnTo>
                    <a:pt x="767" y="57"/>
                  </a:lnTo>
                  <a:lnTo>
                    <a:pt x="761" y="67"/>
                  </a:lnTo>
                  <a:lnTo>
                    <a:pt x="742" y="75"/>
                  </a:lnTo>
                  <a:lnTo>
                    <a:pt x="714" y="86"/>
                  </a:lnTo>
                  <a:lnTo>
                    <a:pt x="675" y="94"/>
                  </a:lnTo>
                  <a:lnTo>
                    <a:pt x="631" y="100"/>
                  </a:lnTo>
                  <a:lnTo>
                    <a:pt x="576" y="106"/>
                  </a:lnTo>
                  <a:lnTo>
                    <a:pt x="517" y="110"/>
                  </a:lnTo>
                  <a:lnTo>
                    <a:pt x="452" y="112"/>
                  </a:lnTo>
                  <a:lnTo>
                    <a:pt x="383" y="112"/>
                  </a:lnTo>
                  <a:lnTo>
                    <a:pt x="314" y="112"/>
                  </a:lnTo>
                  <a:lnTo>
                    <a:pt x="249" y="110"/>
                  </a:lnTo>
                  <a:lnTo>
                    <a:pt x="190" y="106"/>
                  </a:lnTo>
                  <a:lnTo>
                    <a:pt x="136" y="100"/>
                  </a:lnTo>
                  <a:lnTo>
                    <a:pt x="91" y="94"/>
                  </a:lnTo>
                  <a:lnTo>
                    <a:pt x="52" y="86"/>
                  </a:lnTo>
                  <a:lnTo>
                    <a:pt x="24" y="75"/>
                  </a:lnTo>
                  <a:lnTo>
                    <a:pt x="6" y="67"/>
                  </a:lnTo>
                  <a:lnTo>
                    <a:pt x="0" y="57"/>
                  </a:lnTo>
                  <a:lnTo>
                    <a:pt x="6" y="47"/>
                  </a:lnTo>
                  <a:lnTo>
                    <a:pt x="24" y="37"/>
                  </a:lnTo>
                  <a:lnTo>
                    <a:pt x="52" y="29"/>
                  </a:lnTo>
                  <a:lnTo>
                    <a:pt x="91" y="20"/>
                  </a:lnTo>
                  <a:lnTo>
                    <a:pt x="136" y="12"/>
                  </a:lnTo>
                  <a:lnTo>
                    <a:pt x="190" y="8"/>
                  </a:lnTo>
                  <a:lnTo>
                    <a:pt x="249" y="4"/>
                  </a:lnTo>
                  <a:lnTo>
                    <a:pt x="314" y="0"/>
                  </a:lnTo>
                  <a:lnTo>
                    <a:pt x="383" y="0"/>
                  </a:lnTo>
                  <a:close/>
                </a:path>
              </a:pathLst>
            </a:custGeom>
            <a:solidFill>
              <a:srgbClr val="AE846A"/>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endParaRPr>
            </a:p>
          </p:txBody>
        </p:sp>
        <p:sp>
          <p:nvSpPr>
            <p:cNvPr id="22" name="Freeform 37"/>
            <p:cNvSpPr>
              <a:spLocks/>
            </p:cNvSpPr>
            <p:nvPr/>
          </p:nvSpPr>
          <p:spPr bwMode="auto">
            <a:xfrm>
              <a:off x="4035201" y="2120770"/>
              <a:ext cx="1046380" cy="1302313"/>
            </a:xfrm>
            <a:custGeom>
              <a:avLst/>
              <a:gdLst>
                <a:gd name="T0" fmla="*/ 231 w 462"/>
                <a:gd name="T1" fmla="*/ 0 h 575"/>
                <a:gd name="T2" fmla="*/ 284 w 462"/>
                <a:gd name="T3" fmla="*/ 6 h 575"/>
                <a:gd name="T4" fmla="*/ 333 w 462"/>
                <a:gd name="T5" fmla="*/ 25 h 575"/>
                <a:gd name="T6" fmla="*/ 375 w 462"/>
                <a:gd name="T7" fmla="*/ 51 h 575"/>
                <a:gd name="T8" fmla="*/ 412 w 462"/>
                <a:gd name="T9" fmla="*/ 88 h 575"/>
                <a:gd name="T10" fmla="*/ 438 w 462"/>
                <a:gd name="T11" fmla="*/ 131 h 575"/>
                <a:gd name="T12" fmla="*/ 456 w 462"/>
                <a:gd name="T13" fmla="*/ 180 h 575"/>
                <a:gd name="T14" fmla="*/ 462 w 462"/>
                <a:gd name="T15" fmla="*/ 233 h 575"/>
                <a:gd name="T16" fmla="*/ 462 w 462"/>
                <a:gd name="T17" fmla="*/ 575 h 575"/>
                <a:gd name="T18" fmla="*/ 0 w 462"/>
                <a:gd name="T19" fmla="*/ 575 h 575"/>
                <a:gd name="T20" fmla="*/ 0 w 462"/>
                <a:gd name="T21" fmla="*/ 233 h 575"/>
                <a:gd name="T22" fmla="*/ 6 w 462"/>
                <a:gd name="T23" fmla="*/ 180 h 575"/>
                <a:gd name="T24" fmla="*/ 22 w 462"/>
                <a:gd name="T25" fmla="*/ 131 h 575"/>
                <a:gd name="T26" fmla="*/ 51 w 462"/>
                <a:gd name="T27" fmla="*/ 88 h 575"/>
                <a:gd name="T28" fmla="*/ 87 w 462"/>
                <a:gd name="T29" fmla="*/ 51 h 575"/>
                <a:gd name="T30" fmla="*/ 130 w 462"/>
                <a:gd name="T31" fmla="*/ 25 h 575"/>
                <a:gd name="T32" fmla="*/ 178 w 462"/>
                <a:gd name="T33" fmla="*/ 6 h 575"/>
                <a:gd name="T34" fmla="*/ 231 w 462"/>
                <a:gd name="T35"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2" h="575">
                  <a:moveTo>
                    <a:pt x="231" y="0"/>
                  </a:moveTo>
                  <a:lnTo>
                    <a:pt x="284" y="6"/>
                  </a:lnTo>
                  <a:lnTo>
                    <a:pt x="333" y="25"/>
                  </a:lnTo>
                  <a:lnTo>
                    <a:pt x="375" y="51"/>
                  </a:lnTo>
                  <a:lnTo>
                    <a:pt x="412" y="88"/>
                  </a:lnTo>
                  <a:lnTo>
                    <a:pt x="438" y="131"/>
                  </a:lnTo>
                  <a:lnTo>
                    <a:pt x="456" y="180"/>
                  </a:lnTo>
                  <a:lnTo>
                    <a:pt x="462" y="233"/>
                  </a:lnTo>
                  <a:lnTo>
                    <a:pt x="462" y="575"/>
                  </a:lnTo>
                  <a:lnTo>
                    <a:pt x="0" y="575"/>
                  </a:lnTo>
                  <a:lnTo>
                    <a:pt x="0" y="233"/>
                  </a:lnTo>
                  <a:lnTo>
                    <a:pt x="6" y="180"/>
                  </a:lnTo>
                  <a:lnTo>
                    <a:pt x="22" y="131"/>
                  </a:lnTo>
                  <a:lnTo>
                    <a:pt x="51" y="88"/>
                  </a:lnTo>
                  <a:lnTo>
                    <a:pt x="87" y="51"/>
                  </a:lnTo>
                  <a:lnTo>
                    <a:pt x="130" y="25"/>
                  </a:lnTo>
                  <a:lnTo>
                    <a:pt x="178" y="6"/>
                  </a:lnTo>
                  <a:lnTo>
                    <a:pt x="231" y="0"/>
                  </a:lnTo>
                  <a:close/>
                </a:path>
              </a:pathLst>
            </a:custGeom>
            <a:solidFill>
              <a:srgbClr val="532D10"/>
            </a:solid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lnSpc>
                  <a:spcPct val="130000"/>
                </a:lnSpc>
              </a:pPr>
              <a:endParaRPr lang="zh-CN" altLang="en-US" sz="1897" kern="0">
                <a:solidFill>
                  <a:sysClr val="window" lastClr="FFFFFF"/>
                </a:solidFill>
                <a:latin typeface="Arial" panose="020B0604020202020204" pitchFamily="34" charset="0"/>
                <a:ea typeface="微软雅黑" panose="020B0503020204020204" pitchFamily="34" charset="-122"/>
              </a:endParaRPr>
            </a:p>
          </p:txBody>
        </p:sp>
      </p:grpSp>
      <p:grpSp>
        <p:nvGrpSpPr>
          <p:cNvPr id="44" name="组合 43"/>
          <p:cNvGrpSpPr/>
          <p:nvPr/>
        </p:nvGrpSpPr>
        <p:grpSpPr>
          <a:xfrm>
            <a:off x="4907365" y="2152345"/>
            <a:ext cx="1765928" cy="2932700"/>
            <a:chOff x="2846333" y="3123382"/>
            <a:chExt cx="1648841" cy="2738252"/>
          </a:xfrm>
        </p:grpSpPr>
        <p:sp>
          <p:nvSpPr>
            <p:cNvPr id="5" name="Freeform 20"/>
            <p:cNvSpPr>
              <a:spLocks/>
            </p:cNvSpPr>
            <p:nvPr/>
          </p:nvSpPr>
          <p:spPr bwMode="auto">
            <a:xfrm>
              <a:off x="2846333" y="5345239"/>
              <a:ext cx="1648841" cy="516395"/>
            </a:xfrm>
            <a:custGeom>
              <a:avLst/>
              <a:gdLst>
                <a:gd name="T0" fmla="*/ 0 w 728"/>
                <a:gd name="T1" fmla="*/ 0 h 228"/>
                <a:gd name="T2" fmla="*/ 114 w 728"/>
                <a:gd name="T3" fmla="*/ 8 h 228"/>
                <a:gd name="T4" fmla="*/ 235 w 728"/>
                <a:gd name="T5" fmla="*/ 12 h 228"/>
                <a:gd name="T6" fmla="*/ 365 w 728"/>
                <a:gd name="T7" fmla="*/ 12 h 228"/>
                <a:gd name="T8" fmla="*/ 495 w 728"/>
                <a:gd name="T9" fmla="*/ 12 h 228"/>
                <a:gd name="T10" fmla="*/ 617 w 728"/>
                <a:gd name="T11" fmla="*/ 8 h 228"/>
                <a:gd name="T12" fmla="*/ 728 w 728"/>
                <a:gd name="T13" fmla="*/ 0 h 228"/>
                <a:gd name="T14" fmla="*/ 728 w 728"/>
                <a:gd name="T15" fmla="*/ 216 h 228"/>
                <a:gd name="T16" fmla="*/ 617 w 728"/>
                <a:gd name="T17" fmla="*/ 222 h 228"/>
                <a:gd name="T18" fmla="*/ 495 w 728"/>
                <a:gd name="T19" fmla="*/ 226 h 228"/>
                <a:gd name="T20" fmla="*/ 365 w 728"/>
                <a:gd name="T21" fmla="*/ 228 h 228"/>
                <a:gd name="T22" fmla="*/ 235 w 728"/>
                <a:gd name="T23" fmla="*/ 226 h 228"/>
                <a:gd name="T24" fmla="*/ 114 w 728"/>
                <a:gd name="T25" fmla="*/ 222 h 228"/>
                <a:gd name="T26" fmla="*/ 0 w 728"/>
                <a:gd name="T27" fmla="*/ 216 h 228"/>
                <a:gd name="T28" fmla="*/ 0 w 728"/>
                <a:gd name="T2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228">
                  <a:moveTo>
                    <a:pt x="0" y="0"/>
                  </a:moveTo>
                  <a:lnTo>
                    <a:pt x="114" y="8"/>
                  </a:lnTo>
                  <a:lnTo>
                    <a:pt x="235" y="12"/>
                  </a:lnTo>
                  <a:lnTo>
                    <a:pt x="365" y="12"/>
                  </a:lnTo>
                  <a:lnTo>
                    <a:pt x="495" y="12"/>
                  </a:lnTo>
                  <a:lnTo>
                    <a:pt x="617" y="8"/>
                  </a:lnTo>
                  <a:lnTo>
                    <a:pt x="728" y="0"/>
                  </a:lnTo>
                  <a:lnTo>
                    <a:pt x="728" y="216"/>
                  </a:lnTo>
                  <a:lnTo>
                    <a:pt x="617" y="222"/>
                  </a:lnTo>
                  <a:lnTo>
                    <a:pt x="495" y="226"/>
                  </a:lnTo>
                  <a:lnTo>
                    <a:pt x="365" y="228"/>
                  </a:lnTo>
                  <a:lnTo>
                    <a:pt x="235" y="226"/>
                  </a:lnTo>
                  <a:lnTo>
                    <a:pt x="114" y="222"/>
                  </a:lnTo>
                  <a:lnTo>
                    <a:pt x="0" y="216"/>
                  </a:lnTo>
                  <a:lnTo>
                    <a:pt x="0" y="0"/>
                  </a:lnTo>
                  <a:close/>
                </a:path>
              </a:pathLst>
            </a:custGeom>
            <a:solidFill>
              <a:srgbClr val="FFFFFF">
                <a:alpha val="50196"/>
              </a:srgbClr>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6" name="Freeform 21"/>
            <p:cNvSpPr>
              <a:spLocks/>
            </p:cNvSpPr>
            <p:nvPr/>
          </p:nvSpPr>
          <p:spPr bwMode="auto">
            <a:xfrm>
              <a:off x="2846333" y="5216141"/>
              <a:ext cx="1648841" cy="156278"/>
            </a:xfrm>
            <a:custGeom>
              <a:avLst/>
              <a:gdLst>
                <a:gd name="T0" fmla="*/ 91 w 728"/>
                <a:gd name="T1" fmla="*/ 0 h 69"/>
                <a:gd name="T2" fmla="*/ 176 w 728"/>
                <a:gd name="T3" fmla="*/ 4 h 69"/>
                <a:gd name="T4" fmla="*/ 268 w 728"/>
                <a:gd name="T5" fmla="*/ 8 h 69"/>
                <a:gd name="T6" fmla="*/ 365 w 728"/>
                <a:gd name="T7" fmla="*/ 10 h 69"/>
                <a:gd name="T8" fmla="*/ 461 w 728"/>
                <a:gd name="T9" fmla="*/ 8 h 69"/>
                <a:gd name="T10" fmla="*/ 554 w 728"/>
                <a:gd name="T11" fmla="*/ 4 h 69"/>
                <a:gd name="T12" fmla="*/ 639 w 728"/>
                <a:gd name="T13" fmla="*/ 0 h 69"/>
                <a:gd name="T14" fmla="*/ 728 w 728"/>
                <a:gd name="T15" fmla="*/ 57 h 69"/>
                <a:gd name="T16" fmla="*/ 625 w 728"/>
                <a:gd name="T17" fmla="*/ 63 h 69"/>
                <a:gd name="T18" fmla="*/ 513 w 728"/>
                <a:gd name="T19" fmla="*/ 67 h 69"/>
                <a:gd name="T20" fmla="*/ 396 w 728"/>
                <a:gd name="T21" fmla="*/ 69 h 69"/>
                <a:gd name="T22" fmla="*/ 365 w 728"/>
                <a:gd name="T23" fmla="*/ 69 h 69"/>
                <a:gd name="T24" fmla="*/ 335 w 728"/>
                <a:gd name="T25" fmla="*/ 69 h 69"/>
                <a:gd name="T26" fmla="*/ 217 w 728"/>
                <a:gd name="T27" fmla="*/ 67 h 69"/>
                <a:gd name="T28" fmla="*/ 105 w 728"/>
                <a:gd name="T29" fmla="*/ 63 h 69"/>
                <a:gd name="T30" fmla="*/ 0 w 728"/>
                <a:gd name="T31" fmla="*/ 57 h 69"/>
                <a:gd name="T32" fmla="*/ 91 w 728"/>
                <a:gd name="T3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8" h="69">
                  <a:moveTo>
                    <a:pt x="91" y="0"/>
                  </a:moveTo>
                  <a:lnTo>
                    <a:pt x="176" y="4"/>
                  </a:lnTo>
                  <a:lnTo>
                    <a:pt x="268" y="8"/>
                  </a:lnTo>
                  <a:lnTo>
                    <a:pt x="365" y="10"/>
                  </a:lnTo>
                  <a:lnTo>
                    <a:pt x="461" y="8"/>
                  </a:lnTo>
                  <a:lnTo>
                    <a:pt x="554" y="4"/>
                  </a:lnTo>
                  <a:lnTo>
                    <a:pt x="639" y="0"/>
                  </a:lnTo>
                  <a:lnTo>
                    <a:pt x="728" y="57"/>
                  </a:lnTo>
                  <a:lnTo>
                    <a:pt x="625" y="63"/>
                  </a:lnTo>
                  <a:lnTo>
                    <a:pt x="513" y="67"/>
                  </a:lnTo>
                  <a:lnTo>
                    <a:pt x="396" y="69"/>
                  </a:lnTo>
                  <a:lnTo>
                    <a:pt x="365" y="69"/>
                  </a:lnTo>
                  <a:lnTo>
                    <a:pt x="335" y="69"/>
                  </a:lnTo>
                  <a:lnTo>
                    <a:pt x="217" y="67"/>
                  </a:lnTo>
                  <a:lnTo>
                    <a:pt x="105" y="63"/>
                  </a:lnTo>
                  <a:lnTo>
                    <a:pt x="0" y="57"/>
                  </a:lnTo>
                  <a:lnTo>
                    <a:pt x="91" y="0"/>
                  </a:lnTo>
                  <a:close/>
                </a:path>
              </a:pathLst>
            </a:custGeom>
            <a:solidFill>
              <a:srgbClr val="FFFFFF">
                <a:alpha val="50196"/>
              </a:srgbClr>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9" name="Freeform 24"/>
            <p:cNvSpPr>
              <a:spLocks/>
            </p:cNvSpPr>
            <p:nvPr/>
          </p:nvSpPr>
          <p:spPr bwMode="auto">
            <a:xfrm>
              <a:off x="2961843" y="4851493"/>
              <a:ext cx="1424617" cy="441654"/>
            </a:xfrm>
            <a:custGeom>
              <a:avLst/>
              <a:gdLst>
                <a:gd name="T0" fmla="*/ 0 w 629"/>
                <a:gd name="T1" fmla="*/ 0 h 195"/>
                <a:gd name="T2" fmla="*/ 97 w 629"/>
                <a:gd name="T3" fmla="*/ 6 h 195"/>
                <a:gd name="T4" fmla="*/ 203 w 629"/>
                <a:gd name="T5" fmla="*/ 10 h 195"/>
                <a:gd name="T6" fmla="*/ 314 w 629"/>
                <a:gd name="T7" fmla="*/ 10 h 195"/>
                <a:gd name="T8" fmla="*/ 426 w 629"/>
                <a:gd name="T9" fmla="*/ 10 h 195"/>
                <a:gd name="T10" fmla="*/ 531 w 629"/>
                <a:gd name="T11" fmla="*/ 6 h 195"/>
                <a:gd name="T12" fmla="*/ 629 w 629"/>
                <a:gd name="T13" fmla="*/ 0 h 195"/>
                <a:gd name="T14" fmla="*/ 629 w 629"/>
                <a:gd name="T15" fmla="*/ 185 h 195"/>
                <a:gd name="T16" fmla="*/ 531 w 629"/>
                <a:gd name="T17" fmla="*/ 191 h 195"/>
                <a:gd name="T18" fmla="*/ 426 w 629"/>
                <a:gd name="T19" fmla="*/ 195 h 195"/>
                <a:gd name="T20" fmla="*/ 314 w 629"/>
                <a:gd name="T21" fmla="*/ 195 h 195"/>
                <a:gd name="T22" fmla="*/ 203 w 629"/>
                <a:gd name="T23" fmla="*/ 195 h 195"/>
                <a:gd name="T24" fmla="*/ 97 w 629"/>
                <a:gd name="T25" fmla="*/ 191 h 195"/>
                <a:gd name="T26" fmla="*/ 0 w 629"/>
                <a:gd name="T27" fmla="*/ 185 h 195"/>
                <a:gd name="T28" fmla="*/ 0 w 629"/>
                <a:gd name="T29"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9" h="195">
                  <a:moveTo>
                    <a:pt x="0" y="0"/>
                  </a:moveTo>
                  <a:lnTo>
                    <a:pt x="97" y="6"/>
                  </a:lnTo>
                  <a:lnTo>
                    <a:pt x="203" y="10"/>
                  </a:lnTo>
                  <a:lnTo>
                    <a:pt x="314" y="10"/>
                  </a:lnTo>
                  <a:lnTo>
                    <a:pt x="426" y="10"/>
                  </a:lnTo>
                  <a:lnTo>
                    <a:pt x="531" y="6"/>
                  </a:lnTo>
                  <a:lnTo>
                    <a:pt x="629" y="0"/>
                  </a:lnTo>
                  <a:lnTo>
                    <a:pt x="629" y="185"/>
                  </a:lnTo>
                  <a:lnTo>
                    <a:pt x="531" y="191"/>
                  </a:lnTo>
                  <a:lnTo>
                    <a:pt x="426" y="195"/>
                  </a:lnTo>
                  <a:lnTo>
                    <a:pt x="314" y="195"/>
                  </a:lnTo>
                  <a:lnTo>
                    <a:pt x="203" y="195"/>
                  </a:lnTo>
                  <a:lnTo>
                    <a:pt x="97" y="191"/>
                  </a:lnTo>
                  <a:lnTo>
                    <a:pt x="0" y="185"/>
                  </a:lnTo>
                  <a:lnTo>
                    <a:pt x="0" y="0"/>
                  </a:lnTo>
                  <a:close/>
                </a:path>
              </a:pathLst>
            </a:custGeom>
            <a:solidFill>
              <a:srgbClr val="FFFFFF">
                <a:alpha val="50196"/>
              </a:srgbClr>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10" name="Freeform 25"/>
            <p:cNvSpPr>
              <a:spLocks/>
            </p:cNvSpPr>
            <p:nvPr/>
          </p:nvSpPr>
          <p:spPr bwMode="auto">
            <a:xfrm>
              <a:off x="2961843" y="4735984"/>
              <a:ext cx="1424617" cy="138159"/>
            </a:xfrm>
            <a:custGeom>
              <a:avLst/>
              <a:gdLst>
                <a:gd name="T0" fmla="*/ 77 w 629"/>
                <a:gd name="T1" fmla="*/ 0 h 61"/>
                <a:gd name="T2" fmla="*/ 190 w 629"/>
                <a:gd name="T3" fmla="*/ 6 h 61"/>
                <a:gd name="T4" fmla="*/ 314 w 629"/>
                <a:gd name="T5" fmla="*/ 10 h 61"/>
                <a:gd name="T6" fmla="*/ 438 w 629"/>
                <a:gd name="T7" fmla="*/ 6 h 61"/>
                <a:gd name="T8" fmla="*/ 552 w 629"/>
                <a:gd name="T9" fmla="*/ 0 h 61"/>
                <a:gd name="T10" fmla="*/ 629 w 629"/>
                <a:gd name="T11" fmla="*/ 51 h 61"/>
                <a:gd name="T12" fmla="*/ 537 w 629"/>
                <a:gd name="T13" fmla="*/ 57 h 61"/>
                <a:gd name="T14" fmla="*/ 442 w 629"/>
                <a:gd name="T15" fmla="*/ 59 h 61"/>
                <a:gd name="T16" fmla="*/ 341 w 629"/>
                <a:gd name="T17" fmla="*/ 61 h 61"/>
                <a:gd name="T18" fmla="*/ 314 w 629"/>
                <a:gd name="T19" fmla="*/ 61 h 61"/>
                <a:gd name="T20" fmla="*/ 288 w 629"/>
                <a:gd name="T21" fmla="*/ 61 h 61"/>
                <a:gd name="T22" fmla="*/ 186 w 629"/>
                <a:gd name="T23" fmla="*/ 59 h 61"/>
                <a:gd name="T24" fmla="*/ 91 w 629"/>
                <a:gd name="T25" fmla="*/ 57 h 61"/>
                <a:gd name="T26" fmla="*/ 0 w 629"/>
                <a:gd name="T27" fmla="*/ 51 h 61"/>
                <a:gd name="T28" fmla="*/ 77 w 629"/>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9" h="61">
                  <a:moveTo>
                    <a:pt x="77" y="0"/>
                  </a:moveTo>
                  <a:lnTo>
                    <a:pt x="190" y="6"/>
                  </a:lnTo>
                  <a:lnTo>
                    <a:pt x="314" y="10"/>
                  </a:lnTo>
                  <a:lnTo>
                    <a:pt x="438" y="6"/>
                  </a:lnTo>
                  <a:lnTo>
                    <a:pt x="552" y="0"/>
                  </a:lnTo>
                  <a:lnTo>
                    <a:pt x="629" y="51"/>
                  </a:lnTo>
                  <a:lnTo>
                    <a:pt x="537" y="57"/>
                  </a:lnTo>
                  <a:lnTo>
                    <a:pt x="442" y="59"/>
                  </a:lnTo>
                  <a:lnTo>
                    <a:pt x="341" y="61"/>
                  </a:lnTo>
                  <a:lnTo>
                    <a:pt x="314" y="61"/>
                  </a:lnTo>
                  <a:lnTo>
                    <a:pt x="288" y="61"/>
                  </a:lnTo>
                  <a:lnTo>
                    <a:pt x="186" y="59"/>
                  </a:lnTo>
                  <a:lnTo>
                    <a:pt x="91" y="57"/>
                  </a:lnTo>
                  <a:lnTo>
                    <a:pt x="0" y="51"/>
                  </a:lnTo>
                  <a:lnTo>
                    <a:pt x="77" y="0"/>
                  </a:lnTo>
                  <a:close/>
                </a:path>
              </a:pathLst>
            </a:custGeom>
            <a:solidFill>
              <a:srgbClr val="FFFFFF">
                <a:alpha val="50196"/>
              </a:srgbClr>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13" name="Freeform 28"/>
            <p:cNvSpPr>
              <a:spLocks/>
            </p:cNvSpPr>
            <p:nvPr/>
          </p:nvSpPr>
          <p:spPr bwMode="auto">
            <a:xfrm>
              <a:off x="3066028" y="4425693"/>
              <a:ext cx="1209452" cy="382767"/>
            </a:xfrm>
            <a:custGeom>
              <a:avLst/>
              <a:gdLst>
                <a:gd name="T0" fmla="*/ 0 w 534"/>
                <a:gd name="T1" fmla="*/ 0 h 169"/>
                <a:gd name="T2" fmla="*/ 84 w 534"/>
                <a:gd name="T3" fmla="*/ 4 h 169"/>
                <a:gd name="T4" fmla="*/ 173 w 534"/>
                <a:gd name="T5" fmla="*/ 8 h 169"/>
                <a:gd name="T6" fmla="*/ 268 w 534"/>
                <a:gd name="T7" fmla="*/ 8 h 169"/>
                <a:gd name="T8" fmla="*/ 364 w 534"/>
                <a:gd name="T9" fmla="*/ 8 h 169"/>
                <a:gd name="T10" fmla="*/ 453 w 534"/>
                <a:gd name="T11" fmla="*/ 4 h 169"/>
                <a:gd name="T12" fmla="*/ 534 w 534"/>
                <a:gd name="T13" fmla="*/ 0 h 169"/>
                <a:gd name="T14" fmla="*/ 534 w 534"/>
                <a:gd name="T15" fmla="*/ 161 h 169"/>
                <a:gd name="T16" fmla="*/ 453 w 534"/>
                <a:gd name="T17" fmla="*/ 165 h 169"/>
                <a:gd name="T18" fmla="*/ 364 w 534"/>
                <a:gd name="T19" fmla="*/ 169 h 169"/>
                <a:gd name="T20" fmla="*/ 268 w 534"/>
                <a:gd name="T21" fmla="*/ 169 h 169"/>
                <a:gd name="T22" fmla="*/ 173 w 534"/>
                <a:gd name="T23" fmla="*/ 169 h 169"/>
                <a:gd name="T24" fmla="*/ 84 w 534"/>
                <a:gd name="T25" fmla="*/ 165 h 169"/>
                <a:gd name="T26" fmla="*/ 0 w 534"/>
                <a:gd name="T27" fmla="*/ 161 h 169"/>
                <a:gd name="T28" fmla="*/ 0 w 534"/>
                <a:gd name="T29"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4" h="169">
                  <a:moveTo>
                    <a:pt x="0" y="0"/>
                  </a:moveTo>
                  <a:lnTo>
                    <a:pt x="84" y="4"/>
                  </a:lnTo>
                  <a:lnTo>
                    <a:pt x="173" y="8"/>
                  </a:lnTo>
                  <a:lnTo>
                    <a:pt x="268" y="8"/>
                  </a:lnTo>
                  <a:lnTo>
                    <a:pt x="364" y="8"/>
                  </a:lnTo>
                  <a:lnTo>
                    <a:pt x="453" y="4"/>
                  </a:lnTo>
                  <a:lnTo>
                    <a:pt x="534" y="0"/>
                  </a:lnTo>
                  <a:lnTo>
                    <a:pt x="534" y="161"/>
                  </a:lnTo>
                  <a:lnTo>
                    <a:pt x="453" y="165"/>
                  </a:lnTo>
                  <a:lnTo>
                    <a:pt x="364" y="169"/>
                  </a:lnTo>
                  <a:lnTo>
                    <a:pt x="268" y="169"/>
                  </a:lnTo>
                  <a:lnTo>
                    <a:pt x="173" y="169"/>
                  </a:lnTo>
                  <a:lnTo>
                    <a:pt x="84" y="165"/>
                  </a:lnTo>
                  <a:lnTo>
                    <a:pt x="0" y="161"/>
                  </a:lnTo>
                  <a:lnTo>
                    <a:pt x="0" y="0"/>
                  </a:lnTo>
                  <a:close/>
                </a:path>
              </a:pathLst>
            </a:custGeom>
            <a:solidFill>
              <a:srgbClr val="FFFFFF">
                <a:alpha val="50196"/>
              </a:srgbClr>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14" name="Freeform 29"/>
            <p:cNvSpPr>
              <a:spLocks/>
            </p:cNvSpPr>
            <p:nvPr/>
          </p:nvSpPr>
          <p:spPr bwMode="auto">
            <a:xfrm>
              <a:off x="3066028" y="4323774"/>
              <a:ext cx="1209452" cy="120040"/>
            </a:xfrm>
            <a:custGeom>
              <a:avLst/>
              <a:gdLst>
                <a:gd name="T0" fmla="*/ 67 w 534"/>
                <a:gd name="T1" fmla="*/ 0 h 53"/>
                <a:gd name="T2" fmla="*/ 163 w 534"/>
                <a:gd name="T3" fmla="*/ 6 h 53"/>
                <a:gd name="T4" fmla="*/ 268 w 534"/>
                <a:gd name="T5" fmla="*/ 8 h 53"/>
                <a:gd name="T6" fmla="*/ 374 w 534"/>
                <a:gd name="T7" fmla="*/ 6 h 53"/>
                <a:gd name="T8" fmla="*/ 469 w 534"/>
                <a:gd name="T9" fmla="*/ 0 h 53"/>
                <a:gd name="T10" fmla="*/ 534 w 534"/>
                <a:gd name="T11" fmla="*/ 45 h 53"/>
                <a:gd name="T12" fmla="*/ 459 w 534"/>
                <a:gd name="T13" fmla="*/ 49 h 53"/>
                <a:gd name="T14" fmla="*/ 376 w 534"/>
                <a:gd name="T15" fmla="*/ 51 h 53"/>
                <a:gd name="T16" fmla="*/ 290 w 534"/>
                <a:gd name="T17" fmla="*/ 53 h 53"/>
                <a:gd name="T18" fmla="*/ 268 w 534"/>
                <a:gd name="T19" fmla="*/ 53 h 53"/>
                <a:gd name="T20" fmla="*/ 246 w 534"/>
                <a:gd name="T21" fmla="*/ 53 h 53"/>
                <a:gd name="T22" fmla="*/ 159 w 534"/>
                <a:gd name="T23" fmla="*/ 51 h 53"/>
                <a:gd name="T24" fmla="*/ 77 w 534"/>
                <a:gd name="T25" fmla="*/ 49 h 53"/>
                <a:gd name="T26" fmla="*/ 0 w 534"/>
                <a:gd name="T27" fmla="*/ 45 h 53"/>
                <a:gd name="T28" fmla="*/ 67 w 534"/>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4" h="53">
                  <a:moveTo>
                    <a:pt x="67" y="0"/>
                  </a:moveTo>
                  <a:lnTo>
                    <a:pt x="163" y="6"/>
                  </a:lnTo>
                  <a:lnTo>
                    <a:pt x="268" y="8"/>
                  </a:lnTo>
                  <a:lnTo>
                    <a:pt x="374" y="6"/>
                  </a:lnTo>
                  <a:lnTo>
                    <a:pt x="469" y="0"/>
                  </a:lnTo>
                  <a:lnTo>
                    <a:pt x="534" y="45"/>
                  </a:lnTo>
                  <a:lnTo>
                    <a:pt x="459" y="49"/>
                  </a:lnTo>
                  <a:lnTo>
                    <a:pt x="376" y="51"/>
                  </a:lnTo>
                  <a:lnTo>
                    <a:pt x="290" y="53"/>
                  </a:lnTo>
                  <a:lnTo>
                    <a:pt x="268" y="53"/>
                  </a:lnTo>
                  <a:lnTo>
                    <a:pt x="246" y="53"/>
                  </a:lnTo>
                  <a:lnTo>
                    <a:pt x="159" y="51"/>
                  </a:lnTo>
                  <a:lnTo>
                    <a:pt x="77" y="49"/>
                  </a:lnTo>
                  <a:lnTo>
                    <a:pt x="0" y="45"/>
                  </a:lnTo>
                  <a:lnTo>
                    <a:pt x="67" y="0"/>
                  </a:lnTo>
                  <a:close/>
                </a:path>
              </a:pathLst>
            </a:custGeom>
            <a:solidFill>
              <a:srgbClr val="FFFFFF">
                <a:alpha val="50196"/>
              </a:srgbClr>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17" name="Freeform 32"/>
            <p:cNvSpPr>
              <a:spLocks/>
            </p:cNvSpPr>
            <p:nvPr/>
          </p:nvSpPr>
          <p:spPr bwMode="auto">
            <a:xfrm>
              <a:off x="3167948" y="4061046"/>
              <a:ext cx="1010141" cy="323880"/>
            </a:xfrm>
            <a:custGeom>
              <a:avLst/>
              <a:gdLst>
                <a:gd name="T0" fmla="*/ 0 w 446"/>
                <a:gd name="T1" fmla="*/ 0 h 143"/>
                <a:gd name="T2" fmla="*/ 69 w 446"/>
                <a:gd name="T3" fmla="*/ 4 h 143"/>
                <a:gd name="T4" fmla="*/ 144 w 446"/>
                <a:gd name="T5" fmla="*/ 6 h 143"/>
                <a:gd name="T6" fmla="*/ 223 w 446"/>
                <a:gd name="T7" fmla="*/ 8 h 143"/>
                <a:gd name="T8" fmla="*/ 302 w 446"/>
                <a:gd name="T9" fmla="*/ 6 h 143"/>
                <a:gd name="T10" fmla="*/ 377 w 446"/>
                <a:gd name="T11" fmla="*/ 4 h 143"/>
                <a:gd name="T12" fmla="*/ 446 w 446"/>
                <a:gd name="T13" fmla="*/ 0 h 143"/>
                <a:gd name="T14" fmla="*/ 446 w 446"/>
                <a:gd name="T15" fmla="*/ 135 h 143"/>
                <a:gd name="T16" fmla="*/ 377 w 446"/>
                <a:gd name="T17" fmla="*/ 139 h 143"/>
                <a:gd name="T18" fmla="*/ 302 w 446"/>
                <a:gd name="T19" fmla="*/ 141 h 143"/>
                <a:gd name="T20" fmla="*/ 223 w 446"/>
                <a:gd name="T21" fmla="*/ 143 h 143"/>
                <a:gd name="T22" fmla="*/ 144 w 446"/>
                <a:gd name="T23" fmla="*/ 141 h 143"/>
                <a:gd name="T24" fmla="*/ 69 w 446"/>
                <a:gd name="T25" fmla="*/ 139 h 143"/>
                <a:gd name="T26" fmla="*/ 0 w 446"/>
                <a:gd name="T27" fmla="*/ 135 h 143"/>
                <a:gd name="T28" fmla="*/ 0 w 446"/>
                <a:gd name="T2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6" h="143">
                  <a:moveTo>
                    <a:pt x="0" y="0"/>
                  </a:moveTo>
                  <a:lnTo>
                    <a:pt x="69" y="4"/>
                  </a:lnTo>
                  <a:lnTo>
                    <a:pt x="144" y="6"/>
                  </a:lnTo>
                  <a:lnTo>
                    <a:pt x="223" y="8"/>
                  </a:lnTo>
                  <a:lnTo>
                    <a:pt x="302" y="6"/>
                  </a:lnTo>
                  <a:lnTo>
                    <a:pt x="377" y="4"/>
                  </a:lnTo>
                  <a:lnTo>
                    <a:pt x="446" y="0"/>
                  </a:lnTo>
                  <a:lnTo>
                    <a:pt x="446" y="135"/>
                  </a:lnTo>
                  <a:lnTo>
                    <a:pt x="377" y="139"/>
                  </a:lnTo>
                  <a:lnTo>
                    <a:pt x="302" y="141"/>
                  </a:lnTo>
                  <a:lnTo>
                    <a:pt x="223" y="143"/>
                  </a:lnTo>
                  <a:lnTo>
                    <a:pt x="144" y="141"/>
                  </a:lnTo>
                  <a:lnTo>
                    <a:pt x="69" y="139"/>
                  </a:lnTo>
                  <a:lnTo>
                    <a:pt x="0" y="135"/>
                  </a:lnTo>
                  <a:lnTo>
                    <a:pt x="0" y="0"/>
                  </a:lnTo>
                  <a:close/>
                </a:path>
              </a:pathLst>
            </a:custGeom>
            <a:solidFill>
              <a:srgbClr val="FFFFFF">
                <a:alpha val="50196"/>
              </a:srgbClr>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18" name="Freeform 33"/>
            <p:cNvSpPr>
              <a:spLocks/>
            </p:cNvSpPr>
            <p:nvPr/>
          </p:nvSpPr>
          <p:spPr bwMode="auto">
            <a:xfrm>
              <a:off x="3167948" y="3977245"/>
              <a:ext cx="1010141" cy="101921"/>
            </a:xfrm>
            <a:custGeom>
              <a:avLst/>
              <a:gdLst>
                <a:gd name="T0" fmla="*/ 55 w 446"/>
                <a:gd name="T1" fmla="*/ 0 h 45"/>
                <a:gd name="T2" fmla="*/ 136 w 446"/>
                <a:gd name="T3" fmla="*/ 4 h 45"/>
                <a:gd name="T4" fmla="*/ 223 w 446"/>
                <a:gd name="T5" fmla="*/ 7 h 45"/>
                <a:gd name="T6" fmla="*/ 310 w 446"/>
                <a:gd name="T7" fmla="*/ 4 h 45"/>
                <a:gd name="T8" fmla="*/ 392 w 446"/>
                <a:gd name="T9" fmla="*/ 0 h 45"/>
                <a:gd name="T10" fmla="*/ 446 w 446"/>
                <a:gd name="T11" fmla="*/ 37 h 45"/>
                <a:gd name="T12" fmla="*/ 349 w 446"/>
                <a:gd name="T13" fmla="*/ 41 h 45"/>
                <a:gd name="T14" fmla="*/ 241 w 446"/>
                <a:gd name="T15" fmla="*/ 45 h 45"/>
                <a:gd name="T16" fmla="*/ 223 w 446"/>
                <a:gd name="T17" fmla="*/ 45 h 45"/>
                <a:gd name="T18" fmla="*/ 205 w 446"/>
                <a:gd name="T19" fmla="*/ 45 h 45"/>
                <a:gd name="T20" fmla="*/ 97 w 446"/>
                <a:gd name="T21" fmla="*/ 41 h 45"/>
                <a:gd name="T22" fmla="*/ 0 w 446"/>
                <a:gd name="T23" fmla="*/ 37 h 45"/>
                <a:gd name="T24" fmla="*/ 55 w 446"/>
                <a:gd name="T2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5">
                  <a:moveTo>
                    <a:pt x="55" y="0"/>
                  </a:moveTo>
                  <a:lnTo>
                    <a:pt x="136" y="4"/>
                  </a:lnTo>
                  <a:lnTo>
                    <a:pt x="223" y="7"/>
                  </a:lnTo>
                  <a:lnTo>
                    <a:pt x="310" y="4"/>
                  </a:lnTo>
                  <a:lnTo>
                    <a:pt x="392" y="0"/>
                  </a:lnTo>
                  <a:lnTo>
                    <a:pt x="446" y="37"/>
                  </a:lnTo>
                  <a:lnTo>
                    <a:pt x="349" y="41"/>
                  </a:lnTo>
                  <a:lnTo>
                    <a:pt x="241" y="45"/>
                  </a:lnTo>
                  <a:lnTo>
                    <a:pt x="223" y="45"/>
                  </a:lnTo>
                  <a:lnTo>
                    <a:pt x="205" y="45"/>
                  </a:lnTo>
                  <a:lnTo>
                    <a:pt x="97" y="41"/>
                  </a:lnTo>
                  <a:lnTo>
                    <a:pt x="0" y="37"/>
                  </a:lnTo>
                  <a:lnTo>
                    <a:pt x="55" y="0"/>
                  </a:lnTo>
                  <a:close/>
                </a:path>
              </a:pathLst>
            </a:custGeom>
            <a:solidFill>
              <a:srgbClr val="FFFFFF">
                <a:alpha val="50196"/>
              </a:srgbClr>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35" name="任意多边形 34"/>
            <p:cNvSpPr>
              <a:spLocks/>
            </p:cNvSpPr>
            <p:nvPr/>
          </p:nvSpPr>
          <p:spPr bwMode="auto">
            <a:xfrm>
              <a:off x="3260809" y="3123382"/>
              <a:ext cx="826686" cy="577546"/>
            </a:xfrm>
            <a:custGeom>
              <a:avLst/>
              <a:gdLst>
                <a:gd name="connsiteX0" fmla="*/ 412211 w 826686"/>
                <a:gd name="connsiteY0" fmla="*/ 0 h 577546"/>
                <a:gd name="connsiteX1" fmla="*/ 683998 w 826686"/>
                <a:gd name="connsiteY1" fmla="*/ 163072 h 577546"/>
                <a:gd name="connsiteX2" fmla="*/ 564884 w 826686"/>
                <a:gd name="connsiteY2" fmla="*/ 163072 h 577546"/>
                <a:gd name="connsiteX3" fmla="*/ 826686 w 826686"/>
                <a:gd name="connsiteY3" fmla="*/ 563957 h 577546"/>
                <a:gd name="connsiteX4" fmla="*/ 647760 w 826686"/>
                <a:gd name="connsiteY4" fmla="*/ 573016 h 577546"/>
                <a:gd name="connsiteX5" fmla="*/ 443919 w 826686"/>
                <a:gd name="connsiteY5" fmla="*/ 577546 h 577546"/>
                <a:gd name="connsiteX6" fmla="*/ 412211 w 826686"/>
                <a:gd name="connsiteY6" fmla="*/ 577546 h 577546"/>
                <a:gd name="connsiteX7" fmla="*/ 375972 w 826686"/>
                <a:gd name="connsiteY7" fmla="*/ 577546 h 577546"/>
                <a:gd name="connsiteX8" fmla="*/ 178927 w 826686"/>
                <a:gd name="connsiteY8" fmla="*/ 573016 h 577546"/>
                <a:gd name="connsiteX9" fmla="*/ 0 w 826686"/>
                <a:gd name="connsiteY9" fmla="*/ 563957 h 577546"/>
                <a:gd name="connsiteX10" fmla="*/ 259757 w 826686"/>
                <a:gd name="connsiteY10" fmla="*/ 163072 h 577546"/>
                <a:gd name="connsiteX11" fmla="*/ 135894 w 826686"/>
                <a:gd name="connsiteY11" fmla="*/ 163072 h 57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686" h="577546">
                  <a:moveTo>
                    <a:pt x="412211" y="0"/>
                  </a:moveTo>
                  <a:lnTo>
                    <a:pt x="683998" y="163072"/>
                  </a:lnTo>
                  <a:lnTo>
                    <a:pt x="564884" y="163072"/>
                  </a:lnTo>
                  <a:lnTo>
                    <a:pt x="826686" y="563957"/>
                  </a:lnTo>
                  <a:lnTo>
                    <a:pt x="647760" y="573016"/>
                  </a:lnTo>
                  <a:lnTo>
                    <a:pt x="443919" y="577546"/>
                  </a:lnTo>
                  <a:lnTo>
                    <a:pt x="412211" y="577546"/>
                  </a:lnTo>
                  <a:lnTo>
                    <a:pt x="375972" y="577546"/>
                  </a:lnTo>
                  <a:lnTo>
                    <a:pt x="178927" y="573016"/>
                  </a:lnTo>
                  <a:lnTo>
                    <a:pt x="0" y="563957"/>
                  </a:lnTo>
                  <a:lnTo>
                    <a:pt x="259757" y="163072"/>
                  </a:lnTo>
                  <a:lnTo>
                    <a:pt x="135894" y="163072"/>
                  </a:lnTo>
                  <a:close/>
                </a:path>
              </a:pathLst>
            </a:custGeom>
            <a:solidFill>
              <a:srgbClr val="FFFFFF">
                <a:alpha val="50196"/>
              </a:srgbClr>
            </a:solidFill>
            <a:ln w="0">
              <a:noFill/>
              <a:prstDash val="solid"/>
              <a:round/>
              <a:headEnd/>
              <a:tailEnd/>
            </a:ln>
          </p:spPr>
          <p:txBody>
            <a:bodyPr vert="horz" wrap="square" lIns="86699" tIns="43349" rIns="86699" bIns="43349" numCol="1" anchor="t" anchorCtr="0" compatLnSpc="1">
              <a:prstTxWarp prst="textNoShape">
                <a:avLst/>
              </a:prstTxWarp>
              <a:noAutofit/>
            </a:bodyPr>
            <a:lstStyle/>
            <a:p>
              <a:endParaRPr lang="zh-CN" altLang="en-US" sz="1707"/>
            </a:p>
          </p:txBody>
        </p:sp>
        <p:sp>
          <p:nvSpPr>
            <p:cNvPr id="21" name="Freeform 36"/>
            <p:cNvSpPr>
              <a:spLocks/>
            </p:cNvSpPr>
            <p:nvPr/>
          </p:nvSpPr>
          <p:spPr bwMode="auto">
            <a:xfrm>
              <a:off x="3260809" y="3687339"/>
              <a:ext cx="826686" cy="328410"/>
            </a:xfrm>
            <a:custGeom>
              <a:avLst/>
              <a:gdLst>
                <a:gd name="T0" fmla="*/ 0 w 365"/>
                <a:gd name="T1" fmla="*/ 0 h 145"/>
                <a:gd name="T2" fmla="*/ 87 w 365"/>
                <a:gd name="T3" fmla="*/ 6 h 145"/>
                <a:gd name="T4" fmla="*/ 182 w 365"/>
                <a:gd name="T5" fmla="*/ 6 h 145"/>
                <a:gd name="T6" fmla="*/ 278 w 365"/>
                <a:gd name="T7" fmla="*/ 6 h 145"/>
                <a:gd name="T8" fmla="*/ 365 w 365"/>
                <a:gd name="T9" fmla="*/ 0 h 145"/>
                <a:gd name="T10" fmla="*/ 365 w 365"/>
                <a:gd name="T11" fmla="*/ 139 h 145"/>
                <a:gd name="T12" fmla="*/ 278 w 365"/>
                <a:gd name="T13" fmla="*/ 143 h 145"/>
                <a:gd name="T14" fmla="*/ 182 w 365"/>
                <a:gd name="T15" fmla="*/ 145 h 145"/>
                <a:gd name="T16" fmla="*/ 87 w 365"/>
                <a:gd name="T17" fmla="*/ 143 h 145"/>
                <a:gd name="T18" fmla="*/ 0 w 365"/>
                <a:gd name="T19" fmla="*/ 139 h 145"/>
                <a:gd name="T20" fmla="*/ 0 w 365"/>
                <a:gd name="T21"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5" h="145">
                  <a:moveTo>
                    <a:pt x="0" y="0"/>
                  </a:moveTo>
                  <a:lnTo>
                    <a:pt x="87" y="6"/>
                  </a:lnTo>
                  <a:lnTo>
                    <a:pt x="182" y="6"/>
                  </a:lnTo>
                  <a:lnTo>
                    <a:pt x="278" y="6"/>
                  </a:lnTo>
                  <a:lnTo>
                    <a:pt x="365" y="0"/>
                  </a:lnTo>
                  <a:lnTo>
                    <a:pt x="365" y="139"/>
                  </a:lnTo>
                  <a:lnTo>
                    <a:pt x="278" y="143"/>
                  </a:lnTo>
                  <a:lnTo>
                    <a:pt x="182" y="145"/>
                  </a:lnTo>
                  <a:lnTo>
                    <a:pt x="87" y="143"/>
                  </a:lnTo>
                  <a:lnTo>
                    <a:pt x="0" y="139"/>
                  </a:lnTo>
                  <a:lnTo>
                    <a:pt x="0" y="0"/>
                  </a:lnTo>
                  <a:close/>
                </a:path>
              </a:pathLst>
            </a:custGeom>
            <a:solidFill>
              <a:srgbClr val="FFFFFF">
                <a:alpha val="50196"/>
              </a:srgbClr>
            </a:solid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grpSp>
      <p:grpSp>
        <p:nvGrpSpPr>
          <p:cNvPr id="38" name="组合 37"/>
          <p:cNvGrpSpPr/>
          <p:nvPr/>
        </p:nvGrpSpPr>
        <p:grpSpPr>
          <a:xfrm flipH="1">
            <a:off x="2137559" y="2748149"/>
            <a:ext cx="3721062" cy="633115"/>
            <a:chOff x="5898258" y="3477440"/>
            <a:chExt cx="3474343" cy="591137"/>
          </a:xfrm>
          <a:solidFill>
            <a:schemeClr val="tx1">
              <a:lumMod val="50000"/>
              <a:lumOff val="50000"/>
            </a:schemeClr>
          </a:solidFill>
        </p:grpSpPr>
        <p:sp>
          <p:nvSpPr>
            <p:cNvPr id="25" name="Freeform 40"/>
            <p:cNvSpPr>
              <a:spLocks/>
            </p:cNvSpPr>
            <p:nvPr/>
          </p:nvSpPr>
          <p:spPr bwMode="auto">
            <a:xfrm>
              <a:off x="5898258" y="3957597"/>
              <a:ext cx="110980" cy="110980"/>
            </a:xfrm>
            <a:custGeom>
              <a:avLst/>
              <a:gdLst>
                <a:gd name="T0" fmla="*/ 25 w 49"/>
                <a:gd name="T1" fmla="*/ 0 h 49"/>
                <a:gd name="T2" fmla="*/ 33 w 49"/>
                <a:gd name="T3" fmla="*/ 2 h 49"/>
                <a:gd name="T4" fmla="*/ 39 w 49"/>
                <a:gd name="T5" fmla="*/ 6 h 49"/>
                <a:gd name="T6" fmla="*/ 45 w 49"/>
                <a:gd name="T7" fmla="*/ 11 h 49"/>
                <a:gd name="T8" fmla="*/ 47 w 49"/>
                <a:gd name="T9" fmla="*/ 19 h 49"/>
                <a:gd name="T10" fmla="*/ 49 w 49"/>
                <a:gd name="T11" fmla="*/ 25 h 49"/>
                <a:gd name="T12" fmla="*/ 47 w 49"/>
                <a:gd name="T13" fmla="*/ 33 h 49"/>
                <a:gd name="T14" fmla="*/ 45 w 49"/>
                <a:gd name="T15" fmla="*/ 41 h 49"/>
                <a:gd name="T16" fmla="*/ 39 w 49"/>
                <a:gd name="T17" fmla="*/ 45 h 49"/>
                <a:gd name="T18" fmla="*/ 33 w 49"/>
                <a:gd name="T19" fmla="*/ 49 h 49"/>
                <a:gd name="T20" fmla="*/ 25 w 49"/>
                <a:gd name="T21" fmla="*/ 49 h 49"/>
                <a:gd name="T22" fmla="*/ 17 w 49"/>
                <a:gd name="T23" fmla="*/ 49 h 49"/>
                <a:gd name="T24" fmla="*/ 11 w 49"/>
                <a:gd name="T25" fmla="*/ 45 h 49"/>
                <a:gd name="T26" fmla="*/ 5 w 49"/>
                <a:gd name="T27" fmla="*/ 41 h 49"/>
                <a:gd name="T28" fmla="*/ 0 w 49"/>
                <a:gd name="T29" fmla="*/ 33 h 49"/>
                <a:gd name="T30" fmla="*/ 0 w 49"/>
                <a:gd name="T31" fmla="*/ 25 h 49"/>
                <a:gd name="T32" fmla="*/ 0 w 49"/>
                <a:gd name="T33" fmla="*/ 19 h 49"/>
                <a:gd name="T34" fmla="*/ 5 w 49"/>
                <a:gd name="T35" fmla="*/ 11 h 49"/>
                <a:gd name="T36" fmla="*/ 11 w 49"/>
                <a:gd name="T37" fmla="*/ 6 h 49"/>
                <a:gd name="T38" fmla="*/ 17 w 49"/>
                <a:gd name="T39" fmla="*/ 2 h 49"/>
                <a:gd name="T40" fmla="*/ 25 w 49"/>
                <a:gd name="T4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49">
                  <a:moveTo>
                    <a:pt x="25" y="0"/>
                  </a:moveTo>
                  <a:lnTo>
                    <a:pt x="33" y="2"/>
                  </a:lnTo>
                  <a:lnTo>
                    <a:pt x="39" y="6"/>
                  </a:lnTo>
                  <a:lnTo>
                    <a:pt x="45" y="11"/>
                  </a:lnTo>
                  <a:lnTo>
                    <a:pt x="47" y="19"/>
                  </a:lnTo>
                  <a:lnTo>
                    <a:pt x="49" y="25"/>
                  </a:lnTo>
                  <a:lnTo>
                    <a:pt x="47" y="33"/>
                  </a:lnTo>
                  <a:lnTo>
                    <a:pt x="45" y="41"/>
                  </a:lnTo>
                  <a:lnTo>
                    <a:pt x="39" y="45"/>
                  </a:lnTo>
                  <a:lnTo>
                    <a:pt x="33" y="49"/>
                  </a:lnTo>
                  <a:lnTo>
                    <a:pt x="25" y="49"/>
                  </a:lnTo>
                  <a:lnTo>
                    <a:pt x="17" y="49"/>
                  </a:lnTo>
                  <a:lnTo>
                    <a:pt x="11" y="45"/>
                  </a:lnTo>
                  <a:lnTo>
                    <a:pt x="5" y="41"/>
                  </a:lnTo>
                  <a:lnTo>
                    <a:pt x="0" y="33"/>
                  </a:lnTo>
                  <a:lnTo>
                    <a:pt x="0" y="25"/>
                  </a:lnTo>
                  <a:lnTo>
                    <a:pt x="0" y="19"/>
                  </a:lnTo>
                  <a:lnTo>
                    <a:pt x="5" y="11"/>
                  </a:lnTo>
                  <a:lnTo>
                    <a:pt x="11" y="6"/>
                  </a:lnTo>
                  <a:lnTo>
                    <a:pt x="17" y="2"/>
                  </a:lnTo>
                  <a:lnTo>
                    <a:pt x="25" y="0"/>
                  </a:lnTo>
                  <a:close/>
                </a:path>
              </a:pathLst>
            </a:custGeom>
            <a:grp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26" name="Freeform 41"/>
            <p:cNvSpPr>
              <a:spLocks/>
            </p:cNvSpPr>
            <p:nvPr/>
          </p:nvSpPr>
          <p:spPr bwMode="auto">
            <a:xfrm>
              <a:off x="5945820" y="3477440"/>
              <a:ext cx="3426781" cy="545839"/>
            </a:xfrm>
            <a:custGeom>
              <a:avLst/>
              <a:gdLst>
                <a:gd name="T0" fmla="*/ 270 w 1513"/>
                <a:gd name="T1" fmla="*/ 0 h 241"/>
                <a:gd name="T2" fmla="*/ 1513 w 1513"/>
                <a:gd name="T3" fmla="*/ 0 h 241"/>
                <a:gd name="T4" fmla="*/ 1513 w 1513"/>
                <a:gd name="T5" fmla="*/ 11 h 241"/>
                <a:gd name="T6" fmla="*/ 270 w 1513"/>
                <a:gd name="T7" fmla="*/ 11 h 241"/>
                <a:gd name="T8" fmla="*/ 249 w 1513"/>
                <a:gd name="T9" fmla="*/ 15 h 241"/>
                <a:gd name="T10" fmla="*/ 229 w 1513"/>
                <a:gd name="T11" fmla="*/ 23 h 241"/>
                <a:gd name="T12" fmla="*/ 213 w 1513"/>
                <a:gd name="T13" fmla="*/ 35 h 241"/>
                <a:gd name="T14" fmla="*/ 8 w 1513"/>
                <a:gd name="T15" fmla="*/ 241 h 241"/>
                <a:gd name="T16" fmla="*/ 0 w 1513"/>
                <a:gd name="T17" fmla="*/ 235 h 241"/>
                <a:gd name="T18" fmla="*/ 205 w 1513"/>
                <a:gd name="T19" fmla="*/ 27 h 241"/>
                <a:gd name="T20" fmla="*/ 225 w 1513"/>
                <a:gd name="T21" fmla="*/ 13 h 241"/>
                <a:gd name="T22" fmla="*/ 245 w 1513"/>
                <a:gd name="T23" fmla="*/ 4 h 241"/>
                <a:gd name="T24" fmla="*/ 270 w 1513"/>
                <a:gd name="T25"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13" h="241">
                  <a:moveTo>
                    <a:pt x="270" y="0"/>
                  </a:moveTo>
                  <a:lnTo>
                    <a:pt x="1513" y="0"/>
                  </a:lnTo>
                  <a:lnTo>
                    <a:pt x="1513" y="11"/>
                  </a:lnTo>
                  <a:lnTo>
                    <a:pt x="270" y="11"/>
                  </a:lnTo>
                  <a:lnTo>
                    <a:pt x="249" y="15"/>
                  </a:lnTo>
                  <a:lnTo>
                    <a:pt x="229" y="23"/>
                  </a:lnTo>
                  <a:lnTo>
                    <a:pt x="213" y="35"/>
                  </a:lnTo>
                  <a:lnTo>
                    <a:pt x="8" y="241"/>
                  </a:lnTo>
                  <a:lnTo>
                    <a:pt x="0" y="235"/>
                  </a:lnTo>
                  <a:lnTo>
                    <a:pt x="205" y="27"/>
                  </a:lnTo>
                  <a:lnTo>
                    <a:pt x="225" y="13"/>
                  </a:lnTo>
                  <a:lnTo>
                    <a:pt x="245" y="4"/>
                  </a:lnTo>
                  <a:lnTo>
                    <a:pt x="270" y="0"/>
                  </a:lnTo>
                  <a:close/>
                </a:path>
              </a:pathLst>
            </a:custGeom>
            <a:grp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grpSp>
      <p:grpSp>
        <p:nvGrpSpPr>
          <p:cNvPr id="37" name="组合 36"/>
          <p:cNvGrpSpPr/>
          <p:nvPr/>
        </p:nvGrpSpPr>
        <p:grpSpPr>
          <a:xfrm>
            <a:off x="5739858" y="2205610"/>
            <a:ext cx="3861753" cy="633115"/>
            <a:chOff x="5766895" y="3085613"/>
            <a:chExt cx="3605706" cy="591137"/>
          </a:xfrm>
          <a:solidFill>
            <a:schemeClr val="tx1">
              <a:lumMod val="50000"/>
              <a:lumOff val="50000"/>
            </a:schemeClr>
          </a:solidFill>
        </p:grpSpPr>
        <p:sp>
          <p:nvSpPr>
            <p:cNvPr id="27" name="Freeform 42"/>
            <p:cNvSpPr>
              <a:spLocks/>
            </p:cNvSpPr>
            <p:nvPr/>
          </p:nvSpPr>
          <p:spPr bwMode="auto">
            <a:xfrm>
              <a:off x="5766895" y="3565770"/>
              <a:ext cx="108715" cy="110980"/>
            </a:xfrm>
            <a:custGeom>
              <a:avLst/>
              <a:gdLst>
                <a:gd name="T0" fmla="*/ 24 w 48"/>
                <a:gd name="T1" fmla="*/ 0 h 49"/>
                <a:gd name="T2" fmla="*/ 30 w 48"/>
                <a:gd name="T3" fmla="*/ 0 h 49"/>
                <a:gd name="T4" fmla="*/ 38 w 48"/>
                <a:gd name="T5" fmla="*/ 4 h 49"/>
                <a:gd name="T6" fmla="*/ 42 w 48"/>
                <a:gd name="T7" fmla="*/ 10 h 49"/>
                <a:gd name="T8" fmla="*/ 46 w 48"/>
                <a:gd name="T9" fmla="*/ 16 h 49"/>
                <a:gd name="T10" fmla="*/ 48 w 48"/>
                <a:gd name="T11" fmla="*/ 25 h 49"/>
                <a:gd name="T12" fmla="*/ 46 w 48"/>
                <a:gd name="T13" fmla="*/ 33 h 49"/>
                <a:gd name="T14" fmla="*/ 42 w 48"/>
                <a:gd name="T15" fmla="*/ 39 h 49"/>
                <a:gd name="T16" fmla="*/ 38 w 48"/>
                <a:gd name="T17" fmla="*/ 43 h 49"/>
                <a:gd name="T18" fmla="*/ 30 w 48"/>
                <a:gd name="T19" fmla="*/ 47 h 49"/>
                <a:gd name="T20" fmla="*/ 24 w 48"/>
                <a:gd name="T21" fmla="*/ 49 h 49"/>
                <a:gd name="T22" fmla="*/ 16 w 48"/>
                <a:gd name="T23" fmla="*/ 47 h 49"/>
                <a:gd name="T24" fmla="*/ 10 w 48"/>
                <a:gd name="T25" fmla="*/ 43 h 49"/>
                <a:gd name="T26" fmla="*/ 4 w 48"/>
                <a:gd name="T27" fmla="*/ 39 h 49"/>
                <a:gd name="T28" fmla="*/ 0 w 48"/>
                <a:gd name="T29" fmla="*/ 33 h 49"/>
                <a:gd name="T30" fmla="*/ 0 w 48"/>
                <a:gd name="T31" fmla="*/ 25 h 49"/>
                <a:gd name="T32" fmla="*/ 0 w 48"/>
                <a:gd name="T33" fmla="*/ 16 h 49"/>
                <a:gd name="T34" fmla="*/ 4 w 48"/>
                <a:gd name="T35" fmla="*/ 10 h 49"/>
                <a:gd name="T36" fmla="*/ 10 w 48"/>
                <a:gd name="T37" fmla="*/ 4 h 49"/>
                <a:gd name="T38" fmla="*/ 16 w 48"/>
                <a:gd name="T39" fmla="*/ 0 h 49"/>
                <a:gd name="T40" fmla="*/ 24 w 48"/>
                <a:gd name="T4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49">
                  <a:moveTo>
                    <a:pt x="24" y="0"/>
                  </a:moveTo>
                  <a:lnTo>
                    <a:pt x="30" y="0"/>
                  </a:lnTo>
                  <a:lnTo>
                    <a:pt x="38" y="4"/>
                  </a:lnTo>
                  <a:lnTo>
                    <a:pt x="42" y="10"/>
                  </a:lnTo>
                  <a:lnTo>
                    <a:pt x="46" y="16"/>
                  </a:lnTo>
                  <a:lnTo>
                    <a:pt x="48" y="25"/>
                  </a:lnTo>
                  <a:lnTo>
                    <a:pt x="46" y="33"/>
                  </a:lnTo>
                  <a:lnTo>
                    <a:pt x="42" y="39"/>
                  </a:lnTo>
                  <a:lnTo>
                    <a:pt x="38" y="43"/>
                  </a:lnTo>
                  <a:lnTo>
                    <a:pt x="30" y="47"/>
                  </a:lnTo>
                  <a:lnTo>
                    <a:pt x="24" y="49"/>
                  </a:lnTo>
                  <a:lnTo>
                    <a:pt x="16" y="47"/>
                  </a:lnTo>
                  <a:lnTo>
                    <a:pt x="10" y="43"/>
                  </a:lnTo>
                  <a:lnTo>
                    <a:pt x="4" y="39"/>
                  </a:lnTo>
                  <a:lnTo>
                    <a:pt x="0" y="33"/>
                  </a:lnTo>
                  <a:lnTo>
                    <a:pt x="0" y="25"/>
                  </a:lnTo>
                  <a:lnTo>
                    <a:pt x="0" y="16"/>
                  </a:lnTo>
                  <a:lnTo>
                    <a:pt x="4" y="10"/>
                  </a:lnTo>
                  <a:lnTo>
                    <a:pt x="10" y="4"/>
                  </a:lnTo>
                  <a:lnTo>
                    <a:pt x="16" y="0"/>
                  </a:lnTo>
                  <a:lnTo>
                    <a:pt x="24" y="0"/>
                  </a:lnTo>
                  <a:close/>
                </a:path>
              </a:pathLst>
            </a:custGeom>
            <a:grp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28" name="Freeform 43"/>
            <p:cNvSpPr>
              <a:spLocks/>
            </p:cNvSpPr>
            <p:nvPr/>
          </p:nvSpPr>
          <p:spPr bwMode="auto">
            <a:xfrm>
              <a:off x="5812193" y="3085613"/>
              <a:ext cx="3560408" cy="545839"/>
            </a:xfrm>
            <a:custGeom>
              <a:avLst/>
              <a:gdLst>
                <a:gd name="T0" fmla="*/ 270 w 1572"/>
                <a:gd name="T1" fmla="*/ 0 h 241"/>
                <a:gd name="T2" fmla="*/ 1572 w 1572"/>
                <a:gd name="T3" fmla="*/ 0 h 241"/>
                <a:gd name="T4" fmla="*/ 1572 w 1572"/>
                <a:gd name="T5" fmla="*/ 10 h 241"/>
                <a:gd name="T6" fmla="*/ 270 w 1572"/>
                <a:gd name="T7" fmla="*/ 10 h 241"/>
                <a:gd name="T8" fmla="*/ 247 w 1572"/>
                <a:gd name="T9" fmla="*/ 12 h 241"/>
                <a:gd name="T10" fmla="*/ 229 w 1572"/>
                <a:gd name="T11" fmla="*/ 21 h 241"/>
                <a:gd name="T12" fmla="*/ 213 w 1572"/>
                <a:gd name="T13" fmla="*/ 33 h 241"/>
                <a:gd name="T14" fmla="*/ 8 w 1572"/>
                <a:gd name="T15" fmla="*/ 241 h 241"/>
                <a:gd name="T16" fmla="*/ 0 w 1572"/>
                <a:gd name="T17" fmla="*/ 232 h 241"/>
                <a:gd name="T18" fmla="*/ 205 w 1572"/>
                <a:gd name="T19" fmla="*/ 27 h 241"/>
                <a:gd name="T20" fmla="*/ 223 w 1572"/>
                <a:gd name="T21" fmla="*/ 10 h 241"/>
                <a:gd name="T22" fmla="*/ 245 w 1572"/>
                <a:gd name="T23" fmla="*/ 2 h 241"/>
                <a:gd name="T24" fmla="*/ 270 w 1572"/>
                <a:gd name="T25"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72" h="241">
                  <a:moveTo>
                    <a:pt x="270" y="0"/>
                  </a:moveTo>
                  <a:lnTo>
                    <a:pt x="1572" y="0"/>
                  </a:lnTo>
                  <a:lnTo>
                    <a:pt x="1572" y="10"/>
                  </a:lnTo>
                  <a:lnTo>
                    <a:pt x="270" y="10"/>
                  </a:lnTo>
                  <a:lnTo>
                    <a:pt x="247" y="12"/>
                  </a:lnTo>
                  <a:lnTo>
                    <a:pt x="229" y="21"/>
                  </a:lnTo>
                  <a:lnTo>
                    <a:pt x="213" y="33"/>
                  </a:lnTo>
                  <a:lnTo>
                    <a:pt x="8" y="241"/>
                  </a:lnTo>
                  <a:lnTo>
                    <a:pt x="0" y="232"/>
                  </a:lnTo>
                  <a:lnTo>
                    <a:pt x="205" y="27"/>
                  </a:lnTo>
                  <a:lnTo>
                    <a:pt x="223" y="10"/>
                  </a:lnTo>
                  <a:lnTo>
                    <a:pt x="245" y="2"/>
                  </a:lnTo>
                  <a:lnTo>
                    <a:pt x="270" y="0"/>
                  </a:lnTo>
                  <a:close/>
                </a:path>
              </a:pathLst>
            </a:custGeom>
            <a:grp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grpSp>
      <p:grpSp>
        <p:nvGrpSpPr>
          <p:cNvPr id="39" name="组合 38"/>
          <p:cNvGrpSpPr/>
          <p:nvPr/>
        </p:nvGrpSpPr>
        <p:grpSpPr>
          <a:xfrm>
            <a:off x="5735750" y="3290688"/>
            <a:ext cx="3582796" cy="633115"/>
            <a:chOff x="6027357" y="3912299"/>
            <a:chExt cx="3345244" cy="591137"/>
          </a:xfrm>
          <a:solidFill>
            <a:schemeClr val="tx1">
              <a:lumMod val="50000"/>
              <a:lumOff val="50000"/>
            </a:schemeClr>
          </a:solidFill>
        </p:grpSpPr>
        <p:sp>
          <p:nvSpPr>
            <p:cNvPr id="29" name="Freeform 44"/>
            <p:cNvSpPr>
              <a:spLocks/>
            </p:cNvSpPr>
            <p:nvPr/>
          </p:nvSpPr>
          <p:spPr bwMode="auto">
            <a:xfrm>
              <a:off x="6027357" y="4392456"/>
              <a:ext cx="110980" cy="110980"/>
            </a:xfrm>
            <a:custGeom>
              <a:avLst/>
              <a:gdLst>
                <a:gd name="T0" fmla="*/ 25 w 49"/>
                <a:gd name="T1" fmla="*/ 0 h 49"/>
                <a:gd name="T2" fmla="*/ 33 w 49"/>
                <a:gd name="T3" fmla="*/ 2 h 49"/>
                <a:gd name="T4" fmla="*/ 39 w 49"/>
                <a:gd name="T5" fmla="*/ 6 h 49"/>
                <a:gd name="T6" fmla="*/ 45 w 49"/>
                <a:gd name="T7" fmla="*/ 10 h 49"/>
                <a:gd name="T8" fmla="*/ 49 w 49"/>
                <a:gd name="T9" fmla="*/ 18 h 49"/>
                <a:gd name="T10" fmla="*/ 49 w 49"/>
                <a:gd name="T11" fmla="*/ 24 h 49"/>
                <a:gd name="T12" fmla="*/ 49 w 49"/>
                <a:gd name="T13" fmla="*/ 33 h 49"/>
                <a:gd name="T14" fmla="*/ 45 w 49"/>
                <a:gd name="T15" fmla="*/ 39 h 49"/>
                <a:gd name="T16" fmla="*/ 39 w 49"/>
                <a:gd name="T17" fmla="*/ 45 h 49"/>
                <a:gd name="T18" fmla="*/ 33 w 49"/>
                <a:gd name="T19" fmla="*/ 49 h 49"/>
                <a:gd name="T20" fmla="*/ 25 w 49"/>
                <a:gd name="T21" fmla="*/ 49 h 49"/>
                <a:gd name="T22" fmla="*/ 17 w 49"/>
                <a:gd name="T23" fmla="*/ 49 h 49"/>
                <a:gd name="T24" fmla="*/ 10 w 49"/>
                <a:gd name="T25" fmla="*/ 45 h 49"/>
                <a:gd name="T26" fmla="*/ 4 w 49"/>
                <a:gd name="T27" fmla="*/ 39 h 49"/>
                <a:gd name="T28" fmla="*/ 2 w 49"/>
                <a:gd name="T29" fmla="*/ 33 h 49"/>
                <a:gd name="T30" fmla="*/ 0 w 49"/>
                <a:gd name="T31" fmla="*/ 24 h 49"/>
                <a:gd name="T32" fmla="*/ 2 w 49"/>
                <a:gd name="T33" fmla="*/ 18 h 49"/>
                <a:gd name="T34" fmla="*/ 4 w 49"/>
                <a:gd name="T35" fmla="*/ 10 h 49"/>
                <a:gd name="T36" fmla="*/ 10 w 49"/>
                <a:gd name="T37" fmla="*/ 6 h 49"/>
                <a:gd name="T38" fmla="*/ 17 w 49"/>
                <a:gd name="T39" fmla="*/ 2 h 49"/>
                <a:gd name="T40" fmla="*/ 25 w 49"/>
                <a:gd name="T4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49">
                  <a:moveTo>
                    <a:pt x="25" y="0"/>
                  </a:moveTo>
                  <a:lnTo>
                    <a:pt x="33" y="2"/>
                  </a:lnTo>
                  <a:lnTo>
                    <a:pt x="39" y="6"/>
                  </a:lnTo>
                  <a:lnTo>
                    <a:pt x="45" y="10"/>
                  </a:lnTo>
                  <a:lnTo>
                    <a:pt x="49" y="18"/>
                  </a:lnTo>
                  <a:lnTo>
                    <a:pt x="49" y="24"/>
                  </a:lnTo>
                  <a:lnTo>
                    <a:pt x="49" y="33"/>
                  </a:lnTo>
                  <a:lnTo>
                    <a:pt x="45" y="39"/>
                  </a:lnTo>
                  <a:lnTo>
                    <a:pt x="39" y="45"/>
                  </a:lnTo>
                  <a:lnTo>
                    <a:pt x="33" y="49"/>
                  </a:lnTo>
                  <a:lnTo>
                    <a:pt x="25" y="49"/>
                  </a:lnTo>
                  <a:lnTo>
                    <a:pt x="17" y="49"/>
                  </a:lnTo>
                  <a:lnTo>
                    <a:pt x="10" y="45"/>
                  </a:lnTo>
                  <a:lnTo>
                    <a:pt x="4" y="39"/>
                  </a:lnTo>
                  <a:lnTo>
                    <a:pt x="2" y="33"/>
                  </a:lnTo>
                  <a:lnTo>
                    <a:pt x="0" y="24"/>
                  </a:lnTo>
                  <a:lnTo>
                    <a:pt x="2" y="18"/>
                  </a:lnTo>
                  <a:lnTo>
                    <a:pt x="4" y="10"/>
                  </a:lnTo>
                  <a:lnTo>
                    <a:pt x="10" y="6"/>
                  </a:lnTo>
                  <a:lnTo>
                    <a:pt x="17" y="2"/>
                  </a:lnTo>
                  <a:lnTo>
                    <a:pt x="25" y="0"/>
                  </a:lnTo>
                  <a:close/>
                </a:path>
              </a:pathLst>
            </a:custGeom>
            <a:grp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30" name="Freeform 45"/>
            <p:cNvSpPr>
              <a:spLocks/>
            </p:cNvSpPr>
            <p:nvPr/>
          </p:nvSpPr>
          <p:spPr bwMode="auto">
            <a:xfrm>
              <a:off x="6074920" y="3912299"/>
              <a:ext cx="3297681" cy="543574"/>
            </a:xfrm>
            <a:custGeom>
              <a:avLst/>
              <a:gdLst>
                <a:gd name="T0" fmla="*/ 269 w 1456"/>
                <a:gd name="T1" fmla="*/ 0 h 240"/>
                <a:gd name="T2" fmla="*/ 1456 w 1456"/>
                <a:gd name="T3" fmla="*/ 0 h 240"/>
                <a:gd name="T4" fmla="*/ 1456 w 1456"/>
                <a:gd name="T5" fmla="*/ 10 h 240"/>
                <a:gd name="T6" fmla="*/ 269 w 1456"/>
                <a:gd name="T7" fmla="*/ 10 h 240"/>
                <a:gd name="T8" fmla="*/ 249 w 1456"/>
                <a:gd name="T9" fmla="*/ 14 h 240"/>
                <a:gd name="T10" fmla="*/ 229 w 1456"/>
                <a:gd name="T11" fmla="*/ 22 h 240"/>
                <a:gd name="T12" fmla="*/ 213 w 1456"/>
                <a:gd name="T13" fmla="*/ 35 h 240"/>
                <a:gd name="T14" fmla="*/ 8 w 1456"/>
                <a:gd name="T15" fmla="*/ 240 h 240"/>
                <a:gd name="T16" fmla="*/ 0 w 1456"/>
                <a:gd name="T17" fmla="*/ 234 h 240"/>
                <a:gd name="T18" fmla="*/ 207 w 1456"/>
                <a:gd name="T19" fmla="*/ 26 h 240"/>
                <a:gd name="T20" fmla="*/ 225 w 1456"/>
                <a:gd name="T21" fmla="*/ 12 h 240"/>
                <a:gd name="T22" fmla="*/ 247 w 1456"/>
                <a:gd name="T23" fmla="*/ 4 h 240"/>
                <a:gd name="T24" fmla="*/ 269 w 1456"/>
                <a:gd name="T25"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6" h="240">
                  <a:moveTo>
                    <a:pt x="269" y="0"/>
                  </a:moveTo>
                  <a:lnTo>
                    <a:pt x="1456" y="0"/>
                  </a:lnTo>
                  <a:lnTo>
                    <a:pt x="1456" y="10"/>
                  </a:lnTo>
                  <a:lnTo>
                    <a:pt x="269" y="10"/>
                  </a:lnTo>
                  <a:lnTo>
                    <a:pt x="249" y="14"/>
                  </a:lnTo>
                  <a:lnTo>
                    <a:pt x="229" y="22"/>
                  </a:lnTo>
                  <a:lnTo>
                    <a:pt x="213" y="35"/>
                  </a:lnTo>
                  <a:lnTo>
                    <a:pt x="8" y="240"/>
                  </a:lnTo>
                  <a:lnTo>
                    <a:pt x="0" y="234"/>
                  </a:lnTo>
                  <a:lnTo>
                    <a:pt x="207" y="26"/>
                  </a:lnTo>
                  <a:lnTo>
                    <a:pt x="225" y="12"/>
                  </a:lnTo>
                  <a:lnTo>
                    <a:pt x="247" y="4"/>
                  </a:lnTo>
                  <a:lnTo>
                    <a:pt x="269" y="0"/>
                  </a:lnTo>
                  <a:close/>
                </a:path>
              </a:pathLst>
            </a:custGeom>
            <a:grp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grpSp>
      <p:grpSp>
        <p:nvGrpSpPr>
          <p:cNvPr id="40" name="组合 39"/>
          <p:cNvGrpSpPr/>
          <p:nvPr/>
        </p:nvGrpSpPr>
        <p:grpSpPr>
          <a:xfrm flipH="1">
            <a:off x="1944547" y="3833227"/>
            <a:ext cx="3924619" cy="633115"/>
            <a:chOff x="6129277" y="4392456"/>
            <a:chExt cx="3243324" cy="591137"/>
          </a:xfrm>
          <a:solidFill>
            <a:schemeClr val="tx1">
              <a:lumMod val="50000"/>
              <a:lumOff val="50000"/>
            </a:schemeClr>
          </a:solidFill>
        </p:grpSpPr>
        <p:sp>
          <p:nvSpPr>
            <p:cNvPr id="31" name="Freeform 46"/>
            <p:cNvSpPr>
              <a:spLocks/>
            </p:cNvSpPr>
            <p:nvPr/>
          </p:nvSpPr>
          <p:spPr bwMode="auto">
            <a:xfrm>
              <a:off x="6129277" y="4872613"/>
              <a:ext cx="110980" cy="110980"/>
            </a:xfrm>
            <a:custGeom>
              <a:avLst/>
              <a:gdLst>
                <a:gd name="T0" fmla="*/ 24 w 49"/>
                <a:gd name="T1" fmla="*/ 0 h 49"/>
                <a:gd name="T2" fmla="*/ 30 w 49"/>
                <a:gd name="T3" fmla="*/ 2 h 49"/>
                <a:gd name="T4" fmla="*/ 38 w 49"/>
                <a:gd name="T5" fmla="*/ 4 h 49"/>
                <a:gd name="T6" fmla="*/ 43 w 49"/>
                <a:gd name="T7" fmla="*/ 10 h 49"/>
                <a:gd name="T8" fmla="*/ 47 w 49"/>
                <a:gd name="T9" fmla="*/ 16 h 49"/>
                <a:gd name="T10" fmla="*/ 49 w 49"/>
                <a:gd name="T11" fmla="*/ 24 h 49"/>
                <a:gd name="T12" fmla="*/ 47 w 49"/>
                <a:gd name="T13" fmla="*/ 32 h 49"/>
                <a:gd name="T14" fmla="*/ 43 w 49"/>
                <a:gd name="T15" fmla="*/ 39 h 49"/>
                <a:gd name="T16" fmla="*/ 38 w 49"/>
                <a:gd name="T17" fmla="*/ 45 h 49"/>
                <a:gd name="T18" fmla="*/ 30 w 49"/>
                <a:gd name="T19" fmla="*/ 49 h 49"/>
                <a:gd name="T20" fmla="*/ 24 w 49"/>
                <a:gd name="T21" fmla="*/ 49 h 49"/>
                <a:gd name="T22" fmla="*/ 16 w 49"/>
                <a:gd name="T23" fmla="*/ 49 h 49"/>
                <a:gd name="T24" fmla="*/ 10 w 49"/>
                <a:gd name="T25" fmla="*/ 45 h 49"/>
                <a:gd name="T26" fmla="*/ 4 w 49"/>
                <a:gd name="T27" fmla="*/ 39 h 49"/>
                <a:gd name="T28" fmla="*/ 0 w 49"/>
                <a:gd name="T29" fmla="*/ 32 h 49"/>
                <a:gd name="T30" fmla="*/ 0 w 49"/>
                <a:gd name="T31" fmla="*/ 24 h 49"/>
                <a:gd name="T32" fmla="*/ 0 w 49"/>
                <a:gd name="T33" fmla="*/ 16 h 49"/>
                <a:gd name="T34" fmla="*/ 4 w 49"/>
                <a:gd name="T35" fmla="*/ 10 h 49"/>
                <a:gd name="T36" fmla="*/ 10 w 49"/>
                <a:gd name="T37" fmla="*/ 4 h 49"/>
                <a:gd name="T38" fmla="*/ 16 w 49"/>
                <a:gd name="T39" fmla="*/ 2 h 49"/>
                <a:gd name="T40" fmla="*/ 24 w 49"/>
                <a:gd name="T4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49">
                  <a:moveTo>
                    <a:pt x="24" y="0"/>
                  </a:moveTo>
                  <a:lnTo>
                    <a:pt x="30" y="2"/>
                  </a:lnTo>
                  <a:lnTo>
                    <a:pt x="38" y="4"/>
                  </a:lnTo>
                  <a:lnTo>
                    <a:pt x="43" y="10"/>
                  </a:lnTo>
                  <a:lnTo>
                    <a:pt x="47" y="16"/>
                  </a:lnTo>
                  <a:lnTo>
                    <a:pt x="49" y="24"/>
                  </a:lnTo>
                  <a:lnTo>
                    <a:pt x="47" y="32"/>
                  </a:lnTo>
                  <a:lnTo>
                    <a:pt x="43" y="39"/>
                  </a:lnTo>
                  <a:lnTo>
                    <a:pt x="38" y="45"/>
                  </a:lnTo>
                  <a:lnTo>
                    <a:pt x="30" y="49"/>
                  </a:lnTo>
                  <a:lnTo>
                    <a:pt x="24" y="49"/>
                  </a:lnTo>
                  <a:lnTo>
                    <a:pt x="16" y="49"/>
                  </a:lnTo>
                  <a:lnTo>
                    <a:pt x="10" y="45"/>
                  </a:lnTo>
                  <a:lnTo>
                    <a:pt x="4" y="39"/>
                  </a:lnTo>
                  <a:lnTo>
                    <a:pt x="0" y="32"/>
                  </a:lnTo>
                  <a:lnTo>
                    <a:pt x="0" y="24"/>
                  </a:lnTo>
                  <a:lnTo>
                    <a:pt x="0" y="16"/>
                  </a:lnTo>
                  <a:lnTo>
                    <a:pt x="4" y="10"/>
                  </a:lnTo>
                  <a:lnTo>
                    <a:pt x="10" y="4"/>
                  </a:lnTo>
                  <a:lnTo>
                    <a:pt x="16" y="2"/>
                  </a:lnTo>
                  <a:lnTo>
                    <a:pt x="24" y="0"/>
                  </a:lnTo>
                  <a:close/>
                </a:path>
              </a:pathLst>
            </a:custGeom>
            <a:grp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32" name="Freeform 47"/>
            <p:cNvSpPr>
              <a:spLocks/>
            </p:cNvSpPr>
            <p:nvPr/>
          </p:nvSpPr>
          <p:spPr bwMode="auto">
            <a:xfrm>
              <a:off x="6174575" y="4392456"/>
              <a:ext cx="3198026" cy="543574"/>
            </a:xfrm>
            <a:custGeom>
              <a:avLst/>
              <a:gdLst>
                <a:gd name="T0" fmla="*/ 270 w 1412"/>
                <a:gd name="T1" fmla="*/ 0 h 240"/>
                <a:gd name="T2" fmla="*/ 1412 w 1412"/>
                <a:gd name="T3" fmla="*/ 0 h 240"/>
                <a:gd name="T4" fmla="*/ 1412 w 1412"/>
                <a:gd name="T5" fmla="*/ 10 h 240"/>
                <a:gd name="T6" fmla="*/ 270 w 1412"/>
                <a:gd name="T7" fmla="*/ 10 h 240"/>
                <a:gd name="T8" fmla="*/ 248 w 1412"/>
                <a:gd name="T9" fmla="*/ 12 h 240"/>
                <a:gd name="T10" fmla="*/ 229 w 1412"/>
                <a:gd name="T11" fmla="*/ 20 h 240"/>
                <a:gd name="T12" fmla="*/ 213 w 1412"/>
                <a:gd name="T13" fmla="*/ 35 h 240"/>
                <a:gd name="T14" fmla="*/ 6 w 1412"/>
                <a:gd name="T15" fmla="*/ 240 h 240"/>
                <a:gd name="T16" fmla="*/ 0 w 1412"/>
                <a:gd name="T17" fmla="*/ 232 h 240"/>
                <a:gd name="T18" fmla="*/ 205 w 1412"/>
                <a:gd name="T19" fmla="*/ 26 h 240"/>
                <a:gd name="T20" fmla="*/ 223 w 1412"/>
                <a:gd name="T21" fmla="*/ 12 h 240"/>
                <a:gd name="T22" fmla="*/ 246 w 1412"/>
                <a:gd name="T23" fmla="*/ 2 h 240"/>
                <a:gd name="T24" fmla="*/ 270 w 1412"/>
                <a:gd name="T25"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2" h="240">
                  <a:moveTo>
                    <a:pt x="270" y="0"/>
                  </a:moveTo>
                  <a:lnTo>
                    <a:pt x="1412" y="0"/>
                  </a:lnTo>
                  <a:lnTo>
                    <a:pt x="1412" y="10"/>
                  </a:lnTo>
                  <a:lnTo>
                    <a:pt x="270" y="10"/>
                  </a:lnTo>
                  <a:lnTo>
                    <a:pt x="248" y="12"/>
                  </a:lnTo>
                  <a:lnTo>
                    <a:pt x="229" y="20"/>
                  </a:lnTo>
                  <a:lnTo>
                    <a:pt x="213" y="35"/>
                  </a:lnTo>
                  <a:lnTo>
                    <a:pt x="6" y="240"/>
                  </a:lnTo>
                  <a:lnTo>
                    <a:pt x="0" y="232"/>
                  </a:lnTo>
                  <a:lnTo>
                    <a:pt x="205" y="26"/>
                  </a:lnTo>
                  <a:lnTo>
                    <a:pt x="223" y="12"/>
                  </a:lnTo>
                  <a:lnTo>
                    <a:pt x="246" y="2"/>
                  </a:lnTo>
                  <a:lnTo>
                    <a:pt x="270" y="0"/>
                  </a:lnTo>
                  <a:close/>
                </a:path>
              </a:pathLst>
            </a:custGeom>
            <a:grp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grpSp>
      <p:grpSp>
        <p:nvGrpSpPr>
          <p:cNvPr id="36" name="组合 35"/>
          <p:cNvGrpSpPr/>
          <p:nvPr/>
        </p:nvGrpSpPr>
        <p:grpSpPr>
          <a:xfrm>
            <a:off x="5752731" y="4456854"/>
            <a:ext cx="3325669" cy="633115"/>
            <a:chOff x="6267435" y="4913381"/>
            <a:chExt cx="3105166" cy="591137"/>
          </a:xfrm>
          <a:solidFill>
            <a:schemeClr val="tx1">
              <a:lumMod val="50000"/>
              <a:lumOff val="50000"/>
            </a:schemeClr>
          </a:solidFill>
        </p:grpSpPr>
        <p:sp>
          <p:nvSpPr>
            <p:cNvPr id="33" name="Freeform 48"/>
            <p:cNvSpPr>
              <a:spLocks/>
            </p:cNvSpPr>
            <p:nvPr/>
          </p:nvSpPr>
          <p:spPr bwMode="auto">
            <a:xfrm>
              <a:off x="6267435" y="5393538"/>
              <a:ext cx="108715" cy="110980"/>
            </a:xfrm>
            <a:custGeom>
              <a:avLst/>
              <a:gdLst>
                <a:gd name="T0" fmla="*/ 24 w 48"/>
                <a:gd name="T1" fmla="*/ 0 h 49"/>
                <a:gd name="T2" fmla="*/ 32 w 48"/>
                <a:gd name="T3" fmla="*/ 2 h 49"/>
                <a:gd name="T4" fmla="*/ 40 w 48"/>
                <a:gd name="T5" fmla="*/ 6 h 49"/>
                <a:gd name="T6" fmla="*/ 44 w 48"/>
                <a:gd name="T7" fmla="*/ 10 h 49"/>
                <a:gd name="T8" fmla="*/ 48 w 48"/>
                <a:gd name="T9" fmla="*/ 19 h 49"/>
                <a:gd name="T10" fmla="*/ 48 w 48"/>
                <a:gd name="T11" fmla="*/ 25 h 49"/>
                <a:gd name="T12" fmla="*/ 48 w 48"/>
                <a:gd name="T13" fmla="*/ 33 h 49"/>
                <a:gd name="T14" fmla="*/ 44 w 48"/>
                <a:gd name="T15" fmla="*/ 39 h 49"/>
                <a:gd name="T16" fmla="*/ 40 w 48"/>
                <a:gd name="T17" fmla="*/ 45 h 49"/>
                <a:gd name="T18" fmla="*/ 32 w 48"/>
                <a:gd name="T19" fmla="*/ 49 h 49"/>
                <a:gd name="T20" fmla="*/ 24 w 48"/>
                <a:gd name="T21" fmla="*/ 49 h 49"/>
                <a:gd name="T22" fmla="*/ 18 w 48"/>
                <a:gd name="T23" fmla="*/ 49 h 49"/>
                <a:gd name="T24" fmla="*/ 10 w 48"/>
                <a:gd name="T25" fmla="*/ 45 h 49"/>
                <a:gd name="T26" fmla="*/ 6 w 48"/>
                <a:gd name="T27" fmla="*/ 39 h 49"/>
                <a:gd name="T28" fmla="*/ 2 w 48"/>
                <a:gd name="T29" fmla="*/ 33 h 49"/>
                <a:gd name="T30" fmla="*/ 0 w 48"/>
                <a:gd name="T31" fmla="*/ 25 h 49"/>
                <a:gd name="T32" fmla="*/ 2 w 48"/>
                <a:gd name="T33" fmla="*/ 19 h 49"/>
                <a:gd name="T34" fmla="*/ 6 w 48"/>
                <a:gd name="T35" fmla="*/ 10 h 49"/>
                <a:gd name="T36" fmla="*/ 10 w 48"/>
                <a:gd name="T37" fmla="*/ 6 h 49"/>
                <a:gd name="T38" fmla="*/ 18 w 48"/>
                <a:gd name="T39" fmla="*/ 2 h 49"/>
                <a:gd name="T40" fmla="*/ 24 w 48"/>
                <a:gd name="T4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49">
                  <a:moveTo>
                    <a:pt x="24" y="0"/>
                  </a:moveTo>
                  <a:lnTo>
                    <a:pt x="32" y="2"/>
                  </a:lnTo>
                  <a:lnTo>
                    <a:pt x="40" y="6"/>
                  </a:lnTo>
                  <a:lnTo>
                    <a:pt x="44" y="10"/>
                  </a:lnTo>
                  <a:lnTo>
                    <a:pt x="48" y="19"/>
                  </a:lnTo>
                  <a:lnTo>
                    <a:pt x="48" y="25"/>
                  </a:lnTo>
                  <a:lnTo>
                    <a:pt x="48" y="33"/>
                  </a:lnTo>
                  <a:lnTo>
                    <a:pt x="44" y="39"/>
                  </a:lnTo>
                  <a:lnTo>
                    <a:pt x="40" y="45"/>
                  </a:lnTo>
                  <a:lnTo>
                    <a:pt x="32" y="49"/>
                  </a:lnTo>
                  <a:lnTo>
                    <a:pt x="24" y="49"/>
                  </a:lnTo>
                  <a:lnTo>
                    <a:pt x="18" y="49"/>
                  </a:lnTo>
                  <a:lnTo>
                    <a:pt x="10" y="45"/>
                  </a:lnTo>
                  <a:lnTo>
                    <a:pt x="6" y="39"/>
                  </a:lnTo>
                  <a:lnTo>
                    <a:pt x="2" y="33"/>
                  </a:lnTo>
                  <a:lnTo>
                    <a:pt x="0" y="25"/>
                  </a:lnTo>
                  <a:lnTo>
                    <a:pt x="2" y="19"/>
                  </a:lnTo>
                  <a:lnTo>
                    <a:pt x="6" y="10"/>
                  </a:lnTo>
                  <a:lnTo>
                    <a:pt x="10" y="6"/>
                  </a:lnTo>
                  <a:lnTo>
                    <a:pt x="18" y="2"/>
                  </a:lnTo>
                  <a:lnTo>
                    <a:pt x="24" y="0"/>
                  </a:lnTo>
                  <a:close/>
                </a:path>
              </a:pathLst>
            </a:custGeom>
            <a:grp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sp>
          <p:nvSpPr>
            <p:cNvPr id="34" name="Freeform 49"/>
            <p:cNvSpPr>
              <a:spLocks/>
            </p:cNvSpPr>
            <p:nvPr/>
          </p:nvSpPr>
          <p:spPr bwMode="auto">
            <a:xfrm>
              <a:off x="6317263" y="4913381"/>
              <a:ext cx="3055338" cy="545839"/>
            </a:xfrm>
            <a:custGeom>
              <a:avLst/>
              <a:gdLst>
                <a:gd name="T0" fmla="*/ 270 w 1349"/>
                <a:gd name="T1" fmla="*/ 0 h 241"/>
                <a:gd name="T2" fmla="*/ 1349 w 1349"/>
                <a:gd name="T3" fmla="*/ 0 h 241"/>
                <a:gd name="T4" fmla="*/ 1349 w 1349"/>
                <a:gd name="T5" fmla="*/ 10 h 241"/>
                <a:gd name="T6" fmla="*/ 270 w 1349"/>
                <a:gd name="T7" fmla="*/ 10 h 241"/>
                <a:gd name="T8" fmla="*/ 248 w 1349"/>
                <a:gd name="T9" fmla="*/ 14 h 241"/>
                <a:gd name="T10" fmla="*/ 229 w 1349"/>
                <a:gd name="T11" fmla="*/ 23 h 241"/>
                <a:gd name="T12" fmla="*/ 213 w 1349"/>
                <a:gd name="T13" fmla="*/ 35 h 241"/>
                <a:gd name="T14" fmla="*/ 6 w 1349"/>
                <a:gd name="T15" fmla="*/ 241 h 241"/>
                <a:gd name="T16" fmla="*/ 0 w 1349"/>
                <a:gd name="T17" fmla="*/ 235 h 241"/>
                <a:gd name="T18" fmla="*/ 205 w 1349"/>
                <a:gd name="T19" fmla="*/ 27 h 241"/>
                <a:gd name="T20" fmla="*/ 223 w 1349"/>
                <a:gd name="T21" fmla="*/ 12 h 241"/>
                <a:gd name="T22" fmla="*/ 246 w 1349"/>
                <a:gd name="T23" fmla="*/ 4 h 241"/>
                <a:gd name="T24" fmla="*/ 270 w 1349"/>
                <a:gd name="T25"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9" h="241">
                  <a:moveTo>
                    <a:pt x="270" y="0"/>
                  </a:moveTo>
                  <a:lnTo>
                    <a:pt x="1349" y="0"/>
                  </a:lnTo>
                  <a:lnTo>
                    <a:pt x="1349" y="10"/>
                  </a:lnTo>
                  <a:lnTo>
                    <a:pt x="270" y="10"/>
                  </a:lnTo>
                  <a:lnTo>
                    <a:pt x="248" y="14"/>
                  </a:lnTo>
                  <a:lnTo>
                    <a:pt x="229" y="23"/>
                  </a:lnTo>
                  <a:lnTo>
                    <a:pt x="213" y="35"/>
                  </a:lnTo>
                  <a:lnTo>
                    <a:pt x="6" y="241"/>
                  </a:lnTo>
                  <a:lnTo>
                    <a:pt x="0" y="235"/>
                  </a:lnTo>
                  <a:lnTo>
                    <a:pt x="205" y="27"/>
                  </a:lnTo>
                  <a:lnTo>
                    <a:pt x="223" y="12"/>
                  </a:lnTo>
                  <a:lnTo>
                    <a:pt x="246" y="4"/>
                  </a:lnTo>
                  <a:lnTo>
                    <a:pt x="270" y="0"/>
                  </a:lnTo>
                  <a:close/>
                </a:path>
              </a:pathLst>
            </a:custGeom>
            <a:grpFill/>
            <a:ln w="0">
              <a:noFill/>
              <a:prstDash val="solid"/>
              <a:round/>
              <a:headEnd/>
              <a:tailEnd/>
            </a:ln>
          </p:spPr>
          <p:txBody>
            <a:bodyPr vert="horz" wrap="square" lIns="86699" tIns="43349" rIns="86699" bIns="43349" numCol="1" anchor="t" anchorCtr="0" compatLnSpc="1">
              <a:prstTxWarp prst="textNoShape">
                <a:avLst/>
              </a:prstTxWarp>
            </a:bodyPr>
            <a:lstStyle/>
            <a:p>
              <a:endParaRPr lang="zh-CN" altLang="en-US" sz="1707"/>
            </a:p>
          </p:txBody>
        </p:sp>
      </p:grpSp>
      <p:sp>
        <p:nvSpPr>
          <p:cNvPr id="43" name="TextBox 24"/>
          <p:cNvSpPr txBox="1"/>
          <p:nvPr/>
        </p:nvSpPr>
        <p:spPr>
          <a:xfrm>
            <a:off x="2148209" y="2249358"/>
            <a:ext cx="1415772" cy="646331"/>
          </a:xfrm>
          <a:prstGeom prst="rect">
            <a:avLst/>
          </a:prstGeom>
          <a:noFill/>
        </p:spPr>
        <p:txBody>
          <a:bodyPr wrap="non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6" name="TextBox 24"/>
          <p:cNvSpPr txBox="1"/>
          <p:nvPr/>
        </p:nvSpPr>
        <p:spPr>
          <a:xfrm>
            <a:off x="2104194" y="3361034"/>
            <a:ext cx="1415772" cy="646331"/>
          </a:xfrm>
          <a:prstGeom prst="rect">
            <a:avLst/>
          </a:prstGeom>
          <a:noFill/>
        </p:spPr>
        <p:txBody>
          <a:bodyPr wrap="non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TextBox 24"/>
          <p:cNvSpPr txBox="1"/>
          <p:nvPr/>
        </p:nvSpPr>
        <p:spPr>
          <a:xfrm>
            <a:off x="7442470" y="1705132"/>
            <a:ext cx="1415772" cy="646331"/>
          </a:xfrm>
          <a:prstGeom prst="rect">
            <a:avLst/>
          </a:prstGeom>
          <a:noFill/>
        </p:spPr>
        <p:txBody>
          <a:bodyPr wrap="non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0" name="TextBox 24"/>
          <p:cNvSpPr txBox="1"/>
          <p:nvPr/>
        </p:nvSpPr>
        <p:spPr>
          <a:xfrm>
            <a:off x="7418213" y="2779294"/>
            <a:ext cx="1415772" cy="646331"/>
          </a:xfrm>
          <a:prstGeom prst="rect">
            <a:avLst/>
          </a:prstGeom>
          <a:noFill/>
        </p:spPr>
        <p:txBody>
          <a:bodyPr wrap="non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2" name="TextBox 24"/>
          <p:cNvSpPr txBox="1"/>
          <p:nvPr/>
        </p:nvSpPr>
        <p:spPr>
          <a:xfrm>
            <a:off x="7867964" y="3942530"/>
            <a:ext cx="1415772" cy="646331"/>
          </a:xfrm>
          <a:prstGeom prst="rect">
            <a:avLst/>
          </a:prstGeom>
          <a:noFill/>
        </p:spPr>
        <p:txBody>
          <a:bodyPr wrap="non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630717584"/>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par>
                                <p:cTn id="8" presetID="22" presetClass="entr" presetSubtype="4"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down)">
                                      <p:cBhvr>
                                        <p:cTn id="10" dur="500"/>
                                        <p:tgtEl>
                                          <p:spTgt spid="44"/>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ipe(down)">
                                      <p:cBhvr>
                                        <p:cTn id="14" dur="500"/>
                                        <p:tgtEl>
                                          <p:spTgt spid="3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p:tgtEl>
                                          <p:spTgt spid="48"/>
                                        </p:tgtEl>
                                        <p:attrNameLst>
                                          <p:attrName>ppt_y</p:attrName>
                                        </p:attrNameLst>
                                      </p:cBhvr>
                                      <p:tavLst>
                                        <p:tav tm="0">
                                          <p:val>
                                            <p:strVal val="#ppt_y-#ppt_h*1.125000"/>
                                          </p:val>
                                        </p:tav>
                                        <p:tav tm="100000">
                                          <p:val>
                                            <p:strVal val="#ppt_y"/>
                                          </p:val>
                                        </p:tav>
                                      </p:tavLst>
                                    </p:anim>
                                    <p:animEffect transition="in" filter="wipe(down)">
                                      <p:cBhvr>
                                        <p:cTn id="18" dur="500"/>
                                        <p:tgtEl>
                                          <p:spTgt spid="48"/>
                                        </p:tgtEl>
                                      </p:cBhvr>
                                    </p:animEffect>
                                  </p:childTnLst>
                                </p:cTn>
                              </p:par>
                            </p:childTnLst>
                          </p:cTn>
                        </p:par>
                        <p:par>
                          <p:cTn id="19" fill="hold">
                            <p:stCondLst>
                              <p:cond delay="1000"/>
                            </p:stCondLst>
                            <p:childTnLst>
                              <p:par>
                                <p:cTn id="20" presetID="22" presetClass="entr" presetSubtype="4"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down)">
                                      <p:cBhvr>
                                        <p:cTn id="22" dur="500"/>
                                        <p:tgtEl>
                                          <p:spTgt spid="38"/>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p:tgtEl>
                                          <p:spTgt spid="43"/>
                                        </p:tgtEl>
                                        <p:attrNameLst>
                                          <p:attrName>ppt_y</p:attrName>
                                        </p:attrNameLst>
                                      </p:cBhvr>
                                      <p:tavLst>
                                        <p:tav tm="0">
                                          <p:val>
                                            <p:strVal val="#ppt_y-#ppt_h*1.125000"/>
                                          </p:val>
                                        </p:tav>
                                        <p:tav tm="100000">
                                          <p:val>
                                            <p:strVal val="#ppt_y"/>
                                          </p:val>
                                        </p:tav>
                                      </p:tavLst>
                                    </p:anim>
                                    <p:animEffect transition="in" filter="wipe(down)">
                                      <p:cBhvr>
                                        <p:cTn id="26" dur="500"/>
                                        <p:tgtEl>
                                          <p:spTgt spid="43"/>
                                        </p:tgtEl>
                                      </p:cBhvr>
                                    </p:animEffect>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down)">
                                      <p:cBhvr>
                                        <p:cTn id="30" dur="500"/>
                                        <p:tgtEl>
                                          <p:spTgt spid="39"/>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500"/>
                                        <p:tgtEl>
                                          <p:spTgt spid="50"/>
                                        </p:tgtEl>
                                        <p:attrNameLst>
                                          <p:attrName>ppt_y</p:attrName>
                                        </p:attrNameLst>
                                      </p:cBhvr>
                                      <p:tavLst>
                                        <p:tav tm="0">
                                          <p:val>
                                            <p:strVal val="#ppt_y-#ppt_h*1.125000"/>
                                          </p:val>
                                        </p:tav>
                                        <p:tav tm="100000">
                                          <p:val>
                                            <p:strVal val="#ppt_y"/>
                                          </p:val>
                                        </p:tav>
                                      </p:tavLst>
                                    </p:anim>
                                    <p:animEffect transition="in" filter="wipe(down)">
                                      <p:cBhvr>
                                        <p:cTn id="34" dur="500"/>
                                        <p:tgtEl>
                                          <p:spTgt spid="50"/>
                                        </p:tgtEl>
                                      </p:cBhvr>
                                    </p:animEffect>
                                  </p:childTnLst>
                                </p:cTn>
                              </p:par>
                            </p:childTnLst>
                          </p:cTn>
                        </p:par>
                        <p:par>
                          <p:cTn id="35" fill="hold">
                            <p:stCondLst>
                              <p:cond delay="2000"/>
                            </p:stCondLst>
                            <p:childTnLst>
                              <p:par>
                                <p:cTn id="36" presetID="22" presetClass="entr" presetSubtype="4"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wipe(down)">
                                      <p:cBhvr>
                                        <p:cTn id="38" dur="500"/>
                                        <p:tgtEl>
                                          <p:spTgt spid="40"/>
                                        </p:tgtEl>
                                      </p:cBhvr>
                                    </p:animEffect>
                                  </p:childTnLst>
                                </p:cTn>
                              </p:par>
                              <p:par>
                                <p:cTn id="39" presetID="12" presetClass="entr" presetSubtype="1"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p:tgtEl>
                                          <p:spTgt spid="46"/>
                                        </p:tgtEl>
                                        <p:attrNameLst>
                                          <p:attrName>ppt_y</p:attrName>
                                        </p:attrNameLst>
                                      </p:cBhvr>
                                      <p:tavLst>
                                        <p:tav tm="0">
                                          <p:val>
                                            <p:strVal val="#ppt_y-#ppt_h*1.125000"/>
                                          </p:val>
                                        </p:tav>
                                        <p:tav tm="100000">
                                          <p:val>
                                            <p:strVal val="#ppt_y"/>
                                          </p:val>
                                        </p:tav>
                                      </p:tavLst>
                                    </p:anim>
                                    <p:animEffect transition="in" filter="wipe(down)">
                                      <p:cBhvr>
                                        <p:cTn id="42" dur="500"/>
                                        <p:tgtEl>
                                          <p:spTgt spid="46"/>
                                        </p:tgtEl>
                                      </p:cBhvr>
                                    </p:animEffect>
                                  </p:childTnLst>
                                </p:cTn>
                              </p:par>
                            </p:childTnLst>
                          </p:cTn>
                        </p:par>
                        <p:par>
                          <p:cTn id="43" fill="hold">
                            <p:stCondLst>
                              <p:cond delay="2500"/>
                            </p:stCondLst>
                            <p:childTnLst>
                              <p:par>
                                <p:cTn id="44" presetID="22" presetClass="entr" presetSubtype="4" fill="hold"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down)">
                                      <p:cBhvr>
                                        <p:cTn id="46" dur="500"/>
                                        <p:tgtEl>
                                          <p:spTgt spid="36"/>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500"/>
                                        <p:tgtEl>
                                          <p:spTgt spid="52"/>
                                        </p:tgtEl>
                                        <p:attrNameLst>
                                          <p:attrName>ppt_y</p:attrName>
                                        </p:attrNameLst>
                                      </p:cBhvr>
                                      <p:tavLst>
                                        <p:tav tm="0">
                                          <p:val>
                                            <p:strVal val="#ppt_y-#ppt_h*1.125000"/>
                                          </p:val>
                                        </p:tav>
                                        <p:tav tm="100000">
                                          <p:val>
                                            <p:strVal val="#ppt_y"/>
                                          </p:val>
                                        </p:tav>
                                      </p:tavLst>
                                    </p:anim>
                                    <p:animEffect transition="in" filter="wipe(down)">
                                      <p:cBhvr>
                                        <p:cTn id="5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6" grpId="0"/>
      <p:bldP spid="48" grpId="0"/>
      <p:bldP spid="50" grpId="0"/>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627093" y="1749765"/>
            <a:ext cx="4216168" cy="3301818"/>
            <a:chOff x="1591445" y="2300385"/>
            <a:chExt cx="4446740" cy="3482386"/>
          </a:xfrm>
        </p:grpSpPr>
        <p:sp>
          <p:nvSpPr>
            <p:cNvPr id="28674" name="MH_Other_1"/>
            <p:cNvSpPr>
              <a:spLocks/>
            </p:cNvSpPr>
            <p:nvPr/>
          </p:nvSpPr>
          <p:spPr bwMode="auto">
            <a:xfrm>
              <a:off x="1591445" y="4054972"/>
              <a:ext cx="3964564" cy="189188"/>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chemeClr val="tx1">
                  <a:lumMod val="65000"/>
                  <a:lumOff val="3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707"/>
            </a:p>
          </p:txBody>
        </p:sp>
        <p:sp>
          <p:nvSpPr>
            <p:cNvPr id="28675" name="MH_Other_2"/>
            <p:cNvSpPr>
              <a:spLocks/>
            </p:cNvSpPr>
            <p:nvPr/>
          </p:nvSpPr>
          <p:spPr bwMode="auto">
            <a:xfrm>
              <a:off x="1591445" y="2300385"/>
              <a:ext cx="3442206" cy="1875131"/>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chemeClr val="tx1">
                  <a:lumMod val="65000"/>
                  <a:lumOff val="3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707"/>
            </a:p>
          </p:txBody>
        </p:sp>
        <p:sp>
          <p:nvSpPr>
            <p:cNvPr id="28676" name="MH_Other_3"/>
            <p:cNvSpPr>
              <a:spLocks/>
            </p:cNvSpPr>
            <p:nvPr/>
          </p:nvSpPr>
          <p:spPr bwMode="auto">
            <a:xfrm>
              <a:off x="1591445" y="3184375"/>
              <a:ext cx="4433347" cy="991141"/>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chemeClr val="tx1">
                  <a:lumMod val="65000"/>
                  <a:lumOff val="3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707"/>
            </a:p>
          </p:txBody>
        </p:sp>
        <p:sp>
          <p:nvSpPr>
            <p:cNvPr id="28677" name="MH_Other_4"/>
            <p:cNvSpPr>
              <a:spLocks/>
            </p:cNvSpPr>
            <p:nvPr/>
          </p:nvSpPr>
          <p:spPr bwMode="auto">
            <a:xfrm>
              <a:off x="1658414" y="4162122"/>
              <a:ext cx="4379771" cy="72326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chemeClr val="tx1">
                  <a:lumMod val="65000"/>
                  <a:lumOff val="3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707"/>
            </a:p>
          </p:txBody>
        </p:sp>
        <p:sp>
          <p:nvSpPr>
            <p:cNvPr id="28678" name="MH_Other_5"/>
            <p:cNvSpPr>
              <a:spLocks/>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chemeClr val="tx1">
                  <a:lumMod val="65000"/>
                  <a:lumOff val="3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707"/>
            </a:p>
          </p:txBody>
        </p:sp>
      </p:grpSp>
      <p:sp>
        <p:nvSpPr>
          <p:cNvPr id="28684" name="MH_Other_6"/>
          <p:cNvSpPr>
            <a:spLocks noChangeArrowheads="1"/>
          </p:cNvSpPr>
          <p:nvPr/>
        </p:nvSpPr>
        <p:spPr bwMode="auto">
          <a:xfrm>
            <a:off x="6595555" y="1391010"/>
            <a:ext cx="668301" cy="668301"/>
          </a:xfrm>
          <a:prstGeom prst="ellipse">
            <a:avLst/>
          </a:prstGeom>
          <a:solidFill>
            <a:srgbClr val="614734"/>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pitchFamily="34" charset="0"/>
                <a:ea typeface="Gungsuh" panose="02030600000101010101" pitchFamily="18" charset="-127"/>
              </a:rPr>
              <a:t>01</a:t>
            </a:r>
            <a:endParaRPr lang="zh-CN" altLang="en-US" sz="2400" dirty="0">
              <a:solidFill>
                <a:srgbClr val="FFFFFF"/>
              </a:solidFill>
              <a:latin typeface="Calibri" panose="020F0502020204030204" pitchFamily="34" charset="0"/>
              <a:ea typeface="Gungsuh" panose="02030600000101010101" pitchFamily="18" charset="-127"/>
            </a:endParaRPr>
          </a:p>
        </p:txBody>
      </p:sp>
      <p:sp>
        <p:nvSpPr>
          <p:cNvPr id="28685" name="MH_Other_7"/>
          <p:cNvSpPr>
            <a:spLocks noChangeArrowheads="1"/>
          </p:cNvSpPr>
          <p:nvPr/>
        </p:nvSpPr>
        <p:spPr bwMode="auto">
          <a:xfrm>
            <a:off x="7524192" y="2195829"/>
            <a:ext cx="668300" cy="668300"/>
          </a:xfrm>
          <a:prstGeom prst="ellipse">
            <a:avLst/>
          </a:prstGeom>
          <a:solidFill>
            <a:srgbClr val="AE846A"/>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pitchFamily="34" charset="0"/>
                <a:ea typeface="Gungsuh" panose="02030600000101010101" pitchFamily="18" charset="-127"/>
              </a:rPr>
              <a:t>02</a:t>
            </a:r>
            <a:endParaRPr lang="zh-CN" altLang="en-US" sz="2400" dirty="0">
              <a:solidFill>
                <a:srgbClr val="FFFFFF"/>
              </a:solidFill>
              <a:latin typeface="Calibri" panose="020F0502020204030204" pitchFamily="34" charset="0"/>
              <a:ea typeface="Gungsuh" panose="02030600000101010101" pitchFamily="18" charset="-127"/>
            </a:endParaRPr>
          </a:p>
        </p:txBody>
      </p:sp>
      <p:sp>
        <p:nvSpPr>
          <p:cNvPr id="28686" name="MH_Other_8"/>
          <p:cNvSpPr>
            <a:spLocks noChangeArrowheads="1"/>
          </p:cNvSpPr>
          <p:nvPr/>
        </p:nvSpPr>
        <p:spPr bwMode="auto">
          <a:xfrm>
            <a:off x="7049555" y="3064143"/>
            <a:ext cx="668301" cy="669888"/>
          </a:xfrm>
          <a:prstGeom prst="ellipse">
            <a:avLst/>
          </a:prstGeom>
          <a:solidFill>
            <a:srgbClr val="614734"/>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a:solidFill>
                  <a:srgbClr val="FFFFFF"/>
                </a:solidFill>
                <a:latin typeface="Calibri" panose="020F0502020204030204" pitchFamily="34" charset="0"/>
                <a:ea typeface="Gungsuh" panose="02030600000101010101" pitchFamily="18" charset="-127"/>
              </a:rPr>
              <a:t>03</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28687" name="MH_Other_9"/>
          <p:cNvSpPr>
            <a:spLocks noChangeArrowheads="1"/>
          </p:cNvSpPr>
          <p:nvPr/>
        </p:nvSpPr>
        <p:spPr bwMode="auto">
          <a:xfrm>
            <a:off x="7521018" y="3805465"/>
            <a:ext cx="668300" cy="669888"/>
          </a:xfrm>
          <a:prstGeom prst="ellipse">
            <a:avLst/>
          </a:prstGeom>
          <a:solidFill>
            <a:srgbClr val="AE846A"/>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a:solidFill>
                  <a:srgbClr val="FFFFFF"/>
                </a:solidFill>
                <a:latin typeface="Calibri" panose="020F0502020204030204" pitchFamily="34" charset="0"/>
                <a:ea typeface="Gungsuh" panose="02030600000101010101" pitchFamily="18" charset="-127"/>
              </a:rPr>
              <a:t>04</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28688" name="MH_Other_10"/>
          <p:cNvSpPr>
            <a:spLocks noChangeArrowheads="1"/>
          </p:cNvSpPr>
          <p:nvPr/>
        </p:nvSpPr>
        <p:spPr bwMode="auto">
          <a:xfrm>
            <a:off x="6563807" y="4738864"/>
            <a:ext cx="668301" cy="668300"/>
          </a:xfrm>
          <a:prstGeom prst="ellipse">
            <a:avLst/>
          </a:prstGeom>
          <a:solidFill>
            <a:srgbClr val="614734"/>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a:solidFill>
                  <a:srgbClr val="FFFFFF"/>
                </a:solidFill>
                <a:latin typeface="Calibri" panose="020F0502020204030204" pitchFamily="34" charset="0"/>
                <a:ea typeface="Gungsuh" panose="02030600000101010101" pitchFamily="18" charset="-127"/>
              </a:rPr>
              <a:t>05</a:t>
            </a:r>
            <a:endParaRPr lang="zh-CN" altLang="en-US" sz="2400">
              <a:solidFill>
                <a:srgbClr val="FFFFFF"/>
              </a:solidFill>
              <a:latin typeface="Calibri" panose="020F0502020204030204" pitchFamily="34" charset="0"/>
              <a:ea typeface="Gungsuh" panose="02030600000101010101" pitchFamily="18" charset="-127"/>
            </a:endParaRPr>
          </a:p>
        </p:txBody>
      </p:sp>
      <p:grpSp>
        <p:nvGrpSpPr>
          <p:cNvPr id="3" name="组合 2"/>
          <p:cNvGrpSpPr/>
          <p:nvPr/>
        </p:nvGrpSpPr>
        <p:grpSpPr>
          <a:xfrm>
            <a:off x="1399574" y="2350473"/>
            <a:ext cx="2265617" cy="2269599"/>
            <a:chOff x="693519" y="2362048"/>
            <a:chExt cx="2265617" cy="2269599"/>
          </a:xfrm>
        </p:grpSpPr>
        <p:sp>
          <p:nvSpPr>
            <p:cNvPr id="33" name="MH_Title_1"/>
            <p:cNvSpPr>
              <a:spLocks noChangeArrowheads="1"/>
            </p:cNvSpPr>
            <p:nvPr/>
          </p:nvSpPr>
          <p:spPr bwMode="auto">
            <a:xfrm rot="10800000">
              <a:off x="693519" y="2362048"/>
              <a:ext cx="1570435" cy="2269599"/>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rgbClr val="614734"/>
            </a:solidFill>
            <a:ln w="28575">
              <a:noFill/>
            </a:ln>
          </p:spPr>
          <p:txBody>
            <a:bodyPr lIns="0" tIns="0" rIns="107944"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2275" dirty="0">
                <a:solidFill>
                  <a:srgbClr val="FFFFFF"/>
                </a:solidFill>
                <a:ea typeface="微软雅黑" panose="020B0503020204020204" pitchFamily="34" charset="-122"/>
                <a:cs typeface="Arial" panose="020B0604020202020204" pitchFamily="34" charset="0"/>
              </a:endParaRPr>
            </a:p>
          </p:txBody>
        </p:sp>
        <p:sp>
          <p:nvSpPr>
            <p:cNvPr id="28689" name="MH_Title_1"/>
            <p:cNvSpPr>
              <a:spLocks noChangeArrowheads="1"/>
            </p:cNvSpPr>
            <p:nvPr/>
          </p:nvSpPr>
          <p:spPr bwMode="auto">
            <a:xfrm>
              <a:off x="1388701" y="2362048"/>
              <a:ext cx="1570435" cy="2269599"/>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rgbClr val="614734"/>
            </a:solidFill>
            <a:ln w="28575">
              <a:noFill/>
            </a:ln>
          </p:spPr>
          <p:txBody>
            <a:bodyPr lIns="0" tIns="0" rIns="107944"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2275" dirty="0">
                <a:solidFill>
                  <a:srgbClr val="FFFFFF"/>
                </a:solidFill>
                <a:ea typeface="微软雅黑" panose="020B0503020204020204" pitchFamily="34" charset="-122"/>
                <a:cs typeface="Arial" panose="020B0604020202020204" pitchFamily="34" charset="0"/>
              </a:endParaRPr>
            </a:p>
          </p:txBody>
        </p:sp>
      </p:grpSp>
      <p:sp>
        <p:nvSpPr>
          <p:cNvPr id="21" name="TextBox 23"/>
          <p:cNvSpPr txBox="1"/>
          <p:nvPr/>
        </p:nvSpPr>
        <p:spPr>
          <a:xfrm>
            <a:off x="7547898" y="1400391"/>
            <a:ext cx="3569445"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TextBox 23"/>
          <p:cNvSpPr txBox="1"/>
          <p:nvPr/>
        </p:nvSpPr>
        <p:spPr>
          <a:xfrm>
            <a:off x="8341007" y="2260972"/>
            <a:ext cx="3569445"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TextBox 23"/>
          <p:cNvSpPr txBox="1"/>
          <p:nvPr/>
        </p:nvSpPr>
        <p:spPr>
          <a:xfrm>
            <a:off x="7876597" y="3169782"/>
            <a:ext cx="3569445"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TextBox 23"/>
          <p:cNvSpPr txBox="1"/>
          <p:nvPr/>
        </p:nvSpPr>
        <p:spPr>
          <a:xfrm>
            <a:off x="8341006" y="3924040"/>
            <a:ext cx="3569445"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TextBox 23"/>
          <p:cNvSpPr txBox="1"/>
          <p:nvPr/>
        </p:nvSpPr>
        <p:spPr>
          <a:xfrm>
            <a:off x="7547897" y="4854476"/>
            <a:ext cx="3569445"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4" name="Freeform 22"/>
          <p:cNvSpPr>
            <a:spLocks noChangeArrowheads="1"/>
          </p:cNvSpPr>
          <p:nvPr/>
        </p:nvSpPr>
        <p:spPr bwMode="auto">
          <a:xfrm>
            <a:off x="1858326" y="2785251"/>
            <a:ext cx="1347190" cy="1347190"/>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a:extLst/>
        </p:spPr>
        <p:txBody>
          <a:bodyPr wrap="none" anchor="ctr"/>
          <a:lstStyle/>
          <a:p>
            <a:endParaRPr lang="en-US" sz="1707" dirty="0">
              <a:latin typeface="Calibri Light"/>
            </a:endParaRPr>
          </a:p>
        </p:txBody>
      </p:sp>
    </p:spTree>
    <p:extLst>
      <p:ext uri="{BB962C8B-B14F-4D97-AF65-F5344CB8AC3E}">
        <p14:creationId xmlns:p14="http://schemas.microsoft.com/office/powerpoint/2010/main" val="3044615693"/>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684"/>
                                        </p:tgtEl>
                                        <p:attrNameLst>
                                          <p:attrName>style.visibility</p:attrName>
                                        </p:attrNameLst>
                                      </p:cBhvr>
                                      <p:to>
                                        <p:strVal val="visible"/>
                                      </p:to>
                                    </p:set>
                                    <p:animEffect transition="in" filter="wipe(left)">
                                      <p:cBhvr>
                                        <p:cTn id="11" dur="500"/>
                                        <p:tgtEl>
                                          <p:spTgt spid="2868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8685"/>
                                        </p:tgtEl>
                                        <p:attrNameLst>
                                          <p:attrName>style.visibility</p:attrName>
                                        </p:attrNameLst>
                                      </p:cBhvr>
                                      <p:to>
                                        <p:strVal val="visible"/>
                                      </p:to>
                                    </p:set>
                                    <p:animEffect transition="in" filter="wipe(left)">
                                      <p:cBhvr>
                                        <p:cTn id="14" dur="500"/>
                                        <p:tgtEl>
                                          <p:spTgt spid="2868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8686"/>
                                        </p:tgtEl>
                                        <p:attrNameLst>
                                          <p:attrName>style.visibility</p:attrName>
                                        </p:attrNameLst>
                                      </p:cBhvr>
                                      <p:to>
                                        <p:strVal val="visible"/>
                                      </p:to>
                                    </p:set>
                                    <p:animEffect transition="in" filter="wipe(left)">
                                      <p:cBhvr>
                                        <p:cTn id="17" dur="500"/>
                                        <p:tgtEl>
                                          <p:spTgt spid="28686"/>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8687"/>
                                        </p:tgtEl>
                                        <p:attrNameLst>
                                          <p:attrName>style.visibility</p:attrName>
                                        </p:attrNameLst>
                                      </p:cBhvr>
                                      <p:to>
                                        <p:strVal val="visible"/>
                                      </p:to>
                                    </p:set>
                                    <p:animEffect transition="in" filter="wipe(left)">
                                      <p:cBhvr>
                                        <p:cTn id="20" dur="500"/>
                                        <p:tgtEl>
                                          <p:spTgt spid="2868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8688"/>
                                        </p:tgtEl>
                                        <p:attrNameLst>
                                          <p:attrName>style.visibility</p:attrName>
                                        </p:attrNameLst>
                                      </p:cBhvr>
                                      <p:to>
                                        <p:strVal val="visible"/>
                                      </p:to>
                                    </p:set>
                                    <p:animEffect transition="in" filter="wipe(left)">
                                      <p:cBhvr>
                                        <p:cTn id="23" dur="500"/>
                                        <p:tgtEl>
                                          <p:spTgt spid="28688"/>
                                        </p:tgtEl>
                                      </p:cBhvr>
                                    </p:animEffect>
                                  </p:childTnLst>
                                </p:cTn>
                              </p:par>
                            </p:childTnLst>
                          </p:cTn>
                        </p:par>
                        <p:par>
                          <p:cTn id="24" fill="hold">
                            <p:stCondLst>
                              <p:cond delay="1000"/>
                            </p:stCondLst>
                            <p:childTnLst>
                              <p:par>
                                <p:cTn id="25" presetID="1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p:tgtEl>
                                          <p:spTgt spid="21"/>
                                        </p:tgtEl>
                                        <p:attrNameLst>
                                          <p:attrName>ppt_y</p:attrName>
                                        </p:attrNameLst>
                                      </p:cBhvr>
                                      <p:tavLst>
                                        <p:tav tm="0">
                                          <p:val>
                                            <p:strVal val="#ppt_y+#ppt_h*1.125000"/>
                                          </p:val>
                                        </p:tav>
                                        <p:tav tm="100000">
                                          <p:val>
                                            <p:strVal val="#ppt_y"/>
                                          </p:val>
                                        </p:tav>
                                      </p:tavLst>
                                    </p:anim>
                                    <p:animEffect transition="in" filter="wipe(up)">
                                      <p:cBhvr>
                                        <p:cTn id="28" dur="500"/>
                                        <p:tgtEl>
                                          <p:spTgt spid="21"/>
                                        </p:tgtEl>
                                      </p:cBhvr>
                                    </p:animEffect>
                                  </p:childTnLst>
                                </p:cTn>
                              </p:par>
                            </p:childTnLst>
                          </p:cTn>
                        </p:par>
                        <p:par>
                          <p:cTn id="29" fill="hold">
                            <p:stCondLst>
                              <p:cond delay="1500"/>
                            </p:stCondLst>
                            <p:childTnLst>
                              <p:par>
                                <p:cTn id="30" presetID="12" presetClass="entr" presetSubtype="4"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ppt_y</p:attrName>
                                        </p:attrNameLst>
                                      </p:cBhvr>
                                      <p:tavLst>
                                        <p:tav tm="0">
                                          <p:val>
                                            <p:strVal val="#ppt_y+#ppt_h*1.125000"/>
                                          </p:val>
                                        </p:tav>
                                        <p:tav tm="100000">
                                          <p:val>
                                            <p:strVal val="#ppt_y"/>
                                          </p:val>
                                        </p:tav>
                                      </p:tavLst>
                                    </p:anim>
                                    <p:animEffect transition="in" filter="wipe(up)">
                                      <p:cBhvr>
                                        <p:cTn id="33" dur="500"/>
                                        <p:tgtEl>
                                          <p:spTgt spid="23"/>
                                        </p:tgtEl>
                                      </p:cBhvr>
                                    </p:animEffect>
                                  </p:childTnLst>
                                </p:cTn>
                              </p:par>
                            </p:childTnLst>
                          </p:cTn>
                        </p:par>
                        <p:par>
                          <p:cTn id="34" fill="hold">
                            <p:stCondLst>
                              <p:cond delay="2000"/>
                            </p:stCondLst>
                            <p:childTnLst>
                              <p:par>
                                <p:cTn id="35" presetID="12" presetClass="entr" presetSubtype="4"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p:tgtEl>
                                          <p:spTgt spid="25"/>
                                        </p:tgtEl>
                                        <p:attrNameLst>
                                          <p:attrName>ppt_y</p:attrName>
                                        </p:attrNameLst>
                                      </p:cBhvr>
                                      <p:tavLst>
                                        <p:tav tm="0">
                                          <p:val>
                                            <p:strVal val="#ppt_y+#ppt_h*1.125000"/>
                                          </p:val>
                                        </p:tav>
                                        <p:tav tm="100000">
                                          <p:val>
                                            <p:strVal val="#ppt_y"/>
                                          </p:val>
                                        </p:tav>
                                      </p:tavLst>
                                    </p:anim>
                                    <p:animEffect transition="in" filter="wipe(up)">
                                      <p:cBhvr>
                                        <p:cTn id="38" dur="500"/>
                                        <p:tgtEl>
                                          <p:spTgt spid="25"/>
                                        </p:tgtEl>
                                      </p:cBhvr>
                                    </p:animEffect>
                                  </p:childTnLst>
                                </p:cTn>
                              </p:par>
                            </p:childTnLst>
                          </p:cTn>
                        </p:par>
                        <p:par>
                          <p:cTn id="39" fill="hold">
                            <p:stCondLst>
                              <p:cond delay="2500"/>
                            </p:stCondLst>
                            <p:childTnLst>
                              <p:par>
                                <p:cTn id="40" presetID="12" presetClass="entr" presetSubtype="4"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p:tgtEl>
                                          <p:spTgt spid="27"/>
                                        </p:tgtEl>
                                        <p:attrNameLst>
                                          <p:attrName>ppt_y</p:attrName>
                                        </p:attrNameLst>
                                      </p:cBhvr>
                                      <p:tavLst>
                                        <p:tav tm="0">
                                          <p:val>
                                            <p:strVal val="#ppt_y+#ppt_h*1.125000"/>
                                          </p:val>
                                        </p:tav>
                                        <p:tav tm="100000">
                                          <p:val>
                                            <p:strVal val="#ppt_y"/>
                                          </p:val>
                                        </p:tav>
                                      </p:tavLst>
                                    </p:anim>
                                    <p:animEffect transition="in" filter="wipe(up)">
                                      <p:cBhvr>
                                        <p:cTn id="43" dur="500"/>
                                        <p:tgtEl>
                                          <p:spTgt spid="27"/>
                                        </p:tgtEl>
                                      </p:cBhvr>
                                    </p:animEffect>
                                  </p:childTnLst>
                                </p:cTn>
                              </p:par>
                            </p:childTnLst>
                          </p:cTn>
                        </p:par>
                        <p:par>
                          <p:cTn id="44" fill="hold">
                            <p:stCondLst>
                              <p:cond delay="3000"/>
                            </p:stCondLst>
                            <p:childTnLst>
                              <p:par>
                                <p:cTn id="45" presetID="12" presetClass="entr" presetSubtype="4"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p:tgtEl>
                                          <p:spTgt spid="29"/>
                                        </p:tgtEl>
                                        <p:attrNameLst>
                                          <p:attrName>ppt_y</p:attrName>
                                        </p:attrNameLst>
                                      </p:cBhvr>
                                      <p:tavLst>
                                        <p:tav tm="0">
                                          <p:val>
                                            <p:strVal val="#ppt_y+#ppt_h*1.125000"/>
                                          </p:val>
                                        </p:tav>
                                        <p:tav tm="100000">
                                          <p:val>
                                            <p:strVal val="#ppt_y"/>
                                          </p:val>
                                        </p:tav>
                                      </p:tavLst>
                                    </p:anim>
                                    <p:animEffect transition="in" filter="wipe(up)">
                                      <p:cBhvr>
                                        <p:cTn id="4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4" grpId="0" animBg="1"/>
      <p:bldP spid="28685" grpId="0" animBg="1"/>
      <p:bldP spid="28686" grpId="0" animBg="1"/>
      <p:bldP spid="28687" grpId="0" animBg="1"/>
      <p:bldP spid="28688" grpId="0" animBg="1"/>
      <p:bldP spid="21" grpId="0"/>
      <p:bldP spid="23" grpId="0"/>
      <p:bldP spid="25" grpId="0"/>
      <p:bldP spid="27"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sp>
        <p:nvSpPr>
          <p:cNvPr id="2" name="文本框 1"/>
          <p:cNvSpPr txBox="1"/>
          <p:nvPr/>
        </p:nvSpPr>
        <p:spPr>
          <a:xfrm>
            <a:off x="3020991" y="2893671"/>
            <a:ext cx="6898512" cy="1862048"/>
          </a:xfrm>
          <a:prstGeom prst="rect">
            <a:avLst/>
          </a:prstGeom>
          <a:noFill/>
        </p:spPr>
        <p:txBody>
          <a:bodyPr wrap="square" rtlCol="0">
            <a:spAutoFit/>
          </a:bodyPr>
          <a:lstStyle/>
          <a:p>
            <a:r>
              <a:rPr lang="zh-CN" altLang="en-US" sz="11500" b="1" spc="600" dirty="0">
                <a:solidFill>
                  <a:srgbClr val="532D10"/>
                </a:solidFill>
                <a:latin typeface="书体坊米芾体" panose="02010601030101010101" pitchFamily="2" charset="-122"/>
                <a:ea typeface="书体坊米芾体" panose="02010601030101010101" pitchFamily="2" charset="-122"/>
              </a:rPr>
              <a:t>谢谢观看</a:t>
            </a:r>
          </a:p>
        </p:txBody>
      </p:sp>
    </p:spTree>
    <p:extLst>
      <p:ext uri="{BB962C8B-B14F-4D97-AF65-F5344CB8AC3E}">
        <p14:creationId xmlns:p14="http://schemas.microsoft.com/office/powerpoint/2010/main" val="3316313486"/>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687417" y="1590261"/>
            <a:ext cx="4810540" cy="4214191"/>
            <a:chOff x="3687417" y="1590261"/>
            <a:chExt cx="4810540" cy="4214191"/>
          </a:xfrm>
        </p:grpSpPr>
        <p:sp>
          <p:nvSpPr>
            <p:cNvPr id="6" name="六边形 5"/>
            <p:cNvSpPr/>
            <p:nvPr/>
          </p:nvSpPr>
          <p:spPr>
            <a:xfrm>
              <a:off x="3687417" y="1590261"/>
              <a:ext cx="4810540" cy="4214191"/>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564025" y="1918253"/>
              <a:ext cx="1311965" cy="1107996"/>
            </a:xfrm>
            <a:prstGeom prst="rect">
              <a:avLst/>
            </a:prstGeom>
            <a:noFill/>
          </p:spPr>
          <p:txBody>
            <a:bodyPr wrap="square" rtlCol="0">
              <a:spAutoFit/>
            </a:bodyPr>
            <a:lstStyle/>
            <a:p>
              <a:r>
                <a:rPr lang="en-US" altLang="zh-CN" sz="6600" b="1" dirty="0"/>
                <a:t>01</a:t>
              </a:r>
              <a:endParaRPr lang="zh-CN" altLang="en-US" sz="6600" b="1" dirty="0"/>
            </a:p>
          </p:txBody>
        </p:sp>
        <p:cxnSp>
          <p:nvCxnSpPr>
            <p:cNvPr id="9" name="直接连接符 8"/>
            <p:cNvCxnSpPr/>
            <p:nvPr/>
          </p:nvCxnSpPr>
          <p:spPr>
            <a:xfrm>
              <a:off x="4641574" y="3026249"/>
              <a:ext cx="2932043" cy="0"/>
            </a:xfrm>
            <a:prstGeom prst="line">
              <a:avLst/>
            </a:prstGeom>
          </p:spPr>
          <p:style>
            <a:lnRef idx="1">
              <a:schemeClr val="dk1"/>
            </a:lnRef>
            <a:fillRef idx="0">
              <a:schemeClr val="dk1"/>
            </a:fillRef>
            <a:effectRef idx="0">
              <a:schemeClr val="dk1"/>
            </a:effectRef>
            <a:fontRef idx="minor">
              <a:schemeClr val="tx1"/>
            </a:fontRef>
          </p:style>
        </p:cxnSp>
        <p:sp>
          <p:nvSpPr>
            <p:cNvPr id="11" name="文本框 10"/>
            <p:cNvSpPr txBox="1"/>
            <p:nvPr/>
          </p:nvSpPr>
          <p:spPr>
            <a:xfrm>
              <a:off x="4731026" y="3269974"/>
              <a:ext cx="2653748" cy="1200329"/>
            </a:xfrm>
            <a:prstGeom prst="rect">
              <a:avLst/>
            </a:prstGeom>
            <a:noFill/>
          </p:spPr>
          <p:txBody>
            <a:bodyPr wrap="square" rtlCol="0">
              <a:spAutoFit/>
            </a:bodyPr>
            <a:lstStyle/>
            <a:p>
              <a:pPr algn="ctr"/>
              <a:r>
                <a:rPr lang="zh-CN" altLang="en-US" sz="3600" b="1" dirty="0">
                  <a:latin typeface="微软雅黑" panose="020B0503020204020204" pitchFamily="34" charset="-122"/>
                  <a:ea typeface="微软雅黑" panose="020B0503020204020204" pitchFamily="34" charset="-122"/>
                </a:rPr>
                <a:t>关于我们</a:t>
              </a:r>
              <a:endParaRPr lang="en-US" altLang="zh-CN" sz="3600" b="1" dirty="0">
                <a:latin typeface="微软雅黑" panose="020B0503020204020204" pitchFamily="34" charset="-122"/>
                <a:ea typeface="微软雅黑" panose="020B0503020204020204" pitchFamily="34" charset="-122"/>
              </a:endParaRPr>
            </a:p>
            <a:p>
              <a:pPr algn="ctr"/>
              <a:r>
                <a:rPr lang="en-US" altLang="zh-CN" sz="3600" b="1" dirty="0">
                  <a:latin typeface="微软雅黑" panose="020B0503020204020204" pitchFamily="34" charset="-122"/>
                  <a:ea typeface="微软雅黑" panose="020B0503020204020204" pitchFamily="34" charset="-122"/>
                </a:rPr>
                <a:t>(About Us)</a:t>
              </a:r>
              <a:endParaRPr lang="zh-CN" altLang="en-US" sz="3600"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3976232"/>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sp>
        <p:nvSpPr>
          <p:cNvPr id="76" name="Rectangle 75"/>
          <p:cNvSpPr/>
          <p:nvPr/>
        </p:nvSpPr>
        <p:spPr>
          <a:xfrm>
            <a:off x="5337286" y="4223051"/>
            <a:ext cx="43348" cy="2634761"/>
          </a:xfrm>
          <a:prstGeom prst="rect">
            <a:avLst/>
          </a:prstGeom>
          <a:solidFill>
            <a:srgbClr val="614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Rectangle 77"/>
          <p:cNvSpPr/>
          <p:nvPr/>
        </p:nvSpPr>
        <p:spPr>
          <a:xfrm>
            <a:off x="6494576" y="3306876"/>
            <a:ext cx="43348" cy="3550935"/>
          </a:xfrm>
          <a:prstGeom prst="rect">
            <a:avLst/>
          </a:prstGeom>
          <a:solidFill>
            <a:srgbClr val="532D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Rectangle 78"/>
          <p:cNvSpPr/>
          <p:nvPr/>
        </p:nvSpPr>
        <p:spPr>
          <a:xfrm>
            <a:off x="7226487" y="4734940"/>
            <a:ext cx="43348" cy="2122871"/>
          </a:xfrm>
          <a:prstGeom prst="rect">
            <a:avLst/>
          </a:prstGeom>
          <a:solidFill>
            <a:srgbClr val="614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17"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p:cNvSpPr/>
          <p:nvPr/>
        </p:nvSpPr>
        <p:spPr>
          <a:xfrm>
            <a:off x="4226736" y="4734941"/>
            <a:ext cx="43348" cy="2122871"/>
          </a:xfrm>
          <a:prstGeom prst="rect">
            <a:avLst/>
          </a:prstGeom>
          <a:solidFill>
            <a:srgbClr val="AE8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17"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Rectangle 86"/>
          <p:cNvSpPr/>
          <p:nvPr/>
        </p:nvSpPr>
        <p:spPr>
          <a:xfrm>
            <a:off x="8064931" y="5193560"/>
            <a:ext cx="43348" cy="1664252"/>
          </a:xfrm>
          <a:prstGeom prst="rect">
            <a:avLst/>
          </a:prstGeom>
          <a:solidFill>
            <a:srgbClr val="AE8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17"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72"/>
          <p:cNvGrpSpPr/>
          <p:nvPr/>
        </p:nvGrpSpPr>
        <p:grpSpPr>
          <a:xfrm>
            <a:off x="3751548" y="1825118"/>
            <a:ext cx="2015299" cy="740505"/>
            <a:chOff x="5603652" y="1627260"/>
            <a:chExt cx="1947726" cy="639551"/>
          </a:xfrm>
        </p:grpSpPr>
        <p:sp>
          <p:nvSpPr>
            <p:cNvPr id="94" name="Text Placeholder 3"/>
            <p:cNvSpPr txBox="1">
              <a:spLocks/>
            </p:cNvSpPr>
            <p:nvPr/>
          </p:nvSpPr>
          <p:spPr>
            <a:xfrm>
              <a:off x="6401832" y="1627260"/>
              <a:ext cx="1149546" cy="21165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058730">
                <a:lnSpc>
                  <a:spcPct val="120000"/>
                </a:lnSpc>
                <a:spcBef>
                  <a:spcPct val="20000"/>
                </a:spcBef>
                <a:defRPr/>
              </a:pPr>
              <a:r>
                <a:rPr lang="zh-CN" altLang="en-US" sz="1327"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327"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Text Placeholder 3"/>
            <p:cNvSpPr txBox="1">
              <a:spLocks/>
            </p:cNvSpPr>
            <p:nvPr/>
          </p:nvSpPr>
          <p:spPr>
            <a:xfrm>
              <a:off x="5603652" y="1904136"/>
              <a:ext cx="1947726" cy="36267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20000"/>
                </a:lnSpc>
              </a:pPr>
              <a:r>
                <a:rPr lang="en-US" altLang="zh-CN" sz="758"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4" name="Group 72"/>
          <p:cNvGrpSpPr/>
          <p:nvPr/>
        </p:nvGrpSpPr>
        <p:grpSpPr>
          <a:xfrm>
            <a:off x="2726686" y="2748838"/>
            <a:ext cx="2015299" cy="854307"/>
            <a:chOff x="5838008" y="1620857"/>
            <a:chExt cx="1947726" cy="737838"/>
          </a:xfrm>
        </p:grpSpPr>
        <p:sp>
          <p:nvSpPr>
            <p:cNvPr id="100" name="Text Placeholder 3"/>
            <p:cNvSpPr txBox="1">
              <a:spLocks/>
            </p:cNvSpPr>
            <p:nvPr/>
          </p:nvSpPr>
          <p:spPr>
            <a:xfrm>
              <a:off x="6178650" y="1620857"/>
              <a:ext cx="1189827" cy="19138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20000"/>
                </a:lnSpc>
                <a:defRPr/>
              </a:pPr>
              <a:r>
                <a:rPr lang="zh-CN" altLang="en-US" sz="1200" b="1" dirty="0">
                  <a:solidFill>
                    <a:schemeClr val="tx1"/>
                  </a:solidFill>
                  <a:latin typeface="微软雅黑" panose="020B0503020204020204" pitchFamily="34" charset="-122"/>
                  <a:ea typeface="微软雅黑" panose="020B0503020204020204" pitchFamily="34" charset="-122"/>
                </a:rPr>
                <a:t>双击输入替换内容</a:t>
              </a:r>
              <a:endParaRPr lang="en-US" altLang="zh-CN" sz="1200" b="1" dirty="0">
                <a:solidFill>
                  <a:schemeClr val="tx1"/>
                </a:solidFill>
                <a:latin typeface="微软雅黑" panose="020B0503020204020204" pitchFamily="34" charset="-122"/>
                <a:ea typeface="微软雅黑" panose="020B0503020204020204" pitchFamily="34" charset="-122"/>
              </a:endParaRPr>
            </a:p>
          </p:txBody>
        </p:sp>
        <p:sp>
          <p:nvSpPr>
            <p:cNvPr id="101" name="Text Placeholder 3"/>
            <p:cNvSpPr txBox="1">
              <a:spLocks/>
            </p:cNvSpPr>
            <p:nvPr/>
          </p:nvSpPr>
          <p:spPr>
            <a:xfrm>
              <a:off x="5838008" y="1975919"/>
              <a:ext cx="1947726" cy="38277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20000"/>
                </a:lnSpc>
                <a:defRPr/>
              </a:pPr>
              <a:r>
                <a:rPr lang="zh-CN" altLang="en-US" sz="800" b="1" dirty="0">
                  <a:solidFill>
                    <a:schemeClr val="tx1"/>
                  </a:solidFill>
                  <a:latin typeface="微软雅黑" panose="020B0503020204020204" pitchFamily="34" charset="-122"/>
                  <a:ea typeface="微软雅黑" panose="020B0503020204020204" pitchFamily="34" charset="-122"/>
                </a:rPr>
                <a:t>双击输入替换内容双击输入替换内容</a:t>
              </a:r>
              <a:endParaRPr lang="en-US" altLang="zh-CN" sz="800" b="1" dirty="0">
                <a:solidFill>
                  <a:schemeClr val="tx1"/>
                </a:solidFill>
                <a:latin typeface="微软雅黑" panose="020B0503020204020204" pitchFamily="34" charset="-122"/>
                <a:ea typeface="微软雅黑" panose="020B0503020204020204" pitchFamily="34" charset="-122"/>
              </a:endParaRPr>
            </a:p>
            <a:p>
              <a:pPr>
                <a:lnSpc>
                  <a:spcPct val="120000"/>
                </a:lnSpc>
                <a:defRPr/>
              </a:pPr>
              <a:r>
                <a:rPr lang="zh-CN" altLang="en-US" sz="800" b="1" dirty="0">
                  <a:solidFill>
                    <a:schemeClr val="tx1"/>
                  </a:solidFill>
                  <a:latin typeface="微软雅黑" panose="020B0503020204020204" pitchFamily="34" charset="-122"/>
                  <a:ea typeface="微软雅黑" panose="020B0503020204020204" pitchFamily="34" charset="-122"/>
                </a:rPr>
                <a:t>双击输入替换内容</a:t>
              </a:r>
              <a:endParaRPr lang="en-US" altLang="zh-CN" sz="800" b="1" dirty="0">
                <a:solidFill>
                  <a:schemeClr val="tx1"/>
                </a:solidFill>
                <a:latin typeface="微软雅黑" panose="020B0503020204020204" pitchFamily="34" charset="-122"/>
                <a:ea typeface="微软雅黑" panose="020B0503020204020204" pitchFamily="34" charset="-122"/>
              </a:endParaRPr>
            </a:p>
            <a:p>
              <a:pPr>
                <a:lnSpc>
                  <a:spcPct val="120000"/>
                </a:lnSpc>
                <a:defRPr/>
              </a:pPr>
              <a:endParaRPr lang="en-US" altLang="zh-CN" sz="800" b="1" dirty="0">
                <a:solidFill>
                  <a:schemeClr val="tx1"/>
                </a:solidFill>
                <a:latin typeface="微软雅黑" panose="020B0503020204020204" pitchFamily="34" charset="-122"/>
                <a:ea typeface="微软雅黑" panose="020B0503020204020204" pitchFamily="34" charset="-122"/>
              </a:endParaRPr>
            </a:p>
          </p:txBody>
        </p:sp>
      </p:grpSp>
      <p:grpSp>
        <p:nvGrpSpPr>
          <p:cNvPr id="5" name="Group 72"/>
          <p:cNvGrpSpPr/>
          <p:nvPr/>
        </p:nvGrpSpPr>
        <p:grpSpPr>
          <a:xfrm>
            <a:off x="1862998" y="4618636"/>
            <a:ext cx="2015299" cy="794746"/>
            <a:chOff x="5603652" y="1603018"/>
            <a:chExt cx="1947726" cy="686396"/>
          </a:xfrm>
        </p:grpSpPr>
        <p:sp>
          <p:nvSpPr>
            <p:cNvPr id="103" name="Text Placeholder 3"/>
            <p:cNvSpPr txBox="1">
              <a:spLocks/>
            </p:cNvSpPr>
            <p:nvPr/>
          </p:nvSpPr>
          <p:spPr>
            <a:xfrm>
              <a:off x="5958037" y="1603018"/>
              <a:ext cx="1388132" cy="22328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20000"/>
                </a:lnSpc>
                <a:defRPr/>
              </a:pPr>
              <a:r>
                <a:rPr lang="zh-CN" altLang="en-US" b="1" dirty="0">
                  <a:solidFill>
                    <a:schemeClr val="tx1"/>
                  </a:solidFill>
                  <a:latin typeface="微软雅黑" panose="020B0503020204020204" pitchFamily="34" charset="-122"/>
                  <a:ea typeface="微软雅黑" panose="020B0503020204020204" pitchFamily="34" charset="-122"/>
                </a:rPr>
                <a:t>双击输入替换内容</a:t>
              </a:r>
              <a:endParaRPr lang="en-US" altLang="zh-CN" b="1" dirty="0">
                <a:solidFill>
                  <a:schemeClr val="tx1"/>
                </a:solidFill>
                <a:latin typeface="微软雅黑" panose="020B0503020204020204" pitchFamily="34" charset="-122"/>
                <a:ea typeface="微软雅黑" panose="020B0503020204020204" pitchFamily="34" charset="-122"/>
              </a:endParaRPr>
            </a:p>
          </p:txBody>
        </p:sp>
        <p:sp>
          <p:nvSpPr>
            <p:cNvPr id="104" name="Text Placeholder 3"/>
            <p:cNvSpPr txBox="1">
              <a:spLocks/>
            </p:cNvSpPr>
            <p:nvPr/>
          </p:nvSpPr>
          <p:spPr>
            <a:xfrm>
              <a:off x="5603652" y="1954486"/>
              <a:ext cx="1947726" cy="33492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20000"/>
                </a:lnSpc>
                <a:defRPr/>
              </a:pPr>
              <a:r>
                <a:rPr lang="zh-CN" altLang="en-US" sz="700" b="1" dirty="0">
                  <a:solidFill>
                    <a:schemeClr val="tx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endParaRPr lang="en-US" altLang="zh-CN" sz="700" b="1" dirty="0">
                <a:solidFill>
                  <a:schemeClr val="tx1"/>
                </a:solidFill>
                <a:latin typeface="微软雅黑" panose="020B0503020204020204" pitchFamily="34" charset="-122"/>
                <a:ea typeface="微软雅黑" panose="020B0503020204020204" pitchFamily="34" charset="-122"/>
              </a:endParaRPr>
            </a:p>
            <a:p>
              <a:pPr>
                <a:lnSpc>
                  <a:spcPct val="120000"/>
                </a:lnSpc>
                <a:defRPr/>
              </a:pPr>
              <a:endParaRPr lang="en-US" altLang="zh-CN" sz="700" b="1" dirty="0">
                <a:solidFill>
                  <a:schemeClr val="tx1"/>
                </a:solidFill>
                <a:latin typeface="微软雅黑" panose="020B0503020204020204" pitchFamily="34" charset="-122"/>
                <a:ea typeface="微软雅黑" panose="020B0503020204020204" pitchFamily="34" charset="-122"/>
              </a:endParaRPr>
            </a:p>
          </p:txBody>
        </p:sp>
      </p:grpSp>
      <p:grpSp>
        <p:nvGrpSpPr>
          <p:cNvPr id="6" name="Group 58"/>
          <p:cNvGrpSpPr/>
          <p:nvPr/>
        </p:nvGrpSpPr>
        <p:grpSpPr>
          <a:xfrm>
            <a:off x="7350523" y="2603246"/>
            <a:ext cx="1979605" cy="793734"/>
            <a:chOff x="7174424" y="1297648"/>
            <a:chExt cx="2276195" cy="685524"/>
          </a:xfrm>
        </p:grpSpPr>
        <p:sp>
          <p:nvSpPr>
            <p:cNvPr id="106" name="TextBox 105"/>
            <p:cNvSpPr txBox="1"/>
            <p:nvPr/>
          </p:nvSpPr>
          <p:spPr>
            <a:xfrm>
              <a:off x="7174424" y="1600395"/>
              <a:ext cx="2276195" cy="382777"/>
            </a:xfrm>
            <a:prstGeom prst="rect">
              <a:avLst/>
            </a:prstGeom>
            <a:noFill/>
          </p:spPr>
          <p:txBody>
            <a:bodyPr wrap="square" lIns="0" tIns="0" rIns="0" bIns="0" rtlCol="0">
              <a:spAutoFit/>
            </a:bodyPr>
            <a:lstStyle/>
            <a:p>
              <a:pPr>
                <a:lnSpc>
                  <a:spcPct val="120000"/>
                </a:lnSpc>
                <a:defRPr/>
              </a:pPr>
              <a:r>
                <a:rPr lang="zh-CN" altLang="en-US" sz="800" b="1" dirty="0">
                  <a:latin typeface="微软雅黑" panose="020B0503020204020204" pitchFamily="34" charset="-122"/>
                  <a:ea typeface="微软雅黑" panose="020B0503020204020204" pitchFamily="34" charset="-122"/>
                </a:rPr>
                <a:t>双击输入替换内容双击输入替换内容双击输入替换内容双击输入替换内容</a:t>
              </a:r>
              <a:endParaRPr lang="en-US" altLang="zh-CN" sz="800" b="1" dirty="0">
                <a:latin typeface="微软雅黑" panose="020B0503020204020204" pitchFamily="34" charset="-122"/>
                <a:ea typeface="微软雅黑" panose="020B0503020204020204" pitchFamily="34" charset="-122"/>
              </a:endParaRPr>
            </a:p>
            <a:p>
              <a:pPr>
                <a:lnSpc>
                  <a:spcPct val="120000"/>
                </a:lnSpc>
                <a:defRPr/>
              </a:pPr>
              <a:endParaRPr lang="en-US" altLang="zh-CN" sz="800" b="1" dirty="0">
                <a:latin typeface="微软雅黑" panose="020B0503020204020204" pitchFamily="34" charset="-122"/>
                <a:ea typeface="微软雅黑" panose="020B0503020204020204" pitchFamily="34" charset="-122"/>
              </a:endParaRPr>
            </a:p>
          </p:txBody>
        </p:sp>
        <p:sp>
          <p:nvSpPr>
            <p:cNvPr id="107" name="Rectangle 106"/>
            <p:cNvSpPr/>
            <p:nvPr/>
          </p:nvSpPr>
          <p:spPr>
            <a:xfrm>
              <a:off x="7174424" y="1297648"/>
              <a:ext cx="1651480" cy="223286"/>
            </a:xfrm>
            <a:prstGeom prst="rect">
              <a:avLst/>
            </a:prstGeom>
          </p:spPr>
          <p:txBody>
            <a:bodyPr wrap="none" lIns="0" tIns="0" rIns="0" bIns="0">
              <a:spAutoFit/>
            </a:bodyPr>
            <a:lstStyle/>
            <a:p>
              <a:pPr>
                <a:lnSpc>
                  <a:spcPct val="120000"/>
                </a:lnSpc>
                <a:defRPr/>
              </a:pPr>
              <a:r>
                <a:rPr lang="zh-CN" altLang="en-US" sz="1400" b="1" dirty="0">
                  <a:latin typeface="微软雅黑" panose="020B0503020204020204" pitchFamily="34" charset="-122"/>
                  <a:ea typeface="微软雅黑" panose="020B0503020204020204" pitchFamily="34" charset="-122"/>
                </a:rPr>
                <a:t>双击输入替换内容</a:t>
              </a:r>
              <a:endParaRPr lang="en-US" altLang="zh-CN" sz="1400" b="1" dirty="0">
                <a:latin typeface="微软雅黑" panose="020B0503020204020204" pitchFamily="34" charset="-122"/>
                <a:ea typeface="微软雅黑" panose="020B0503020204020204" pitchFamily="34" charset="-122"/>
              </a:endParaRPr>
            </a:p>
          </p:txBody>
        </p:sp>
      </p:grpSp>
      <p:grpSp>
        <p:nvGrpSpPr>
          <p:cNvPr id="7" name="Group 58"/>
          <p:cNvGrpSpPr/>
          <p:nvPr/>
        </p:nvGrpSpPr>
        <p:grpSpPr>
          <a:xfrm>
            <a:off x="8144575" y="3511460"/>
            <a:ext cx="1979605" cy="712395"/>
            <a:chOff x="7174424" y="1320051"/>
            <a:chExt cx="2276195" cy="615276"/>
          </a:xfrm>
        </p:grpSpPr>
        <p:sp>
          <p:nvSpPr>
            <p:cNvPr id="111" name="TextBox 110"/>
            <p:cNvSpPr txBox="1"/>
            <p:nvPr/>
          </p:nvSpPr>
          <p:spPr>
            <a:xfrm>
              <a:off x="7174424" y="1600397"/>
              <a:ext cx="2276195" cy="334930"/>
            </a:xfrm>
            <a:prstGeom prst="rect">
              <a:avLst/>
            </a:prstGeom>
            <a:noFill/>
          </p:spPr>
          <p:txBody>
            <a:bodyPr wrap="square" lIns="0" tIns="0" rIns="0" bIns="0" rtlCol="0">
              <a:spAutoFit/>
            </a:bodyPr>
            <a:lstStyle/>
            <a:p>
              <a:pPr>
                <a:lnSpc>
                  <a:spcPct val="120000"/>
                </a:lnSpc>
                <a:defRPr/>
              </a:pPr>
              <a:r>
                <a:rPr lang="zh-CN" altLang="en-US" sz="700" b="1" dirty="0">
                  <a:latin typeface="微软雅黑" panose="020B0503020204020204" pitchFamily="34" charset="-122"/>
                  <a:ea typeface="微软雅黑" panose="020B0503020204020204" pitchFamily="34" charset="-122"/>
                </a:rPr>
                <a:t>双击输入替换内容双击输入替换内容双击输入替换内容双击输入替换内容</a:t>
              </a:r>
              <a:endParaRPr lang="en-US" altLang="zh-CN" sz="700" b="1" dirty="0">
                <a:latin typeface="微软雅黑" panose="020B0503020204020204" pitchFamily="34" charset="-122"/>
                <a:ea typeface="微软雅黑" panose="020B0503020204020204" pitchFamily="34" charset="-122"/>
              </a:endParaRPr>
            </a:p>
            <a:p>
              <a:pPr>
                <a:lnSpc>
                  <a:spcPct val="120000"/>
                </a:lnSpc>
                <a:defRPr/>
              </a:pPr>
              <a:endParaRPr lang="en-US" altLang="zh-CN" sz="700" b="1" dirty="0">
                <a:latin typeface="微软雅黑" panose="020B0503020204020204" pitchFamily="34" charset="-122"/>
                <a:ea typeface="微软雅黑" panose="020B0503020204020204" pitchFamily="34" charset="-122"/>
              </a:endParaRPr>
            </a:p>
          </p:txBody>
        </p:sp>
        <p:sp>
          <p:nvSpPr>
            <p:cNvPr id="115" name="Rectangle 114"/>
            <p:cNvSpPr/>
            <p:nvPr/>
          </p:nvSpPr>
          <p:spPr>
            <a:xfrm>
              <a:off x="7174424" y="1320051"/>
              <a:ext cx="1651480" cy="223287"/>
            </a:xfrm>
            <a:prstGeom prst="rect">
              <a:avLst/>
            </a:prstGeom>
          </p:spPr>
          <p:txBody>
            <a:bodyPr wrap="none" lIns="0" tIns="0" rIns="0" bIns="0">
              <a:spAutoFit/>
            </a:bodyPr>
            <a:lstStyle/>
            <a:p>
              <a:pPr>
                <a:lnSpc>
                  <a:spcPct val="120000"/>
                </a:lnSpc>
                <a:defRPr/>
              </a:pPr>
              <a:r>
                <a:rPr lang="zh-CN" altLang="en-US" sz="1400" b="1" dirty="0">
                  <a:latin typeface="微软雅黑" panose="020B0503020204020204" pitchFamily="34" charset="-122"/>
                  <a:ea typeface="微软雅黑" panose="020B0503020204020204" pitchFamily="34" charset="-122"/>
                </a:rPr>
                <a:t>双击输入替换内容</a:t>
              </a:r>
              <a:endParaRPr lang="en-US" altLang="zh-CN" sz="1400" b="1" dirty="0">
                <a:latin typeface="微软雅黑" panose="020B0503020204020204" pitchFamily="34" charset="-122"/>
                <a:ea typeface="微软雅黑" panose="020B0503020204020204" pitchFamily="34" charset="-122"/>
              </a:endParaRPr>
            </a:p>
          </p:txBody>
        </p:sp>
      </p:grpSp>
      <p:sp>
        <p:nvSpPr>
          <p:cNvPr id="116" name="Oval 115"/>
          <p:cNvSpPr>
            <a:spLocks noChangeAspect="1"/>
          </p:cNvSpPr>
          <p:nvPr/>
        </p:nvSpPr>
        <p:spPr>
          <a:xfrm>
            <a:off x="5046305" y="4495494"/>
            <a:ext cx="652009" cy="652551"/>
          </a:xfrm>
          <a:prstGeom prst="ellipse">
            <a:avLst/>
          </a:prstGeom>
          <a:solidFill>
            <a:srgbClr val="61473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51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120" name="Oval 119"/>
          <p:cNvSpPr>
            <a:spLocks noChangeAspect="1"/>
          </p:cNvSpPr>
          <p:nvPr/>
        </p:nvSpPr>
        <p:spPr>
          <a:xfrm>
            <a:off x="6930889" y="5545818"/>
            <a:ext cx="652009" cy="652551"/>
          </a:xfrm>
          <a:prstGeom prst="ellipse">
            <a:avLst/>
          </a:prstGeom>
          <a:solidFill>
            <a:srgbClr val="61473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51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122" name="Oval 121"/>
          <p:cNvSpPr>
            <a:spLocks noChangeAspect="1"/>
          </p:cNvSpPr>
          <p:nvPr/>
        </p:nvSpPr>
        <p:spPr>
          <a:xfrm>
            <a:off x="6198978" y="4893206"/>
            <a:ext cx="652009" cy="652551"/>
          </a:xfrm>
          <a:prstGeom prst="ellipse">
            <a:avLst/>
          </a:prstGeom>
          <a:solidFill>
            <a:srgbClr val="532D1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51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123" name="Oval 122"/>
          <p:cNvSpPr>
            <a:spLocks noChangeAspect="1"/>
          </p:cNvSpPr>
          <p:nvPr/>
        </p:nvSpPr>
        <p:spPr>
          <a:xfrm>
            <a:off x="7791862" y="5545818"/>
            <a:ext cx="652009" cy="652551"/>
          </a:xfrm>
          <a:prstGeom prst="ellipse">
            <a:avLst/>
          </a:prstGeom>
          <a:solidFill>
            <a:srgbClr val="AE846A"/>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51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05</a:t>
            </a:r>
          </a:p>
        </p:txBody>
      </p:sp>
      <p:sp>
        <p:nvSpPr>
          <p:cNvPr id="124" name="Oval 123"/>
          <p:cNvSpPr>
            <a:spLocks noChangeAspect="1"/>
          </p:cNvSpPr>
          <p:nvPr/>
        </p:nvSpPr>
        <p:spPr>
          <a:xfrm>
            <a:off x="3923259" y="5281789"/>
            <a:ext cx="652009" cy="652551"/>
          </a:xfrm>
          <a:prstGeom prst="ellipse">
            <a:avLst/>
          </a:prstGeom>
          <a:solidFill>
            <a:srgbClr val="AE846A"/>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51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p>
        </p:txBody>
      </p:sp>
      <p:grpSp>
        <p:nvGrpSpPr>
          <p:cNvPr id="8" name="Group 138"/>
          <p:cNvGrpSpPr/>
          <p:nvPr/>
        </p:nvGrpSpPr>
        <p:grpSpPr>
          <a:xfrm>
            <a:off x="7703436" y="4487737"/>
            <a:ext cx="775926" cy="776573"/>
            <a:chOff x="5867400" y="3486150"/>
            <a:chExt cx="670145" cy="670705"/>
          </a:xfrm>
        </p:grpSpPr>
        <p:sp>
          <p:nvSpPr>
            <p:cNvPr id="86" name="Oval 85"/>
            <p:cNvSpPr>
              <a:spLocks noChangeAspect="1"/>
            </p:cNvSpPr>
            <p:nvPr/>
          </p:nvSpPr>
          <p:spPr>
            <a:xfrm>
              <a:off x="5867400" y="3486150"/>
              <a:ext cx="670145" cy="670705"/>
            </a:xfrm>
            <a:prstGeom prst="ellipse">
              <a:avLst/>
            </a:prstGeom>
            <a:solidFill>
              <a:srgbClr val="AE846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Freeform 62"/>
            <p:cNvSpPr>
              <a:spLocks noEditPoints="1"/>
            </p:cNvSpPr>
            <p:nvPr/>
          </p:nvSpPr>
          <p:spPr bwMode="auto">
            <a:xfrm>
              <a:off x="6020570" y="3638144"/>
              <a:ext cx="363804" cy="36671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131"/>
          <p:cNvGrpSpPr/>
          <p:nvPr/>
        </p:nvGrpSpPr>
        <p:grpSpPr>
          <a:xfrm>
            <a:off x="4700398" y="2895239"/>
            <a:ext cx="1326705" cy="1327813"/>
            <a:chOff x="3273762" y="2110755"/>
            <a:chExt cx="1145838" cy="1146795"/>
          </a:xfrm>
        </p:grpSpPr>
        <p:sp>
          <p:nvSpPr>
            <p:cNvPr id="72" name="Oval 71"/>
            <p:cNvSpPr>
              <a:spLocks noChangeAspect="1"/>
            </p:cNvSpPr>
            <p:nvPr/>
          </p:nvSpPr>
          <p:spPr>
            <a:xfrm>
              <a:off x="3273762" y="2110755"/>
              <a:ext cx="1145838" cy="1146795"/>
            </a:xfrm>
            <a:prstGeom prst="ellipse">
              <a:avLst/>
            </a:prstGeom>
            <a:solidFill>
              <a:srgbClr val="61473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83"/>
            <p:cNvSpPr>
              <a:spLocks noEditPoints="1"/>
            </p:cNvSpPr>
            <p:nvPr/>
          </p:nvSpPr>
          <p:spPr bwMode="auto">
            <a:xfrm>
              <a:off x="3699604" y="2463535"/>
              <a:ext cx="294154" cy="441234"/>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b="1"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137"/>
          <p:cNvGrpSpPr/>
          <p:nvPr/>
        </p:nvGrpSpPr>
        <p:grpSpPr>
          <a:xfrm>
            <a:off x="6732927" y="3711161"/>
            <a:ext cx="1022925" cy="1023780"/>
            <a:chOff x="5029200" y="2815445"/>
            <a:chExt cx="883472" cy="884210"/>
          </a:xfrm>
        </p:grpSpPr>
        <p:sp>
          <p:nvSpPr>
            <p:cNvPr id="73" name="Oval 72"/>
            <p:cNvSpPr>
              <a:spLocks noChangeAspect="1"/>
            </p:cNvSpPr>
            <p:nvPr/>
          </p:nvSpPr>
          <p:spPr>
            <a:xfrm>
              <a:off x="5029200" y="2815445"/>
              <a:ext cx="883472" cy="884210"/>
            </a:xfrm>
            <a:prstGeom prst="ellipse">
              <a:avLst/>
            </a:prstGeom>
            <a:solidFill>
              <a:srgbClr val="61473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176"/>
            <p:cNvSpPr>
              <a:spLocks noEditPoints="1"/>
            </p:cNvSpPr>
            <p:nvPr/>
          </p:nvSpPr>
          <p:spPr bwMode="auto">
            <a:xfrm>
              <a:off x="5257019" y="3087290"/>
              <a:ext cx="427834" cy="340520"/>
            </a:xfrm>
            <a:custGeom>
              <a:avLst/>
              <a:gdLst/>
              <a:ahLst/>
              <a:cxnLst>
                <a:cxn ang="0">
                  <a:pos x="53" y="20"/>
                </a:cxn>
                <a:cxn ang="0">
                  <a:pos x="26" y="39"/>
                </a:cxn>
                <a:cxn ang="0">
                  <a:pos x="20" y="39"/>
                </a:cxn>
                <a:cxn ang="0">
                  <a:pos x="9" y="44"/>
                </a:cxn>
                <a:cxn ang="0">
                  <a:pos x="6" y="44"/>
                </a:cxn>
                <a:cxn ang="0">
                  <a:pos x="6" y="44"/>
                </a:cxn>
                <a:cxn ang="0">
                  <a:pos x="5" y="43"/>
                </a:cxn>
                <a:cxn ang="0">
                  <a:pos x="5" y="41"/>
                </a:cxn>
                <a:cxn ang="0">
                  <a:pos x="10" y="35"/>
                </a:cxn>
                <a:cxn ang="0">
                  <a:pos x="0" y="20"/>
                </a:cxn>
                <a:cxn ang="0">
                  <a:pos x="26" y="0"/>
                </a:cxn>
                <a:cxn ang="0">
                  <a:pos x="53" y="20"/>
                </a:cxn>
                <a:cxn ang="0">
                  <a:pos x="5" y="20"/>
                </a:cxn>
                <a:cxn ang="0">
                  <a:pos x="12" y="31"/>
                </a:cxn>
                <a:cxn ang="0">
                  <a:pos x="16" y="33"/>
                </a:cxn>
                <a:cxn ang="0">
                  <a:pos x="15" y="36"/>
                </a:cxn>
                <a:cxn ang="0">
                  <a:pos x="17" y="35"/>
                </a:cxn>
                <a:cxn ang="0">
                  <a:pos x="19" y="34"/>
                </a:cxn>
                <a:cxn ang="0">
                  <a:pos x="21" y="34"/>
                </a:cxn>
                <a:cxn ang="0">
                  <a:pos x="26" y="34"/>
                </a:cxn>
                <a:cxn ang="0">
                  <a:pos x="48" y="20"/>
                </a:cxn>
                <a:cxn ang="0">
                  <a:pos x="26" y="5"/>
                </a:cxn>
                <a:cxn ang="0">
                  <a:pos x="5" y="20"/>
                </a:cxn>
                <a:cxn ang="0">
                  <a:pos x="62" y="51"/>
                </a:cxn>
                <a:cxn ang="0">
                  <a:pos x="63" y="53"/>
                </a:cxn>
                <a:cxn ang="0">
                  <a:pos x="62" y="54"/>
                </a:cxn>
                <a:cxn ang="0">
                  <a:pos x="58" y="53"/>
                </a:cxn>
                <a:cxn ang="0">
                  <a:pos x="48" y="48"/>
                </a:cxn>
                <a:cxn ang="0">
                  <a:pos x="41" y="49"/>
                </a:cxn>
                <a:cxn ang="0">
                  <a:pos x="23" y="44"/>
                </a:cxn>
                <a:cxn ang="0">
                  <a:pos x="26" y="44"/>
                </a:cxn>
                <a:cxn ang="0">
                  <a:pos x="48" y="38"/>
                </a:cxn>
                <a:cxn ang="0">
                  <a:pos x="58" y="20"/>
                </a:cxn>
                <a:cxn ang="0">
                  <a:pos x="57" y="14"/>
                </a:cxn>
                <a:cxn ang="0">
                  <a:pos x="68" y="30"/>
                </a:cxn>
                <a:cxn ang="0">
                  <a:pos x="58" y="45"/>
                </a:cxn>
                <a:cxn ang="0">
                  <a:pos x="62" y="51"/>
                </a:cxn>
              </a:cxnLst>
              <a:rect l="0" t="0" r="r" b="b"/>
              <a:pathLst>
                <a:path w="68" h="54">
                  <a:moveTo>
                    <a:pt x="53" y="20"/>
                  </a:moveTo>
                  <a:cubicBezTo>
                    <a:pt x="53" y="31"/>
                    <a:pt x="41" y="39"/>
                    <a:pt x="26" y="39"/>
                  </a:cubicBezTo>
                  <a:cubicBezTo>
                    <a:pt x="24" y="39"/>
                    <a:pt x="22" y="39"/>
                    <a:pt x="20" y="39"/>
                  </a:cubicBezTo>
                  <a:cubicBezTo>
                    <a:pt x="17" y="41"/>
                    <a:pt x="13" y="43"/>
                    <a:pt x="9" y="44"/>
                  </a:cubicBezTo>
                  <a:cubicBezTo>
                    <a:pt x="8" y="44"/>
                    <a:pt x="7" y="44"/>
                    <a:pt x="6" y="44"/>
                  </a:cubicBezTo>
                  <a:cubicBezTo>
                    <a:pt x="6" y="44"/>
                    <a:pt x="6" y="44"/>
                    <a:pt x="6" y="44"/>
                  </a:cubicBezTo>
                  <a:cubicBezTo>
                    <a:pt x="5" y="44"/>
                    <a:pt x="5" y="44"/>
                    <a:pt x="5" y="43"/>
                  </a:cubicBezTo>
                  <a:cubicBezTo>
                    <a:pt x="5" y="42"/>
                    <a:pt x="5" y="42"/>
                    <a:pt x="5" y="41"/>
                  </a:cubicBezTo>
                  <a:cubicBezTo>
                    <a:pt x="7" y="40"/>
                    <a:pt x="9" y="38"/>
                    <a:pt x="10" y="35"/>
                  </a:cubicBezTo>
                  <a:cubicBezTo>
                    <a:pt x="4" y="32"/>
                    <a:pt x="0" y="26"/>
                    <a:pt x="0" y="20"/>
                  </a:cubicBezTo>
                  <a:cubicBezTo>
                    <a:pt x="0" y="9"/>
                    <a:pt x="12" y="0"/>
                    <a:pt x="26" y="0"/>
                  </a:cubicBezTo>
                  <a:cubicBezTo>
                    <a:pt x="41" y="0"/>
                    <a:pt x="53" y="9"/>
                    <a:pt x="53" y="20"/>
                  </a:cubicBezTo>
                  <a:close/>
                  <a:moveTo>
                    <a:pt x="5" y="20"/>
                  </a:moveTo>
                  <a:cubicBezTo>
                    <a:pt x="5" y="24"/>
                    <a:pt x="7" y="28"/>
                    <a:pt x="12" y="31"/>
                  </a:cubicBezTo>
                  <a:cubicBezTo>
                    <a:pt x="16" y="33"/>
                    <a:pt x="16" y="33"/>
                    <a:pt x="16" y="33"/>
                  </a:cubicBezTo>
                  <a:cubicBezTo>
                    <a:pt x="15" y="36"/>
                    <a:pt x="15" y="36"/>
                    <a:pt x="15" y="36"/>
                  </a:cubicBezTo>
                  <a:cubicBezTo>
                    <a:pt x="15" y="36"/>
                    <a:pt x="16" y="35"/>
                    <a:pt x="17" y="35"/>
                  </a:cubicBezTo>
                  <a:cubicBezTo>
                    <a:pt x="19" y="34"/>
                    <a:pt x="19" y="34"/>
                    <a:pt x="19" y="34"/>
                  </a:cubicBezTo>
                  <a:cubicBezTo>
                    <a:pt x="21" y="34"/>
                    <a:pt x="21" y="34"/>
                    <a:pt x="21" y="34"/>
                  </a:cubicBezTo>
                  <a:cubicBezTo>
                    <a:pt x="23" y="34"/>
                    <a:pt x="25" y="34"/>
                    <a:pt x="26" y="34"/>
                  </a:cubicBezTo>
                  <a:cubicBezTo>
                    <a:pt x="38" y="34"/>
                    <a:pt x="48" y="28"/>
                    <a:pt x="48" y="20"/>
                  </a:cubicBezTo>
                  <a:cubicBezTo>
                    <a:pt x="48" y="12"/>
                    <a:pt x="38" y="5"/>
                    <a:pt x="26" y="5"/>
                  </a:cubicBezTo>
                  <a:cubicBezTo>
                    <a:pt x="15" y="5"/>
                    <a:pt x="5" y="12"/>
                    <a:pt x="5" y="20"/>
                  </a:cubicBezTo>
                  <a:close/>
                  <a:moveTo>
                    <a:pt x="62" y="51"/>
                  </a:moveTo>
                  <a:cubicBezTo>
                    <a:pt x="63" y="52"/>
                    <a:pt x="63" y="52"/>
                    <a:pt x="63" y="53"/>
                  </a:cubicBezTo>
                  <a:cubicBezTo>
                    <a:pt x="63" y="53"/>
                    <a:pt x="62" y="54"/>
                    <a:pt x="62" y="54"/>
                  </a:cubicBezTo>
                  <a:cubicBezTo>
                    <a:pt x="60" y="54"/>
                    <a:pt x="59" y="54"/>
                    <a:pt x="58" y="53"/>
                  </a:cubicBezTo>
                  <a:cubicBezTo>
                    <a:pt x="54" y="52"/>
                    <a:pt x="51" y="51"/>
                    <a:pt x="48" y="48"/>
                  </a:cubicBezTo>
                  <a:cubicBezTo>
                    <a:pt x="46" y="49"/>
                    <a:pt x="43" y="49"/>
                    <a:pt x="41" y="49"/>
                  </a:cubicBezTo>
                  <a:cubicBezTo>
                    <a:pt x="34" y="49"/>
                    <a:pt x="28" y="47"/>
                    <a:pt x="23" y="44"/>
                  </a:cubicBezTo>
                  <a:cubicBezTo>
                    <a:pt x="24" y="44"/>
                    <a:pt x="25" y="44"/>
                    <a:pt x="26" y="44"/>
                  </a:cubicBezTo>
                  <a:cubicBezTo>
                    <a:pt x="35" y="44"/>
                    <a:pt x="42" y="42"/>
                    <a:pt x="48" y="38"/>
                  </a:cubicBezTo>
                  <a:cubicBezTo>
                    <a:pt x="55" y="33"/>
                    <a:pt x="58" y="27"/>
                    <a:pt x="58" y="20"/>
                  </a:cubicBezTo>
                  <a:cubicBezTo>
                    <a:pt x="58" y="18"/>
                    <a:pt x="58" y="16"/>
                    <a:pt x="57" y="14"/>
                  </a:cubicBezTo>
                  <a:cubicBezTo>
                    <a:pt x="64" y="18"/>
                    <a:pt x="68" y="23"/>
                    <a:pt x="68" y="30"/>
                  </a:cubicBezTo>
                  <a:cubicBezTo>
                    <a:pt x="68" y="36"/>
                    <a:pt x="64" y="41"/>
                    <a:pt x="58" y="45"/>
                  </a:cubicBezTo>
                  <a:cubicBezTo>
                    <a:pt x="59" y="48"/>
                    <a:pt x="61" y="49"/>
                    <a:pt x="62" y="51"/>
                  </a:cubicBezTo>
                  <a:close/>
                </a:path>
              </a:pathLst>
            </a:custGeom>
            <a:solidFill>
              <a:schemeClr val="bg1"/>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b="1"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130"/>
          <p:cNvGrpSpPr/>
          <p:nvPr/>
        </p:nvGrpSpPr>
        <p:grpSpPr>
          <a:xfrm>
            <a:off x="3733178" y="3711161"/>
            <a:ext cx="1022925" cy="1023780"/>
            <a:chOff x="2438400" y="2815445"/>
            <a:chExt cx="883472" cy="884210"/>
          </a:xfrm>
        </p:grpSpPr>
        <p:sp>
          <p:nvSpPr>
            <p:cNvPr id="82" name="Oval 81"/>
            <p:cNvSpPr>
              <a:spLocks noChangeAspect="1"/>
            </p:cNvSpPr>
            <p:nvPr/>
          </p:nvSpPr>
          <p:spPr>
            <a:xfrm>
              <a:off x="2438400" y="2815445"/>
              <a:ext cx="883472" cy="884210"/>
            </a:xfrm>
            <a:prstGeom prst="ellipse">
              <a:avLst/>
            </a:prstGeom>
            <a:solidFill>
              <a:srgbClr val="AE846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Freeform 216"/>
            <p:cNvSpPr>
              <a:spLocks noEditPoints="1"/>
            </p:cNvSpPr>
            <p:nvPr/>
          </p:nvSpPr>
          <p:spPr bwMode="auto">
            <a:xfrm>
              <a:off x="2666219" y="3042179"/>
              <a:ext cx="427834" cy="430742"/>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b="1"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32"/>
          <p:cNvGrpSpPr/>
          <p:nvPr/>
        </p:nvGrpSpPr>
        <p:grpSpPr>
          <a:xfrm>
            <a:off x="5815218" y="1894050"/>
            <a:ext cx="1411648" cy="1412826"/>
            <a:chOff x="4236600" y="1246056"/>
            <a:chExt cx="1219200" cy="1220218"/>
          </a:xfrm>
          <a:solidFill>
            <a:srgbClr val="614734"/>
          </a:solidFill>
        </p:grpSpPr>
        <p:sp>
          <p:nvSpPr>
            <p:cNvPr id="75" name="Oval 74"/>
            <p:cNvSpPr>
              <a:spLocks noChangeAspect="1"/>
            </p:cNvSpPr>
            <p:nvPr/>
          </p:nvSpPr>
          <p:spPr>
            <a:xfrm>
              <a:off x="4236600" y="1246056"/>
              <a:ext cx="1219200" cy="1220218"/>
            </a:xfrm>
            <a:prstGeom prst="ellipse">
              <a:avLst/>
            </a:prstGeom>
            <a:solidFill>
              <a:srgbClr val="532D1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Freeform 217"/>
            <p:cNvSpPr>
              <a:spLocks noEditPoints="1"/>
            </p:cNvSpPr>
            <p:nvPr/>
          </p:nvSpPr>
          <p:spPr bwMode="auto">
            <a:xfrm>
              <a:off x="4601724" y="1672807"/>
              <a:ext cx="488952" cy="366716"/>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b="1" dirty="0">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4205582961"/>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ppt_x"/>
                                          </p:val>
                                        </p:tav>
                                        <p:tav tm="100000">
                                          <p:val>
                                            <p:strVal val="#ppt_x"/>
                                          </p:val>
                                        </p:tav>
                                      </p:tavLst>
                                    </p:anim>
                                    <p:anim calcmode="lin" valueType="num">
                                      <p:cBhvr additive="base">
                                        <p:cTn id="8" dur="500" fill="hold"/>
                                        <p:tgtEl>
                                          <p:spTgt spid="83"/>
                                        </p:tgtEl>
                                        <p:attrNameLst>
                                          <p:attrName>ppt_y</p:attrName>
                                        </p:attrNameLst>
                                      </p:cBhvr>
                                      <p:tavLst>
                                        <p:tav tm="0">
                                          <p:val>
                                            <p:strVal val="1+#ppt_h/2"/>
                                          </p:val>
                                        </p:tav>
                                        <p:tav tm="100000">
                                          <p:val>
                                            <p:strVal val="#ppt_y"/>
                                          </p:val>
                                        </p:tav>
                                      </p:tavLst>
                                    </p:anim>
                                  </p:childTnLst>
                                </p:cTn>
                              </p:par>
                              <p:par>
                                <p:cTn id="9" presetID="53"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500"/>
                            </p:stCondLst>
                            <p:childTnLst>
                              <p:par>
                                <p:cTn id="15" presetID="53" presetClass="entr" presetSubtype="0" fill="hold" grpId="0" nodeType="afterEffect">
                                  <p:stCondLst>
                                    <p:cond delay="0"/>
                                  </p:stCondLst>
                                  <p:childTnLst>
                                    <p:set>
                                      <p:cBhvr>
                                        <p:cTn id="16" dur="1" fill="hold">
                                          <p:stCondLst>
                                            <p:cond delay="0"/>
                                          </p:stCondLst>
                                        </p:cTn>
                                        <p:tgtEl>
                                          <p:spTgt spid="124"/>
                                        </p:tgtEl>
                                        <p:attrNameLst>
                                          <p:attrName>style.visibility</p:attrName>
                                        </p:attrNameLst>
                                      </p:cBhvr>
                                      <p:to>
                                        <p:strVal val="visible"/>
                                      </p:to>
                                    </p:set>
                                    <p:anim calcmode="lin" valueType="num">
                                      <p:cBhvr>
                                        <p:cTn id="17" dur="500" fill="hold"/>
                                        <p:tgtEl>
                                          <p:spTgt spid="124"/>
                                        </p:tgtEl>
                                        <p:attrNameLst>
                                          <p:attrName>ppt_w</p:attrName>
                                        </p:attrNameLst>
                                      </p:cBhvr>
                                      <p:tavLst>
                                        <p:tav tm="0">
                                          <p:val>
                                            <p:fltVal val="0"/>
                                          </p:val>
                                        </p:tav>
                                        <p:tav tm="100000">
                                          <p:val>
                                            <p:strVal val="#ppt_w"/>
                                          </p:val>
                                        </p:tav>
                                      </p:tavLst>
                                    </p:anim>
                                    <p:anim calcmode="lin" valueType="num">
                                      <p:cBhvr>
                                        <p:cTn id="18" dur="500" fill="hold"/>
                                        <p:tgtEl>
                                          <p:spTgt spid="124"/>
                                        </p:tgtEl>
                                        <p:attrNameLst>
                                          <p:attrName>ppt_h</p:attrName>
                                        </p:attrNameLst>
                                      </p:cBhvr>
                                      <p:tavLst>
                                        <p:tav tm="0">
                                          <p:val>
                                            <p:fltVal val="0"/>
                                          </p:val>
                                        </p:tav>
                                        <p:tav tm="100000">
                                          <p:val>
                                            <p:strVal val="#ppt_h"/>
                                          </p:val>
                                        </p:tav>
                                      </p:tavLst>
                                    </p:anim>
                                    <p:animEffect transition="in" filter="fade">
                                      <p:cBhvr>
                                        <p:cTn id="19" dur="500"/>
                                        <p:tgtEl>
                                          <p:spTgt spid="124"/>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500"/>
                                        <p:tgtEl>
                                          <p:spTgt spid="5"/>
                                        </p:tgtEl>
                                      </p:cBhvr>
                                    </p:animEffect>
                                  </p:childTnLst>
                                </p:cTn>
                              </p:par>
                            </p:childTnLst>
                          </p:cTn>
                        </p:par>
                        <p:par>
                          <p:cTn id="24" fill="hold">
                            <p:stCondLst>
                              <p:cond delay="15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additive="base">
                                        <p:cTn id="27" dur="500" fill="hold"/>
                                        <p:tgtEl>
                                          <p:spTgt spid="76"/>
                                        </p:tgtEl>
                                        <p:attrNameLst>
                                          <p:attrName>ppt_x</p:attrName>
                                        </p:attrNameLst>
                                      </p:cBhvr>
                                      <p:tavLst>
                                        <p:tav tm="0">
                                          <p:val>
                                            <p:strVal val="#ppt_x"/>
                                          </p:val>
                                        </p:tav>
                                        <p:tav tm="100000">
                                          <p:val>
                                            <p:strVal val="#ppt_x"/>
                                          </p:val>
                                        </p:tav>
                                      </p:tavLst>
                                    </p:anim>
                                    <p:anim calcmode="lin" valueType="num">
                                      <p:cBhvr additive="base">
                                        <p:cTn id="28" dur="500" fill="hold"/>
                                        <p:tgtEl>
                                          <p:spTgt spid="76"/>
                                        </p:tgtEl>
                                        <p:attrNameLst>
                                          <p:attrName>ppt_y</p:attrName>
                                        </p:attrNameLst>
                                      </p:cBhvr>
                                      <p:tavLst>
                                        <p:tav tm="0">
                                          <p:val>
                                            <p:strVal val="1+#ppt_h/2"/>
                                          </p:val>
                                        </p:tav>
                                        <p:tav tm="100000">
                                          <p:val>
                                            <p:strVal val="#ppt_y"/>
                                          </p:val>
                                        </p:tav>
                                      </p:tavLst>
                                    </p:anim>
                                  </p:childTnLst>
                                </p:cTn>
                              </p:par>
                              <p:par>
                                <p:cTn id="29" presetID="53"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000"/>
                            </p:stCondLst>
                            <p:childTnLst>
                              <p:par>
                                <p:cTn id="35" presetID="53" presetClass="entr" presetSubtype="0" fill="hold" grpId="0" nodeType="afterEffect">
                                  <p:stCondLst>
                                    <p:cond delay="0"/>
                                  </p:stCondLst>
                                  <p:childTnLst>
                                    <p:set>
                                      <p:cBhvr>
                                        <p:cTn id="36" dur="1" fill="hold">
                                          <p:stCondLst>
                                            <p:cond delay="0"/>
                                          </p:stCondLst>
                                        </p:cTn>
                                        <p:tgtEl>
                                          <p:spTgt spid="116"/>
                                        </p:tgtEl>
                                        <p:attrNameLst>
                                          <p:attrName>style.visibility</p:attrName>
                                        </p:attrNameLst>
                                      </p:cBhvr>
                                      <p:to>
                                        <p:strVal val="visible"/>
                                      </p:to>
                                    </p:set>
                                    <p:anim calcmode="lin" valueType="num">
                                      <p:cBhvr>
                                        <p:cTn id="37" dur="500" fill="hold"/>
                                        <p:tgtEl>
                                          <p:spTgt spid="116"/>
                                        </p:tgtEl>
                                        <p:attrNameLst>
                                          <p:attrName>ppt_w</p:attrName>
                                        </p:attrNameLst>
                                      </p:cBhvr>
                                      <p:tavLst>
                                        <p:tav tm="0">
                                          <p:val>
                                            <p:fltVal val="0"/>
                                          </p:val>
                                        </p:tav>
                                        <p:tav tm="100000">
                                          <p:val>
                                            <p:strVal val="#ppt_w"/>
                                          </p:val>
                                        </p:tav>
                                      </p:tavLst>
                                    </p:anim>
                                    <p:anim calcmode="lin" valueType="num">
                                      <p:cBhvr>
                                        <p:cTn id="38" dur="500" fill="hold"/>
                                        <p:tgtEl>
                                          <p:spTgt spid="116"/>
                                        </p:tgtEl>
                                        <p:attrNameLst>
                                          <p:attrName>ppt_h</p:attrName>
                                        </p:attrNameLst>
                                      </p:cBhvr>
                                      <p:tavLst>
                                        <p:tav tm="0">
                                          <p:val>
                                            <p:fltVal val="0"/>
                                          </p:val>
                                        </p:tav>
                                        <p:tav tm="100000">
                                          <p:val>
                                            <p:strVal val="#ppt_h"/>
                                          </p:val>
                                        </p:tav>
                                      </p:tavLst>
                                    </p:anim>
                                    <p:animEffect transition="in" filter="fade">
                                      <p:cBhvr>
                                        <p:cTn id="39" dur="500"/>
                                        <p:tgtEl>
                                          <p:spTgt spid="116"/>
                                        </p:tgtEl>
                                      </p:cBhvr>
                                    </p:animEffect>
                                  </p:childTnLst>
                                </p:cTn>
                              </p:par>
                            </p:childTnLst>
                          </p:cTn>
                        </p:par>
                        <p:par>
                          <p:cTn id="40" fill="hold">
                            <p:stCondLst>
                              <p:cond delay="2500"/>
                            </p:stCondLst>
                            <p:childTnLst>
                              <p:par>
                                <p:cTn id="41" presetID="22" presetClass="entr" presetSubtype="2"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right)">
                                      <p:cBhvr>
                                        <p:cTn id="43" dur="500"/>
                                        <p:tgtEl>
                                          <p:spTgt spid="4"/>
                                        </p:tgtEl>
                                      </p:cBhvr>
                                    </p:animEffect>
                                  </p:childTnLst>
                                </p:cTn>
                              </p:par>
                            </p:childTnLst>
                          </p:cTn>
                        </p:par>
                        <p:par>
                          <p:cTn id="44" fill="hold">
                            <p:stCondLst>
                              <p:cond delay="3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cBhvr additive="base">
                                        <p:cTn id="47" dur="500" fill="hold"/>
                                        <p:tgtEl>
                                          <p:spTgt spid="78"/>
                                        </p:tgtEl>
                                        <p:attrNameLst>
                                          <p:attrName>ppt_x</p:attrName>
                                        </p:attrNameLst>
                                      </p:cBhvr>
                                      <p:tavLst>
                                        <p:tav tm="0">
                                          <p:val>
                                            <p:strVal val="#ppt_x"/>
                                          </p:val>
                                        </p:tav>
                                        <p:tav tm="100000">
                                          <p:val>
                                            <p:strVal val="#ppt_x"/>
                                          </p:val>
                                        </p:tav>
                                      </p:tavLst>
                                    </p:anim>
                                    <p:anim calcmode="lin" valueType="num">
                                      <p:cBhvr additive="base">
                                        <p:cTn id="48" dur="500" fill="hold"/>
                                        <p:tgtEl>
                                          <p:spTgt spid="78"/>
                                        </p:tgtEl>
                                        <p:attrNameLst>
                                          <p:attrName>ppt_y</p:attrName>
                                        </p:attrNameLst>
                                      </p:cBhvr>
                                      <p:tavLst>
                                        <p:tav tm="0">
                                          <p:val>
                                            <p:strVal val="1+#ppt_h/2"/>
                                          </p:val>
                                        </p:tav>
                                        <p:tav tm="100000">
                                          <p:val>
                                            <p:strVal val="#ppt_y"/>
                                          </p:val>
                                        </p:tav>
                                      </p:tavLst>
                                    </p:anim>
                                  </p:childTnLst>
                                </p:cTn>
                              </p:par>
                              <p:par>
                                <p:cTn id="49" presetID="53" presetClass="entr" presetSubtype="0"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3500"/>
                            </p:stCondLst>
                            <p:childTnLst>
                              <p:par>
                                <p:cTn id="55" presetID="53" presetClass="entr" presetSubtype="0" fill="hold" grpId="0" nodeType="afterEffect">
                                  <p:stCondLst>
                                    <p:cond delay="0"/>
                                  </p:stCondLst>
                                  <p:childTnLst>
                                    <p:set>
                                      <p:cBhvr>
                                        <p:cTn id="56" dur="1" fill="hold">
                                          <p:stCondLst>
                                            <p:cond delay="0"/>
                                          </p:stCondLst>
                                        </p:cTn>
                                        <p:tgtEl>
                                          <p:spTgt spid="122"/>
                                        </p:tgtEl>
                                        <p:attrNameLst>
                                          <p:attrName>style.visibility</p:attrName>
                                        </p:attrNameLst>
                                      </p:cBhvr>
                                      <p:to>
                                        <p:strVal val="visible"/>
                                      </p:to>
                                    </p:set>
                                    <p:anim calcmode="lin" valueType="num">
                                      <p:cBhvr>
                                        <p:cTn id="57" dur="500" fill="hold"/>
                                        <p:tgtEl>
                                          <p:spTgt spid="122"/>
                                        </p:tgtEl>
                                        <p:attrNameLst>
                                          <p:attrName>ppt_w</p:attrName>
                                        </p:attrNameLst>
                                      </p:cBhvr>
                                      <p:tavLst>
                                        <p:tav tm="0">
                                          <p:val>
                                            <p:fltVal val="0"/>
                                          </p:val>
                                        </p:tav>
                                        <p:tav tm="100000">
                                          <p:val>
                                            <p:strVal val="#ppt_w"/>
                                          </p:val>
                                        </p:tav>
                                      </p:tavLst>
                                    </p:anim>
                                    <p:anim calcmode="lin" valueType="num">
                                      <p:cBhvr>
                                        <p:cTn id="58" dur="500" fill="hold"/>
                                        <p:tgtEl>
                                          <p:spTgt spid="122"/>
                                        </p:tgtEl>
                                        <p:attrNameLst>
                                          <p:attrName>ppt_h</p:attrName>
                                        </p:attrNameLst>
                                      </p:cBhvr>
                                      <p:tavLst>
                                        <p:tav tm="0">
                                          <p:val>
                                            <p:fltVal val="0"/>
                                          </p:val>
                                        </p:tav>
                                        <p:tav tm="100000">
                                          <p:val>
                                            <p:strVal val="#ppt_h"/>
                                          </p:val>
                                        </p:tav>
                                      </p:tavLst>
                                    </p:anim>
                                    <p:animEffect transition="in" filter="fade">
                                      <p:cBhvr>
                                        <p:cTn id="59" dur="500"/>
                                        <p:tgtEl>
                                          <p:spTgt spid="122"/>
                                        </p:tgtEl>
                                      </p:cBhvr>
                                    </p:animEffect>
                                  </p:childTnLst>
                                </p:cTn>
                              </p:par>
                            </p:childTnLst>
                          </p:cTn>
                        </p:par>
                        <p:par>
                          <p:cTn id="60" fill="hold">
                            <p:stCondLst>
                              <p:cond delay="4000"/>
                            </p:stCondLst>
                            <p:childTnLst>
                              <p:par>
                                <p:cTn id="61" presetID="22" presetClass="entr" presetSubtype="2" fill="hold"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right)">
                                      <p:cBhvr>
                                        <p:cTn id="63" dur="500"/>
                                        <p:tgtEl>
                                          <p:spTgt spid="3"/>
                                        </p:tgtEl>
                                      </p:cBhvr>
                                    </p:animEffect>
                                  </p:childTnLst>
                                </p:cTn>
                              </p:par>
                            </p:childTnLst>
                          </p:cTn>
                        </p:par>
                        <p:par>
                          <p:cTn id="64" fill="hold">
                            <p:stCondLst>
                              <p:cond delay="45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additive="base">
                                        <p:cTn id="67" dur="500" fill="hold"/>
                                        <p:tgtEl>
                                          <p:spTgt spid="79"/>
                                        </p:tgtEl>
                                        <p:attrNameLst>
                                          <p:attrName>ppt_x</p:attrName>
                                        </p:attrNameLst>
                                      </p:cBhvr>
                                      <p:tavLst>
                                        <p:tav tm="0">
                                          <p:val>
                                            <p:strVal val="#ppt_x"/>
                                          </p:val>
                                        </p:tav>
                                        <p:tav tm="100000">
                                          <p:val>
                                            <p:strVal val="#ppt_x"/>
                                          </p:val>
                                        </p:tav>
                                      </p:tavLst>
                                    </p:anim>
                                    <p:anim calcmode="lin" valueType="num">
                                      <p:cBhvr additive="base">
                                        <p:cTn id="68" dur="500" fill="hold"/>
                                        <p:tgtEl>
                                          <p:spTgt spid="79"/>
                                        </p:tgtEl>
                                        <p:attrNameLst>
                                          <p:attrName>ppt_y</p:attrName>
                                        </p:attrNameLst>
                                      </p:cBhvr>
                                      <p:tavLst>
                                        <p:tav tm="0">
                                          <p:val>
                                            <p:strVal val="1+#ppt_h/2"/>
                                          </p:val>
                                        </p:tav>
                                        <p:tav tm="100000">
                                          <p:val>
                                            <p:strVal val="#ppt_y"/>
                                          </p:val>
                                        </p:tav>
                                      </p:tavLst>
                                    </p:anim>
                                  </p:childTnLst>
                                </p:cTn>
                              </p:par>
                              <p:par>
                                <p:cTn id="69" presetID="53" presetClass="entr" presetSubtype="0" fill="hold" nodeType="with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p:cTn id="71" dur="500" fill="hold"/>
                                        <p:tgtEl>
                                          <p:spTgt spid="10"/>
                                        </p:tgtEl>
                                        <p:attrNameLst>
                                          <p:attrName>ppt_w</p:attrName>
                                        </p:attrNameLst>
                                      </p:cBhvr>
                                      <p:tavLst>
                                        <p:tav tm="0">
                                          <p:val>
                                            <p:fltVal val="0"/>
                                          </p:val>
                                        </p:tav>
                                        <p:tav tm="100000">
                                          <p:val>
                                            <p:strVal val="#ppt_w"/>
                                          </p:val>
                                        </p:tav>
                                      </p:tavLst>
                                    </p:anim>
                                    <p:anim calcmode="lin" valueType="num">
                                      <p:cBhvr>
                                        <p:cTn id="72" dur="500" fill="hold"/>
                                        <p:tgtEl>
                                          <p:spTgt spid="10"/>
                                        </p:tgtEl>
                                        <p:attrNameLst>
                                          <p:attrName>ppt_h</p:attrName>
                                        </p:attrNameLst>
                                      </p:cBhvr>
                                      <p:tavLst>
                                        <p:tav tm="0">
                                          <p:val>
                                            <p:fltVal val="0"/>
                                          </p:val>
                                        </p:tav>
                                        <p:tav tm="100000">
                                          <p:val>
                                            <p:strVal val="#ppt_h"/>
                                          </p:val>
                                        </p:tav>
                                      </p:tavLst>
                                    </p:anim>
                                    <p:animEffect transition="in" filter="fade">
                                      <p:cBhvr>
                                        <p:cTn id="73" dur="500"/>
                                        <p:tgtEl>
                                          <p:spTgt spid="10"/>
                                        </p:tgtEl>
                                      </p:cBhvr>
                                    </p:animEffect>
                                  </p:childTnLst>
                                </p:cTn>
                              </p:par>
                            </p:childTnLst>
                          </p:cTn>
                        </p:par>
                        <p:par>
                          <p:cTn id="74" fill="hold">
                            <p:stCondLst>
                              <p:cond delay="5000"/>
                            </p:stCondLst>
                            <p:childTnLst>
                              <p:par>
                                <p:cTn id="75" presetID="53" presetClass="entr" presetSubtype="0" fill="hold" grpId="0" nodeType="afterEffect">
                                  <p:stCondLst>
                                    <p:cond delay="0"/>
                                  </p:stCondLst>
                                  <p:childTnLst>
                                    <p:set>
                                      <p:cBhvr>
                                        <p:cTn id="76" dur="1" fill="hold">
                                          <p:stCondLst>
                                            <p:cond delay="0"/>
                                          </p:stCondLst>
                                        </p:cTn>
                                        <p:tgtEl>
                                          <p:spTgt spid="120"/>
                                        </p:tgtEl>
                                        <p:attrNameLst>
                                          <p:attrName>style.visibility</p:attrName>
                                        </p:attrNameLst>
                                      </p:cBhvr>
                                      <p:to>
                                        <p:strVal val="visible"/>
                                      </p:to>
                                    </p:set>
                                    <p:anim calcmode="lin" valueType="num">
                                      <p:cBhvr>
                                        <p:cTn id="77" dur="500" fill="hold"/>
                                        <p:tgtEl>
                                          <p:spTgt spid="120"/>
                                        </p:tgtEl>
                                        <p:attrNameLst>
                                          <p:attrName>ppt_w</p:attrName>
                                        </p:attrNameLst>
                                      </p:cBhvr>
                                      <p:tavLst>
                                        <p:tav tm="0">
                                          <p:val>
                                            <p:fltVal val="0"/>
                                          </p:val>
                                        </p:tav>
                                        <p:tav tm="100000">
                                          <p:val>
                                            <p:strVal val="#ppt_w"/>
                                          </p:val>
                                        </p:tav>
                                      </p:tavLst>
                                    </p:anim>
                                    <p:anim calcmode="lin" valueType="num">
                                      <p:cBhvr>
                                        <p:cTn id="78" dur="500" fill="hold"/>
                                        <p:tgtEl>
                                          <p:spTgt spid="120"/>
                                        </p:tgtEl>
                                        <p:attrNameLst>
                                          <p:attrName>ppt_h</p:attrName>
                                        </p:attrNameLst>
                                      </p:cBhvr>
                                      <p:tavLst>
                                        <p:tav tm="0">
                                          <p:val>
                                            <p:fltVal val="0"/>
                                          </p:val>
                                        </p:tav>
                                        <p:tav tm="100000">
                                          <p:val>
                                            <p:strVal val="#ppt_h"/>
                                          </p:val>
                                        </p:tav>
                                      </p:tavLst>
                                    </p:anim>
                                    <p:animEffect transition="in" filter="fade">
                                      <p:cBhvr>
                                        <p:cTn id="79" dur="500"/>
                                        <p:tgtEl>
                                          <p:spTgt spid="120"/>
                                        </p:tgtEl>
                                      </p:cBhvr>
                                    </p:animEffect>
                                  </p:childTnLst>
                                </p:cTn>
                              </p:par>
                            </p:childTnLst>
                          </p:cTn>
                        </p:par>
                        <p:par>
                          <p:cTn id="80" fill="hold">
                            <p:stCondLst>
                              <p:cond delay="5500"/>
                            </p:stCondLst>
                            <p:childTnLst>
                              <p:par>
                                <p:cTn id="81" presetID="22" presetClass="entr" presetSubtype="8" fill="hold" nodeType="afterEffect">
                                  <p:stCondLst>
                                    <p:cond delay="0"/>
                                  </p:stCondLst>
                                  <p:childTnLst>
                                    <p:set>
                                      <p:cBhvr>
                                        <p:cTn id="82" dur="1" fill="hold">
                                          <p:stCondLst>
                                            <p:cond delay="0"/>
                                          </p:stCondLst>
                                        </p:cTn>
                                        <p:tgtEl>
                                          <p:spTgt spid="6"/>
                                        </p:tgtEl>
                                        <p:attrNameLst>
                                          <p:attrName>style.visibility</p:attrName>
                                        </p:attrNameLst>
                                      </p:cBhvr>
                                      <p:to>
                                        <p:strVal val="visible"/>
                                      </p:to>
                                    </p:set>
                                    <p:animEffect transition="in" filter="wipe(left)">
                                      <p:cBhvr>
                                        <p:cTn id="83" dur="500"/>
                                        <p:tgtEl>
                                          <p:spTgt spid="6"/>
                                        </p:tgtEl>
                                      </p:cBhvr>
                                    </p:animEffect>
                                  </p:childTnLst>
                                </p:cTn>
                              </p:par>
                            </p:childTnLst>
                          </p:cTn>
                        </p:par>
                        <p:par>
                          <p:cTn id="84" fill="hold">
                            <p:stCondLst>
                              <p:cond delay="6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87"/>
                                        </p:tgtEl>
                                        <p:attrNameLst>
                                          <p:attrName>style.visibility</p:attrName>
                                        </p:attrNameLst>
                                      </p:cBhvr>
                                      <p:to>
                                        <p:strVal val="visible"/>
                                      </p:to>
                                    </p:set>
                                    <p:anim calcmode="lin" valueType="num">
                                      <p:cBhvr additive="base">
                                        <p:cTn id="87" dur="500" fill="hold"/>
                                        <p:tgtEl>
                                          <p:spTgt spid="87"/>
                                        </p:tgtEl>
                                        <p:attrNameLst>
                                          <p:attrName>ppt_x</p:attrName>
                                        </p:attrNameLst>
                                      </p:cBhvr>
                                      <p:tavLst>
                                        <p:tav tm="0">
                                          <p:val>
                                            <p:strVal val="#ppt_x"/>
                                          </p:val>
                                        </p:tav>
                                        <p:tav tm="100000">
                                          <p:val>
                                            <p:strVal val="#ppt_x"/>
                                          </p:val>
                                        </p:tav>
                                      </p:tavLst>
                                    </p:anim>
                                    <p:anim calcmode="lin" valueType="num">
                                      <p:cBhvr additive="base">
                                        <p:cTn id="88" dur="500" fill="hold"/>
                                        <p:tgtEl>
                                          <p:spTgt spid="87"/>
                                        </p:tgtEl>
                                        <p:attrNameLst>
                                          <p:attrName>ppt_y</p:attrName>
                                        </p:attrNameLst>
                                      </p:cBhvr>
                                      <p:tavLst>
                                        <p:tav tm="0">
                                          <p:val>
                                            <p:strVal val="1+#ppt_h/2"/>
                                          </p:val>
                                        </p:tav>
                                        <p:tav tm="100000">
                                          <p:val>
                                            <p:strVal val="#ppt_y"/>
                                          </p:val>
                                        </p:tav>
                                      </p:tavLst>
                                    </p:anim>
                                  </p:childTnLst>
                                </p:cTn>
                              </p:par>
                              <p:par>
                                <p:cTn id="89" presetID="53" presetClass="entr" presetSubtype="0" fill="hold" nodeType="withEffect">
                                  <p:stCondLst>
                                    <p:cond delay="0"/>
                                  </p:stCondLst>
                                  <p:childTnLst>
                                    <p:set>
                                      <p:cBhvr>
                                        <p:cTn id="90" dur="1" fill="hold">
                                          <p:stCondLst>
                                            <p:cond delay="0"/>
                                          </p:stCondLst>
                                        </p:cTn>
                                        <p:tgtEl>
                                          <p:spTgt spid="8"/>
                                        </p:tgtEl>
                                        <p:attrNameLst>
                                          <p:attrName>style.visibility</p:attrName>
                                        </p:attrNameLst>
                                      </p:cBhvr>
                                      <p:to>
                                        <p:strVal val="visible"/>
                                      </p:to>
                                    </p:set>
                                    <p:anim calcmode="lin" valueType="num">
                                      <p:cBhvr>
                                        <p:cTn id="91" dur="500" fill="hold"/>
                                        <p:tgtEl>
                                          <p:spTgt spid="8"/>
                                        </p:tgtEl>
                                        <p:attrNameLst>
                                          <p:attrName>ppt_w</p:attrName>
                                        </p:attrNameLst>
                                      </p:cBhvr>
                                      <p:tavLst>
                                        <p:tav tm="0">
                                          <p:val>
                                            <p:fltVal val="0"/>
                                          </p:val>
                                        </p:tav>
                                        <p:tav tm="100000">
                                          <p:val>
                                            <p:strVal val="#ppt_w"/>
                                          </p:val>
                                        </p:tav>
                                      </p:tavLst>
                                    </p:anim>
                                    <p:anim calcmode="lin" valueType="num">
                                      <p:cBhvr>
                                        <p:cTn id="92" dur="500" fill="hold"/>
                                        <p:tgtEl>
                                          <p:spTgt spid="8"/>
                                        </p:tgtEl>
                                        <p:attrNameLst>
                                          <p:attrName>ppt_h</p:attrName>
                                        </p:attrNameLst>
                                      </p:cBhvr>
                                      <p:tavLst>
                                        <p:tav tm="0">
                                          <p:val>
                                            <p:fltVal val="0"/>
                                          </p:val>
                                        </p:tav>
                                        <p:tav tm="100000">
                                          <p:val>
                                            <p:strVal val="#ppt_h"/>
                                          </p:val>
                                        </p:tav>
                                      </p:tavLst>
                                    </p:anim>
                                    <p:animEffect transition="in" filter="fade">
                                      <p:cBhvr>
                                        <p:cTn id="93" dur="500"/>
                                        <p:tgtEl>
                                          <p:spTgt spid="8"/>
                                        </p:tgtEl>
                                      </p:cBhvr>
                                    </p:animEffect>
                                  </p:childTnLst>
                                </p:cTn>
                              </p:par>
                            </p:childTnLst>
                          </p:cTn>
                        </p:par>
                        <p:par>
                          <p:cTn id="94" fill="hold">
                            <p:stCondLst>
                              <p:cond delay="6500"/>
                            </p:stCondLst>
                            <p:childTnLst>
                              <p:par>
                                <p:cTn id="95" presetID="53" presetClass="entr" presetSubtype="0" fill="hold" grpId="0" nodeType="afterEffect">
                                  <p:stCondLst>
                                    <p:cond delay="0"/>
                                  </p:stCondLst>
                                  <p:childTnLst>
                                    <p:set>
                                      <p:cBhvr>
                                        <p:cTn id="96" dur="1" fill="hold">
                                          <p:stCondLst>
                                            <p:cond delay="0"/>
                                          </p:stCondLst>
                                        </p:cTn>
                                        <p:tgtEl>
                                          <p:spTgt spid="123"/>
                                        </p:tgtEl>
                                        <p:attrNameLst>
                                          <p:attrName>style.visibility</p:attrName>
                                        </p:attrNameLst>
                                      </p:cBhvr>
                                      <p:to>
                                        <p:strVal val="visible"/>
                                      </p:to>
                                    </p:set>
                                    <p:anim calcmode="lin" valueType="num">
                                      <p:cBhvr>
                                        <p:cTn id="97" dur="500" fill="hold"/>
                                        <p:tgtEl>
                                          <p:spTgt spid="123"/>
                                        </p:tgtEl>
                                        <p:attrNameLst>
                                          <p:attrName>ppt_w</p:attrName>
                                        </p:attrNameLst>
                                      </p:cBhvr>
                                      <p:tavLst>
                                        <p:tav tm="0">
                                          <p:val>
                                            <p:fltVal val="0"/>
                                          </p:val>
                                        </p:tav>
                                        <p:tav tm="100000">
                                          <p:val>
                                            <p:strVal val="#ppt_w"/>
                                          </p:val>
                                        </p:tav>
                                      </p:tavLst>
                                    </p:anim>
                                    <p:anim calcmode="lin" valueType="num">
                                      <p:cBhvr>
                                        <p:cTn id="98" dur="500" fill="hold"/>
                                        <p:tgtEl>
                                          <p:spTgt spid="123"/>
                                        </p:tgtEl>
                                        <p:attrNameLst>
                                          <p:attrName>ppt_h</p:attrName>
                                        </p:attrNameLst>
                                      </p:cBhvr>
                                      <p:tavLst>
                                        <p:tav tm="0">
                                          <p:val>
                                            <p:fltVal val="0"/>
                                          </p:val>
                                        </p:tav>
                                        <p:tav tm="100000">
                                          <p:val>
                                            <p:strVal val="#ppt_h"/>
                                          </p:val>
                                        </p:tav>
                                      </p:tavLst>
                                    </p:anim>
                                    <p:animEffect transition="in" filter="fade">
                                      <p:cBhvr>
                                        <p:cTn id="99" dur="500"/>
                                        <p:tgtEl>
                                          <p:spTgt spid="123"/>
                                        </p:tgtEl>
                                      </p:cBhvr>
                                    </p:animEffect>
                                  </p:childTnLst>
                                </p:cTn>
                              </p:par>
                            </p:childTnLst>
                          </p:cTn>
                        </p:par>
                        <p:par>
                          <p:cTn id="100" fill="hold">
                            <p:stCondLst>
                              <p:cond delay="7000"/>
                            </p:stCondLst>
                            <p:childTnLst>
                              <p:par>
                                <p:cTn id="101" presetID="22" presetClass="entr" presetSubtype="8"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wipe(left)">
                                      <p:cBhvr>
                                        <p:cTn id="10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8" grpId="0" animBg="1"/>
      <p:bldP spid="79" grpId="0" animBg="1"/>
      <p:bldP spid="83" grpId="0" animBg="1"/>
      <p:bldP spid="87" grpId="0" animBg="1"/>
      <p:bldP spid="116" grpId="0" animBg="1"/>
      <p:bldP spid="120" grpId="0" animBg="1"/>
      <p:bldP spid="122" grpId="0" animBg="1"/>
      <p:bldP spid="123" grpId="0" animBg="1"/>
      <p:bldP spid="124"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grpSp>
        <p:nvGrpSpPr>
          <p:cNvPr id="2" name="Group 1"/>
          <p:cNvGrpSpPr/>
          <p:nvPr/>
        </p:nvGrpSpPr>
        <p:grpSpPr>
          <a:xfrm>
            <a:off x="3651277" y="2086585"/>
            <a:ext cx="5012042" cy="2294135"/>
            <a:chOff x="3212076" y="2449974"/>
            <a:chExt cx="5771680" cy="2641840"/>
          </a:xfrm>
        </p:grpSpPr>
        <p:sp>
          <p:nvSpPr>
            <p:cNvPr id="85" name="Freeform 5"/>
            <p:cNvSpPr>
              <a:spLocks/>
            </p:cNvSpPr>
            <p:nvPr/>
          </p:nvSpPr>
          <p:spPr bwMode="auto">
            <a:xfrm>
              <a:off x="7360072" y="2683754"/>
              <a:ext cx="1623684" cy="1549589"/>
            </a:xfrm>
            <a:custGeom>
              <a:avLst/>
              <a:gdLst>
                <a:gd name="T0" fmla="*/ 1271 w 1271"/>
                <a:gd name="T1" fmla="*/ 1213 h 1213"/>
                <a:gd name="T2" fmla="*/ 811 w 1271"/>
                <a:gd name="T3" fmla="*/ 1213 h 1213"/>
                <a:gd name="T4" fmla="*/ 0 w 1271"/>
                <a:gd name="T5" fmla="*/ 0 h 1213"/>
                <a:gd name="T6" fmla="*/ 459 w 1271"/>
                <a:gd name="T7" fmla="*/ 0 h 1213"/>
                <a:gd name="T8" fmla="*/ 1271 w 1271"/>
                <a:gd name="T9" fmla="*/ 1213 h 1213"/>
              </a:gdLst>
              <a:ahLst/>
              <a:cxnLst>
                <a:cxn ang="0">
                  <a:pos x="T0" y="T1"/>
                </a:cxn>
                <a:cxn ang="0">
                  <a:pos x="T2" y="T3"/>
                </a:cxn>
                <a:cxn ang="0">
                  <a:pos x="T4" y="T5"/>
                </a:cxn>
                <a:cxn ang="0">
                  <a:pos x="T6" y="T7"/>
                </a:cxn>
                <a:cxn ang="0">
                  <a:pos x="T8" y="T9"/>
                </a:cxn>
              </a:cxnLst>
              <a:rect l="0" t="0" r="r" b="b"/>
              <a:pathLst>
                <a:path w="1271" h="1213">
                  <a:moveTo>
                    <a:pt x="1271" y="1213"/>
                  </a:moveTo>
                  <a:lnTo>
                    <a:pt x="811" y="1213"/>
                  </a:lnTo>
                  <a:lnTo>
                    <a:pt x="0" y="0"/>
                  </a:lnTo>
                  <a:lnTo>
                    <a:pt x="459" y="0"/>
                  </a:lnTo>
                  <a:lnTo>
                    <a:pt x="1271" y="1213"/>
                  </a:lnTo>
                  <a:close/>
                </a:path>
              </a:pathLst>
            </a:custGeom>
            <a:solidFill>
              <a:schemeClr val="bg2"/>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6"/>
            <p:cNvSpPr>
              <a:spLocks/>
            </p:cNvSpPr>
            <p:nvPr/>
          </p:nvSpPr>
          <p:spPr bwMode="auto">
            <a:xfrm>
              <a:off x="6324031" y="2449974"/>
              <a:ext cx="1622407" cy="2408059"/>
            </a:xfrm>
            <a:custGeom>
              <a:avLst/>
              <a:gdLst>
                <a:gd name="T0" fmla="*/ 1270 w 1270"/>
                <a:gd name="T1" fmla="*/ 1885 h 1885"/>
                <a:gd name="T2" fmla="*/ 811 w 1270"/>
                <a:gd name="T3" fmla="*/ 1885 h 1885"/>
                <a:gd name="T4" fmla="*/ 0 w 1270"/>
                <a:gd name="T5" fmla="*/ 0 h 1885"/>
                <a:gd name="T6" fmla="*/ 459 w 1270"/>
                <a:gd name="T7" fmla="*/ 0 h 1885"/>
                <a:gd name="T8" fmla="*/ 1270 w 1270"/>
                <a:gd name="T9" fmla="*/ 1885 h 1885"/>
              </a:gdLst>
              <a:ahLst/>
              <a:cxnLst>
                <a:cxn ang="0">
                  <a:pos x="T0" y="T1"/>
                </a:cxn>
                <a:cxn ang="0">
                  <a:pos x="T2" y="T3"/>
                </a:cxn>
                <a:cxn ang="0">
                  <a:pos x="T4" y="T5"/>
                </a:cxn>
                <a:cxn ang="0">
                  <a:pos x="T6" y="T7"/>
                </a:cxn>
                <a:cxn ang="0">
                  <a:pos x="T8" y="T9"/>
                </a:cxn>
              </a:cxnLst>
              <a:rect l="0" t="0" r="r" b="b"/>
              <a:pathLst>
                <a:path w="1270" h="1885">
                  <a:moveTo>
                    <a:pt x="1270" y="1885"/>
                  </a:moveTo>
                  <a:lnTo>
                    <a:pt x="811" y="1885"/>
                  </a:lnTo>
                  <a:lnTo>
                    <a:pt x="0" y="0"/>
                  </a:lnTo>
                  <a:lnTo>
                    <a:pt x="459" y="0"/>
                  </a:lnTo>
                  <a:lnTo>
                    <a:pt x="1270" y="1885"/>
                  </a:lnTo>
                  <a:close/>
                </a:path>
              </a:pathLst>
            </a:custGeom>
            <a:solidFill>
              <a:schemeClr val="bg2"/>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7"/>
            <p:cNvSpPr>
              <a:spLocks/>
            </p:cNvSpPr>
            <p:nvPr/>
          </p:nvSpPr>
          <p:spPr bwMode="auto">
            <a:xfrm>
              <a:off x="5285435" y="2917534"/>
              <a:ext cx="1624962" cy="2174280"/>
            </a:xfrm>
            <a:custGeom>
              <a:avLst/>
              <a:gdLst>
                <a:gd name="T0" fmla="*/ 459 w 1272"/>
                <a:gd name="T1" fmla="*/ 0 h 1702"/>
                <a:gd name="T2" fmla="*/ 1272 w 1272"/>
                <a:gd name="T3" fmla="*/ 1702 h 1702"/>
                <a:gd name="T4" fmla="*/ 813 w 1272"/>
                <a:gd name="T5" fmla="*/ 1702 h 1702"/>
                <a:gd name="T6" fmla="*/ 0 w 1272"/>
                <a:gd name="T7" fmla="*/ 0 h 1702"/>
                <a:gd name="T8" fmla="*/ 459 w 1272"/>
                <a:gd name="T9" fmla="*/ 0 h 1702"/>
              </a:gdLst>
              <a:ahLst/>
              <a:cxnLst>
                <a:cxn ang="0">
                  <a:pos x="T0" y="T1"/>
                </a:cxn>
                <a:cxn ang="0">
                  <a:pos x="T2" y="T3"/>
                </a:cxn>
                <a:cxn ang="0">
                  <a:pos x="T4" y="T5"/>
                </a:cxn>
                <a:cxn ang="0">
                  <a:pos x="T6" y="T7"/>
                </a:cxn>
                <a:cxn ang="0">
                  <a:pos x="T8" y="T9"/>
                </a:cxn>
              </a:cxnLst>
              <a:rect l="0" t="0" r="r" b="b"/>
              <a:pathLst>
                <a:path w="1272" h="1702">
                  <a:moveTo>
                    <a:pt x="459" y="0"/>
                  </a:moveTo>
                  <a:lnTo>
                    <a:pt x="1272" y="1702"/>
                  </a:lnTo>
                  <a:lnTo>
                    <a:pt x="813" y="1702"/>
                  </a:lnTo>
                  <a:lnTo>
                    <a:pt x="0" y="0"/>
                  </a:lnTo>
                  <a:lnTo>
                    <a:pt x="459" y="0"/>
                  </a:lnTo>
                  <a:close/>
                </a:path>
              </a:pathLst>
            </a:custGeom>
            <a:solidFill>
              <a:schemeClr val="bg2"/>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8"/>
            <p:cNvSpPr>
              <a:spLocks/>
            </p:cNvSpPr>
            <p:nvPr/>
          </p:nvSpPr>
          <p:spPr bwMode="auto">
            <a:xfrm>
              <a:off x="4249394" y="2683754"/>
              <a:ext cx="1622407" cy="1940500"/>
            </a:xfrm>
            <a:custGeom>
              <a:avLst/>
              <a:gdLst>
                <a:gd name="T0" fmla="*/ 459 w 1270"/>
                <a:gd name="T1" fmla="*/ 0 h 1519"/>
                <a:gd name="T2" fmla="*/ 1270 w 1270"/>
                <a:gd name="T3" fmla="*/ 1519 h 1519"/>
                <a:gd name="T4" fmla="*/ 811 w 1270"/>
                <a:gd name="T5" fmla="*/ 1519 h 1519"/>
                <a:gd name="T6" fmla="*/ 0 w 1270"/>
                <a:gd name="T7" fmla="*/ 0 h 1519"/>
                <a:gd name="T8" fmla="*/ 459 w 1270"/>
                <a:gd name="T9" fmla="*/ 0 h 1519"/>
              </a:gdLst>
              <a:ahLst/>
              <a:cxnLst>
                <a:cxn ang="0">
                  <a:pos x="T0" y="T1"/>
                </a:cxn>
                <a:cxn ang="0">
                  <a:pos x="T2" y="T3"/>
                </a:cxn>
                <a:cxn ang="0">
                  <a:pos x="T4" y="T5"/>
                </a:cxn>
                <a:cxn ang="0">
                  <a:pos x="T6" y="T7"/>
                </a:cxn>
                <a:cxn ang="0">
                  <a:pos x="T8" y="T9"/>
                </a:cxn>
              </a:cxnLst>
              <a:rect l="0" t="0" r="r" b="b"/>
              <a:pathLst>
                <a:path w="1270" h="1519">
                  <a:moveTo>
                    <a:pt x="459" y="0"/>
                  </a:moveTo>
                  <a:lnTo>
                    <a:pt x="1270" y="1519"/>
                  </a:lnTo>
                  <a:lnTo>
                    <a:pt x="811" y="1519"/>
                  </a:lnTo>
                  <a:lnTo>
                    <a:pt x="0" y="0"/>
                  </a:lnTo>
                  <a:lnTo>
                    <a:pt x="459" y="0"/>
                  </a:lnTo>
                  <a:close/>
                </a:path>
              </a:pathLst>
            </a:custGeom>
            <a:solidFill>
              <a:schemeClr val="bg2"/>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Freeform 9"/>
            <p:cNvSpPr>
              <a:spLocks/>
            </p:cNvSpPr>
            <p:nvPr/>
          </p:nvSpPr>
          <p:spPr bwMode="auto">
            <a:xfrm>
              <a:off x="3212076" y="3130873"/>
              <a:ext cx="1623684" cy="1727160"/>
            </a:xfrm>
            <a:custGeom>
              <a:avLst/>
              <a:gdLst>
                <a:gd name="T0" fmla="*/ 459 w 1271"/>
                <a:gd name="T1" fmla="*/ 0 h 1352"/>
                <a:gd name="T2" fmla="*/ 1271 w 1271"/>
                <a:gd name="T3" fmla="*/ 1352 h 1352"/>
                <a:gd name="T4" fmla="*/ 812 w 1271"/>
                <a:gd name="T5" fmla="*/ 1352 h 1352"/>
                <a:gd name="T6" fmla="*/ 0 w 1271"/>
                <a:gd name="T7" fmla="*/ 0 h 1352"/>
                <a:gd name="T8" fmla="*/ 459 w 1271"/>
                <a:gd name="T9" fmla="*/ 0 h 1352"/>
              </a:gdLst>
              <a:ahLst/>
              <a:cxnLst>
                <a:cxn ang="0">
                  <a:pos x="T0" y="T1"/>
                </a:cxn>
                <a:cxn ang="0">
                  <a:pos x="T2" y="T3"/>
                </a:cxn>
                <a:cxn ang="0">
                  <a:pos x="T4" y="T5"/>
                </a:cxn>
                <a:cxn ang="0">
                  <a:pos x="T6" y="T7"/>
                </a:cxn>
                <a:cxn ang="0">
                  <a:pos x="T8" y="T9"/>
                </a:cxn>
              </a:cxnLst>
              <a:rect l="0" t="0" r="r" b="b"/>
              <a:pathLst>
                <a:path w="1271" h="1352">
                  <a:moveTo>
                    <a:pt x="459" y="0"/>
                  </a:moveTo>
                  <a:lnTo>
                    <a:pt x="1271" y="1352"/>
                  </a:lnTo>
                  <a:lnTo>
                    <a:pt x="812" y="1352"/>
                  </a:lnTo>
                  <a:lnTo>
                    <a:pt x="0" y="0"/>
                  </a:lnTo>
                  <a:lnTo>
                    <a:pt x="459" y="0"/>
                  </a:lnTo>
                  <a:close/>
                </a:path>
              </a:pathLst>
            </a:custGeom>
            <a:solidFill>
              <a:schemeClr val="bg2"/>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4" name="Rounded Rectangle 123"/>
          <p:cNvSpPr/>
          <p:nvPr/>
        </p:nvSpPr>
        <p:spPr>
          <a:xfrm rot="5400000">
            <a:off x="3107698" y="2981832"/>
            <a:ext cx="1591917" cy="511411"/>
          </a:xfrm>
          <a:prstGeom prst="roundRect">
            <a:avLst>
              <a:gd name="adj" fmla="val 50000"/>
            </a:avLst>
          </a:prstGeom>
          <a:solidFill>
            <a:srgbClr val="AE8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758" dirty="0">
              <a:solidFill>
                <a:srgbClr val="AE846A"/>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Rounded Rectangle 124"/>
          <p:cNvSpPr/>
          <p:nvPr/>
        </p:nvSpPr>
        <p:spPr>
          <a:xfrm rot="5400000">
            <a:off x="3599138" y="2981834"/>
            <a:ext cx="2403964" cy="511411"/>
          </a:xfrm>
          <a:prstGeom prst="roundRect">
            <a:avLst>
              <a:gd name="adj" fmla="val 50000"/>
            </a:avLst>
          </a:prstGeom>
          <a:solidFill>
            <a:srgbClr val="614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Rounded Rectangle 125"/>
          <p:cNvSpPr/>
          <p:nvPr/>
        </p:nvSpPr>
        <p:spPr>
          <a:xfrm rot="5400000">
            <a:off x="4708946" y="2981834"/>
            <a:ext cx="1997941" cy="511411"/>
          </a:xfrm>
          <a:prstGeom prst="roundRect">
            <a:avLst>
              <a:gd name="adj" fmla="val 50000"/>
            </a:avLst>
          </a:prstGeom>
          <a:solidFill>
            <a:srgbClr val="AE8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758" dirty="0">
              <a:solidFill>
                <a:srgbClr val="AE846A"/>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Rounded Rectangle 126"/>
          <p:cNvSpPr/>
          <p:nvPr/>
        </p:nvSpPr>
        <p:spPr>
          <a:xfrm rot="5400000">
            <a:off x="5195491" y="2981835"/>
            <a:ext cx="2812204" cy="511411"/>
          </a:xfrm>
          <a:prstGeom prst="roundRect">
            <a:avLst>
              <a:gd name="adj" fmla="val 50000"/>
            </a:avLst>
          </a:prstGeom>
          <a:solidFill>
            <a:srgbClr val="532D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Rounded Rectangle 127"/>
          <p:cNvSpPr/>
          <p:nvPr/>
        </p:nvSpPr>
        <p:spPr>
          <a:xfrm rot="5400000">
            <a:off x="6312019" y="2981835"/>
            <a:ext cx="2403966" cy="511411"/>
          </a:xfrm>
          <a:prstGeom prst="roundRect">
            <a:avLst>
              <a:gd name="adj" fmla="val 50000"/>
            </a:avLst>
          </a:prstGeom>
          <a:solidFill>
            <a:srgbClr val="AE8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758" dirty="0">
              <a:solidFill>
                <a:srgbClr val="AE846A"/>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Rounded Rectangle 128"/>
          <p:cNvSpPr/>
          <p:nvPr/>
        </p:nvSpPr>
        <p:spPr>
          <a:xfrm rot="5400000">
            <a:off x="7747581" y="2981834"/>
            <a:ext cx="1319020" cy="511411"/>
          </a:xfrm>
          <a:prstGeom prst="roundRect">
            <a:avLst>
              <a:gd name="adj" fmla="val 50000"/>
            </a:avLst>
          </a:prstGeom>
          <a:solidFill>
            <a:srgbClr val="614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1" name="Text Placeholder 32"/>
          <p:cNvSpPr txBox="1">
            <a:spLocks/>
          </p:cNvSpPr>
          <p:nvPr/>
        </p:nvSpPr>
        <p:spPr>
          <a:xfrm>
            <a:off x="8853540" y="1343902"/>
            <a:ext cx="1934065" cy="66479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20000"/>
              </a:lnSpc>
              <a:spcBef>
                <a:spcPts val="0"/>
              </a:spcBef>
              <a:buNone/>
              <a:defRPr/>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marL="0" lvl="0" indent="0" defTabSz="914400">
              <a:lnSpc>
                <a:spcPct val="120000"/>
              </a:lnSpc>
              <a:spcBef>
                <a:spcPts val="0"/>
              </a:spcBef>
              <a:buNone/>
              <a:defRPr/>
            </a:pPr>
            <a:endParaRPr lang="en-US" altLang="zh-CN" sz="1200" b="1" dirty="0">
              <a:solidFill>
                <a:prstClr val="black"/>
              </a:solidFill>
              <a:latin typeface="微软雅黑" panose="020B0503020204020204" pitchFamily="34" charset="-122"/>
              <a:ea typeface="微软雅黑" panose="020B0503020204020204" pitchFamily="34" charset="-122"/>
            </a:endParaRPr>
          </a:p>
        </p:txBody>
      </p:sp>
      <p:sp>
        <p:nvSpPr>
          <p:cNvPr id="132" name="Rounded Rectangle 131"/>
          <p:cNvSpPr/>
          <p:nvPr/>
        </p:nvSpPr>
        <p:spPr>
          <a:xfrm>
            <a:off x="8146363" y="1275767"/>
            <a:ext cx="525108" cy="525108"/>
          </a:xfrm>
          <a:prstGeom prst="roundRect">
            <a:avLst>
              <a:gd name="adj" fmla="val 16554"/>
            </a:avLst>
          </a:prstGeom>
          <a:solidFill>
            <a:srgbClr val="532D1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r>
              <a:rPr lang="zh-CN" altLang="en-US" sz="1327"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sz="1327"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Text Placeholder 32"/>
          <p:cNvSpPr txBox="1">
            <a:spLocks/>
          </p:cNvSpPr>
          <p:nvPr/>
        </p:nvSpPr>
        <p:spPr>
          <a:xfrm>
            <a:off x="8877880" y="4651950"/>
            <a:ext cx="1909725" cy="66479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20000"/>
              </a:lnSpc>
              <a:spcBef>
                <a:spcPts val="0"/>
              </a:spcBef>
              <a:buNone/>
              <a:defRPr/>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marL="0" lvl="0" indent="0" defTabSz="914400">
              <a:lnSpc>
                <a:spcPct val="120000"/>
              </a:lnSpc>
              <a:spcBef>
                <a:spcPts val="0"/>
              </a:spcBef>
              <a:buNone/>
              <a:defRPr/>
            </a:pPr>
            <a:endParaRPr lang="en-US" altLang="zh-CN" sz="1200" b="1" dirty="0">
              <a:solidFill>
                <a:prstClr val="black"/>
              </a:solidFill>
              <a:latin typeface="微软雅黑" panose="020B0503020204020204" pitchFamily="34" charset="-122"/>
              <a:ea typeface="微软雅黑" panose="020B0503020204020204" pitchFamily="34" charset="-122"/>
            </a:endParaRPr>
          </a:p>
        </p:txBody>
      </p:sp>
      <p:sp>
        <p:nvSpPr>
          <p:cNvPr id="134" name="Rounded Rectangle 133"/>
          <p:cNvSpPr/>
          <p:nvPr/>
        </p:nvSpPr>
        <p:spPr>
          <a:xfrm>
            <a:off x="8170704" y="4583815"/>
            <a:ext cx="525108" cy="525108"/>
          </a:xfrm>
          <a:prstGeom prst="roundRect">
            <a:avLst>
              <a:gd name="adj" fmla="val 16554"/>
            </a:avLst>
          </a:prstGeom>
          <a:solidFill>
            <a:srgbClr val="532D1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r>
              <a:rPr lang="zh-CN" altLang="en-US" sz="132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US" sz="132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Arc 134"/>
          <p:cNvSpPr/>
          <p:nvPr/>
        </p:nvSpPr>
        <p:spPr>
          <a:xfrm rot="14978043" flipH="1">
            <a:off x="6722171" y="3517301"/>
            <a:ext cx="1545026" cy="1545026"/>
          </a:xfrm>
          <a:prstGeom prst="arc">
            <a:avLst>
              <a:gd name="adj1" fmla="val 17014246"/>
              <a:gd name="adj2" fmla="val 745915"/>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just">
              <a:lnSpc>
                <a:spcPct val="120000"/>
              </a:lnSpc>
            </a:pPr>
            <a:endParaRPr lang="id-ID"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Arc 135"/>
          <p:cNvSpPr/>
          <p:nvPr/>
        </p:nvSpPr>
        <p:spPr>
          <a:xfrm rot="6621957" flipH="1" flipV="1">
            <a:off x="7379394" y="1469831"/>
            <a:ext cx="1545026" cy="1545026"/>
          </a:xfrm>
          <a:prstGeom prst="arc">
            <a:avLst>
              <a:gd name="adj1" fmla="val 17014246"/>
              <a:gd name="adj2" fmla="val 19242592"/>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just">
              <a:lnSpc>
                <a:spcPct val="120000"/>
              </a:lnSpc>
            </a:pPr>
            <a:endParaRPr lang="id-ID"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Text Placeholder 32"/>
          <p:cNvSpPr txBox="1">
            <a:spLocks/>
          </p:cNvSpPr>
          <p:nvPr/>
        </p:nvSpPr>
        <p:spPr>
          <a:xfrm flipH="1">
            <a:off x="1363878" y="1275767"/>
            <a:ext cx="2056650" cy="76739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defRPr/>
            </a:pPr>
            <a:r>
              <a:rPr lang="zh-CN" altLang="en-US" sz="1200" b="1" dirty="0">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b="1" dirty="0">
              <a:latin typeface="微软雅黑" panose="020B0503020204020204" pitchFamily="34" charset="-122"/>
              <a:ea typeface="微软雅黑" panose="020B0503020204020204" pitchFamily="34" charset="-122"/>
            </a:endParaRPr>
          </a:p>
          <a:p>
            <a:pPr>
              <a:lnSpc>
                <a:spcPct val="120000"/>
              </a:lnSpc>
              <a:defRPr/>
            </a:pPr>
            <a:endParaRPr lang="en-US" altLang="zh-CN" sz="1200" b="1" dirty="0">
              <a:latin typeface="微软雅黑" panose="020B0503020204020204" pitchFamily="34" charset="-122"/>
              <a:ea typeface="微软雅黑" panose="020B0503020204020204" pitchFamily="34" charset="-122"/>
            </a:endParaRPr>
          </a:p>
        </p:txBody>
      </p:sp>
      <p:sp>
        <p:nvSpPr>
          <p:cNvPr id="138" name="Rounded Rectangle 137"/>
          <p:cNvSpPr/>
          <p:nvPr/>
        </p:nvSpPr>
        <p:spPr>
          <a:xfrm flipH="1">
            <a:off x="3569812" y="1275767"/>
            <a:ext cx="525108" cy="525108"/>
          </a:xfrm>
          <a:prstGeom prst="roundRect">
            <a:avLst>
              <a:gd name="adj" fmla="val 16554"/>
            </a:avLst>
          </a:prstGeom>
          <a:solidFill>
            <a:srgbClr val="532D1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r>
              <a:rPr lang="zh-CN" altLang="en-US" sz="1327"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US" sz="1327"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Text Placeholder 32"/>
          <p:cNvSpPr txBox="1">
            <a:spLocks/>
          </p:cNvSpPr>
          <p:nvPr/>
        </p:nvSpPr>
        <p:spPr>
          <a:xfrm flipH="1">
            <a:off x="1446835" y="4651950"/>
            <a:ext cx="1916562" cy="66479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20000"/>
              </a:lnSpc>
              <a:spcBef>
                <a:spcPts val="0"/>
              </a:spcBef>
              <a:buNone/>
              <a:defRPr/>
            </a:pPr>
            <a:r>
              <a:rPr lang="zh-CN" altLang="en-US" sz="1200" b="1" dirty="0">
                <a:solidFill>
                  <a:prstClr val="black"/>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b="1" dirty="0">
              <a:solidFill>
                <a:prstClr val="black"/>
              </a:solidFill>
              <a:latin typeface="微软雅黑" panose="020B0503020204020204" pitchFamily="34" charset="-122"/>
              <a:ea typeface="微软雅黑" panose="020B0503020204020204" pitchFamily="34" charset="-122"/>
            </a:endParaRPr>
          </a:p>
          <a:p>
            <a:pPr marL="0" lvl="0" indent="0" defTabSz="914400">
              <a:lnSpc>
                <a:spcPct val="120000"/>
              </a:lnSpc>
              <a:spcBef>
                <a:spcPts val="0"/>
              </a:spcBef>
              <a:buNone/>
              <a:defRPr/>
            </a:pPr>
            <a:endParaRPr lang="en-US" altLang="zh-CN" sz="1200" b="1" dirty="0">
              <a:solidFill>
                <a:prstClr val="black"/>
              </a:solidFill>
              <a:latin typeface="微软雅黑" panose="020B0503020204020204" pitchFamily="34" charset="-122"/>
              <a:ea typeface="微软雅黑" panose="020B0503020204020204" pitchFamily="34" charset="-122"/>
            </a:endParaRPr>
          </a:p>
        </p:txBody>
      </p:sp>
      <p:sp>
        <p:nvSpPr>
          <p:cNvPr id="140" name="Rounded Rectangle 139"/>
          <p:cNvSpPr/>
          <p:nvPr/>
        </p:nvSpPr>
        <p:spPr>
          <a:xfrm flipH="1">
            <a:off x="3545470" y="4583815"/>
            <a:ext cx="525108" cy="525108"/>
          </a:xfrm>
          <a:prstGeom prst="roundRect">
            <a:avLst>
              <a:gd name="adj" fmla="val 16554"/>
            </a:avLst>
          </a:prstGeom>
          <a:solidFill>
            <a:srgbClr val="532D1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r>
              <a:rPr lang="zh-CN" altLang="en-US" sz="132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US" sz="132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Arc 140"/>
          <p:cNvSpPr/>
          <p:nvPr/>
        </p:nvSpPr>
        <p:spPr>
          <a:xfrm rot="6621957">
            <a:off x="3928634" y="3248128"/>
            <a:ext cx="1766444" cy="1766444"/>
          </a:xfrm>
          <a:prstGeom prst="arc">
            <a:avLst>
              <a:gd name="adj1" fmla="val 16087243"/>
              <a:gd name="adj2" fmla="val 745915"/>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just">
              <a:lnSpc>
                <a:spcPct val="120000"/>
              </a:lnSpc>
            </a:pPr>
            <a:endParaRPr lang="id-ID"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Arc 141"/>
          <p:cNvSpPr/>
          <p:nvPr/>
        </p:nvSpPr>
        <p:spPr>
          <a:xfrm rot="14978043" flipV="1">
            <a:off x="3316860" y="1469831"/>
            <a:ext cx="1545026" cy="1545026"/>
          </a:xfrm>
          <a:prstGeom prst="arc">
            <a:avLst>
              <a:gd name="adj1" fmla="val 17014246"/>
              <a:gd name="adj2" fmla="val 19242592"/>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just">
              <a:lnSpc>
                <a:spcPct val="120000"/>
              </a:lnSpc>
            </a:pPr>
            <a:endParaRPr lang="id-ID" sz="758">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743627342"/>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wipe(down)">
                                      <p:cBhvr>
                                        <p:cTn id="7" dur="500"/>
                                        <p:tgtEl>
                                          <p:spTgt spid="1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5"/>
                                        </p:tgtEl>
                                        <p:attrNameLst>
                                          <p:attrName>style.visibility</p:attrName>
                                        </p:attrNameLst>
                                      </p:cBhvr>
                                      <p:to>
                                        <p:strVal val="visible"/>
                                      </p:to>
                                    </p:set>
                                    <p:animEffect transition="in" filter="wipe(down)">
                                      <p:cBhvr>
                                        <p:cTn id="12" dur="500"/>
                                        <p:tgtEl>
                                          <p:spTgt spid="1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wipe(down)">
                                      <p:cBhvr>
                                        <p:cTn id="17" dur="500"/>
                                        <p:tgtEl>
                                          <p:spTgt spid="1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7"/>
                                        </p:tgtEl>
                                        <p:attrNameLst>
                                          <p:attrName>style.visibility</p:attrName>
                                        </p:attrNameLst>
                                      </p:cBhvr>
                                      <p:to>
                                        <p:strVal val="visible"/>
                                      </p:to>
                                    </p:set>
                                    <p:animEffect transition="in" filter="wipe(down)">
                                      <p:cBhvr>
                                        <p:cTn id="22" dur="500"/>
                                        <p:tgtEl>
                                          <p:spTgt spid="1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wipe(down)">
                                      <p:cBhvr>
                                        <p:cTn id="27" dur="500"/>
                                        <p:tgtEl>
                                          <p:spTgt spid="1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9"/>
                                        </p:tgtEl>
                                        <p:attrNameLst>
                                          <p:attrName>style.visibility</p:attrName>
                                        </p:attrNameLst>
                                      </p:cBhvr>
                                      <p:to>
                                        <p:strVal val="visible"/>
                                      </p:to>
                                    </p:set>
                                    <p:animEffect transition="in" filter="wipe(down)">
                                      <p:cBhvr>
                                        <p:cTn id="32" dur="500"/>
                                        <p:tgtEl>
                                          <p:spTgt spid="12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7"/>
                                        </p:tgtEl>
                                        <p:attrNameLst>
                                          <p:attrName>style.visibility</p:attrName>
                                        </p:attrNameLst>
                                      </p:cBhvr>
                                      <p:to>
                                        <p:strVal val="visible"/>
                                      </p:to>
                                    </p:set>
                                    <p:animEffect transition="in" filter="fade">
                                      <p:cBhvr>
                                        <p:cTn id="42" dur="500"/>
                                        <p:tgtEl>
                                          <p:spTgt spid="13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8"/>
                                        </p:tgtEl>
                                        <p:attrNameLst>
                                          <p:attrName>style.visibility</p:attrName>
                                        </p:attrNameLst>
                                      </p:cBhvr>
                                      <p:to>
                                        <p:strVal val="visible"/>
                                      </p:to>
                                    </p:set>
                                    <p:animEffect transition="in" filter="fade">
                                      <p:cBhvr>
                                        <p:cTn id="45" dur="500"/>
                                        <p:tgtEl>
                                          <p:spTgt spid="13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2"/>
                                        </p:tgtEl>
                                        <p:attrNameLst>
                                          <p:attrName>style.visibility</p:attrName>
                                        </p:attrNameLst>
                                      </p:cBhvr>
                                      <p:to>
                                        <p:strVal val="visible"/>
                                      </p:to>
                                    </p:set>
                                    <p:animEffect transition="in" filter="fade">
                                      <p:cBhvr>
                                        <p:cTn id="48" dur="500"/>
                                        <p:tgtEl>
                                          <p:spTgt spid="14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41"/>
                                        </p:tgtEl>
                                        <p:attrNameLst>
                                          <p:attrName>style.visibility</p:attrName>
                                        </p:attrNameLst>
                                      </p:cBhvr>
                                      <p:to>
                                        <p:strVal val="visible"/>
                                      </p:to>
                                    </p:set>
                                    <p:animEffect transition="in" filter="fade">
                                      <p:cBhvr>
                                        <p:cTn id="53" dur="500"/>
                                        <p:tgtEl>
                                          <p:spTgt spid="14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40"/>
                                        </p:tgtEl>
                                        <p:attrNameLst>
                                          <p:attrName>style.visibility</p:attrName>
                                        </p:attrNameLst>
                                      </p:cBhvr>
                                      <p:to>
                                        <p:strVal val="visible"/>
                                      </p:to>
                                    </p:set>
                                    <p:animEffect transition="in" filter="fade">
                                      <p:cBhvr>
                                        <p:cTn id="56" dur="500"/>
                                        <p:tgtEl>
                                          <p:spTgt spid="14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39"/>
                                        </p:tgtEl>
                                        <p:attrNameLst>
                                          <p:attrName>style.visibility</p:attrName>
                                        </p:attrNameLst>
                                      </p:cBhvr>
                                      <p:to>
                                        <p:strVal val="visible"/>
                                      </p:to>
                                    </p:set>
                                    <p:animEffect transition="in" filter="fade">
                                      <p:cBhvr>
                                        <p:cTn id="59" dur="500"/>
                                        <p:tgtEl>
                                          <p:spTgt spid="13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36"/>
                                        </p:tgtEl>
                                        <p:attrNameLst>
                                          <p:attrName>style.visibility</p:attrName>
                                        </p:attrNameLst>
                                      </p:cBhvr>
                                      <p:to>
                                        <p:strVal val="visible"/>
                                      </p:to>
                                    </p:set>
                                    <p:animEffect transition="in" filter="fade">
                                      <p:cBhvr>
                                        <p:cTn id="64" dur="500"/>
                                        <p:tgtEl>
                                          <p:spTgt spid="13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2"/>
                                        </p:tgtEl>
                                        <p:attrNameLst>
                                          <p:attrName>style.visibility</p:attrName>
                                        </p:attrNameLst>
                                      </p:cBhvr>
                                      <p:to>
                                        <p:strVal val="visible"/>
                                      </p:to>
                                    </p:set>
                                    <p:animEffect transition="in" filter="fade">
                                      <p:cBhvr>
                                        <p:cTn id="67" dur="500"/>
                                        <p:tgtEl>
                                          <p:spTgt spid="13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31"/>
                                        </p:tgtEl>
                                        <p:attrNameLst>
                                          <p:attrName>style.visibility</p:attrName>
                                        </p:attrNameLst>
                                      </p:cBhvr>
                                      <p:to>
                                        <p:strVal val="visible"/>
                                      </p:to>
                                    </p:set>
                                    <p:animEffect transition="in" filter="fade">
                                      <p:cBhvr>
                                        <p:cTn id="70" dur="500"/>
                                        <p:tgtEl>
                                          <p:spTgt spid="131"/>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35"/>
                                        </p:tgtEl>
                                        <p:attrNameLst>
                                          <p:attrName>style.visibility</p:attrName>
                                        </p:attrNameLst>
                                      </p:cBhvr>
                                      <p:to>
                                        <p:strVal val="visible"/>
                                      </p:to>
                                    </p:set>
                                    <p:animEffect transition="in" filter="fade">
                                      <p:cBhvr>
                                        <p:cTn id="75" dur="500"/>
                                        <p:tgtEl>
                                          <p:spTgt spid="13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34"/>
                                        </p:tgtEl>
                                        <p:attrNameLst>
                                          <p:attrName>style.visibility</p:attrName>
                                        </p:attrNameLst>
                                      </p:cBhvr>
                                      <p:to>
                                        <p:strVal val="visible"/>
                                      </p:to>
                                    </p:set>
                                    <p:animEffect transition="in" filter="fade">
                                      <p:cBhvr>
                                        <p:cTn id="78" dur="500"/>
                                        <p:tgtEl>
                                          <p:spTgt spid="13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33"/>
                                        </p:tgtEl>
                                        <p:attrNameLst>
                                          <p:attrName>style.visibility</p:attrName>
                                        </p:attrNameLst>
                                      </p:cBhvr>
                                      <p:to>
                                        <p:strVal val="visible"/>
                                      </p:to>
                                    </p:set>
                                    <p:animEffect transition="in" filter="fade">
                                      <p:cBhvr>
                                        <p:cTn id="81"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animBg="1"/>
      <p:bldP spid="125" grpId="0" animBg="1"/>
      <p:bldP spid="126" grpId="0" animBg="1"/>
      <p:bldP spid="127" grpId="0" animBg="1"/>
      <p:bldP spid="128" grpId="0" animBg="1"/>
      <p:bldP spid="129" grpId="0" animBg="1"/>
      <p:bldP spid="131" grpId="0"/>
      <p:bldP spid="132" grpId="0" animBg="1"/>
      <p:bldP spid="133" grpId="0"/>
      <p:bldP spid="134" grpId="0" animBg="1"/>
      <p:bldP spid="135" grpId="0" animBg="1"/>
      <p:bldP spid="136" grpId="0" animBg="1"/>
      <p:bldP spid="137" grpId="0"/>
      <p:bldP spid="138" grpId="0" animBg="1"/>
      <p:bldP spid="139" grpId="0"/>
      <p:bldP spid="140" grpId="0" animBg="1"/>
      <p:bldP spid="141" grpId="0" animBg="1"/>
      <p:bldP spid="142"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sp>
        <p:nvSpPr>
          <p:cNvPr id="17" name="Oval 16"/>
          <p:cNvSpPr>
            <a:spLocks noChangeAspect="1"/>
          </p:cNvSpPr>
          <p:nvPr/>
        </p:nvSpPr>
        <p:spPr>
          <a:xfrm>
            <a:off x="3186482" y="2147149"/>
            <a:ext cx="1782115" cy="1782115"/>
          </a:xfrm>
          <a:prstGeom prst="ellipse">
            <a:avLst/>
          </a:prstGeom>
          <a:solidFill>
            <a:srgbClr val="532D1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758"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21"/>
          <p:cNvSpPr>
            <a:spLocks noChangeAspect="1"/>
          </p:cNvSpPr>
          <p:nvPr/>
        </p:nvSpPr>
        <p:spPr>
          <a:xfrm>
            <a:off x="4582001" y="2147149"/>
            <a:ext cx="1782115" cy="1782115"/>
          </a:xfrm>
          <a:prstGeom prst="ellipse">
            <a:avLst/>
          </a:prstGeom>
          <a:solidFill>
            <a:srgbClr val="61473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758"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Oval 28"/>
          <p:cNvSpPr>
            <a:spLocks noChangeAspect="1"/>
          </p:cNvSpPr>
          <p:nvPr/>
        </p:nvSpPr>
        <p:spPr>
          <a:xfrm>
            <a:off x="7373038" y="2147149"/>
            <a:ext cx="1782115" cy="1782115"/>
          </a:xfrm>
          <a:prstGeom prst="ellipse">
            <a:avLst/>
          </a:prstGeom>
          <a:solidFill>
            <a:srgbClr val="532D1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758"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Oval 34"/>
          <p:cNvSpPr>
            <a:spLocks noChangeAspect="1"/>
          </p:cNvSpPr>
          <p:nvPr/>
        </p:nvSpPr>
        <p:spPr>
          <a:xfrm>
            <a:off x="5977518" y="2147149"/>
            <a:ext cx="1782115" cy="1782115"/>
          </a:xfrm>
          <a:prstGeom prst="ellipse">
            <a:avLst/>
          </a:prstGeom>
          <a:solidFill>
            <a:srgbClr val="AE846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758"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itle 1"/>
          <p:cNvSpPr txBox="1">
            <a:spLocks/>
          </p:cNvSpPr>
          <p:nvPr/>
        </p:nvSpPr>
        <p:spPr>
          <a:xfrm>
            <a:off x="3671941" y="2836178"/>
            <a:ext cx="786851" cy="443198"/>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1200" b="1" dirty="0">
                <a:solidFill>
                  <a:schemeClr val="bg1"/>
                </a:solidFill>
                <a:latin typeface="微软雅黑" panose="020B0503020204020204" pitchFamily="34" charset="-122"/>
                <a:ea typeface="微软雅黑" panose="020B0503020204020204" pitchFamily="34" charset="-122"/>
              </a:rPr>
              <a:t>双击输入替换内容</a:t>
            </a:r>
            <a:endParaRPr lang="en-AU"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itle 1"/>
          <p:cNvSpPr txBox="1">
            <a:spLocks/>
          </p:cNvSpPr>
          <p:nvPr/>
        </p:nvSpPr>
        <p:spPr>
          <a:xfrm>
            <a:off x="5079631" y="2836178"/>
            <a:ext cx="786851" cy="443198"/>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lvl="0">
              <a:lnSpc>
                <a:spcPct val="120000"/>
              </a:lnSpc>
              <a:spcBef>
                <a:spcPts val="0"/>
              </a:spcBef>
            </a:pPr>
            <a:r>
              <a:rPr lang="zh-CN" altLang="en-US" sz="1200" b="1" dirty="0">
                <a:solidFill>
                  <a:schemeClr val="bg1"/>
                </a:solidFill>
                <a:latin typeface="微软雅黑" panose="020B0503020204020204" pitchFamily="34" charset="-122"/>
                <a:ea typeface="微软雅黑" panose="020B0503020204020204" pitchFamily="34" charset="-122"/>
                <a:cs typeface="+mn-cs"/>
              </a:rPr>
              <a:t>双击输入替换内容</a:t>
            </a:r>
            <a:endParaRPr lang="en-AU" altLang="zh-CN" sz="1200" dirty="0">
              <a:solidFill>
                <a:schemeClr val="bg1"/>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1" name="Title 1"/>
          <p:cNvSpPr txBox="1">
            <a:spLocks/>
          </p:cNvSpPr>
          <p:nvPr/>
        </p:nvSpPr>
        <p:spPr>
          <a:xfrm>
            <a:off x="6475149" y="2836178"/>
            <a:ext cx="786851" cy="443198"/>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lvl="0">
              <a:lnSpc>
                <a:spcPct val="120000"/>
              </a:lnSpc>
              <a:spcBef>
                <a:spcPts val="0"/>
              </a:spcBef>
            </a:pPr>
            <a:r>
              <a:rPr lang="zh-CN" altLang="en-US" sz="1200" b="1" dirty="0">
                <a:solidFill>
                  <a:schemeClr val="bg1"/>
                </a:solidFill>
                <a:latin typeface="微软雅黑" panose="020B0503020204020204" pitchFamily="34" charset="-122"/>
                <a:ea typeface="微软雅黑" panose="020B0503020204020204" pitchFamily="34" charset="-122"/>
                <a:cs typeface="+mn-cs"/>
              </a:rPr>
              <a:t>双击输入替换内容</a:t>
            </a:r>
            <a:endParaRPr lang="en-AU" altLang="zh-CN" sz="1200" dirty="0">
              <a:solidFill>
                <a:schemeClr val="bg1"/>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2" name="Title 1"/>
          <p:cNvSpPr txBox="1">
            <a:spLocks/>
          </p:cNvSpPr>
          <p:nvPr/>
        </p:nvSpPr>
        <p:spPr>
          <a:xfrm>
            <a:off x="7870671" y="2836178"/>
            <a:ext cx="786851" cy="443198"/>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lvl="0">
              <a:lnSpc>
                <a:spcPct val="120000"/>
              </a:lnSpc>
              <a:spcBef>
                <a:spcPts val="0"/>
              </a:spcBef>
            </a:pPr>
            <a:r>
              <a:rPr lang="zh-CN" altLang="en-US" sz="1200" b="1" dirty="0">
                <a:solidFill>
                  <a:schemeClr val="bg1"/>
                </a:solidFill>
                <a:latin typeface="微软雅黑" panose="020B0503020204020204" pitchFamily="34" charset="-122"/>
                <a:ea typeface="微软雅黑" panose="020B0503020204020204" pitchFamily="34" charset="-122"/>
                <a:cs typeface="+mn-cs"/>
              </a:rPr>
              <a:t>双击输入替换内容</a:t>
            </a:r>
            <a:endParaRPr lang="en-AU" altLang="zh-CN" sz="1200" dirty="0">
              <a:solidFill>
                <a:schemeClr val="bg1"/>
              </a:solidFill>
              <a:latin typeface="Arial" panose="020B0604020202020204" pitchFamily="34" charset="0"/>
              <a:ea typeface="微软雅黑" panose="020B0503020204020204" pitchFamily="34" charset="-122"/>
              <a:cs typeface="+mn-cs"/>
              <a:sym typeface="Arial" panose="020B0604020202020204" pitchFamily="34" charset="0"/>
            </a:endParaRPr>
          </a:p>
        </p:txBody>
      </p:sp>
      <p:cxnSp>
        <p:nvCxnSpPr>
          <p:cNvPr id="43" name="Elbow Connector 42"/>
          <p:cNvCxnSpPr/>
          <p:nvPr/>
        </p:nvCxnSpPr>
        <p:spPr>
          <a:xfrm flipH="1" flipV="1">
            <a:off x="3059188" y="1458326"/>
            <a:ext cx="1002487" cy="690495"/>
          </a:xfrm>
          <a:prstGeom prst="bentConnector3">
            <a:avLst>
              <a:gd name="adj1" fmla="val -2255"/>
            </a:avLst>
          </a:prstGeom>
          <a:ln w="19050">
            <a:solidFill>
              <a:srgbClr val="532D10"/>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45" name="Text Placeholder 11"/>
          <p:cNvSpPr txBox="1">
            <a:spLocks/>
          </p:cNvSpPr>
          <p:nvPr/>
        </p:nvSpPr>
        <p:spPr>
          <a:xfrm>
            <a:off x="1539433" y="1348127"/>
            <a:ext cx="1782501" cy="101463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3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defRPr/>
            </a:pPr>
            <a:r>
              <a:rPr lang="zh-CN" altLang="en-US" b="1" dirty="0">
                <a:solidFill>
                  <a:schemeClr val="tx1"/>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b="1" dirty="0">
              <a:solidFill>
                <a:schemeClr val="tx1"/>
              </a:solidFill>
              <a:latin typeface="微软雅黑" panose="020B0503020204020204" pitchFamily="34" charset="-122"/>
              <a:ea typeface="微软雅黑" panose="020B0503020204020204" pitchFamily="34" charset="-122"/>
            </a:endParaRPr>
          </a:p>
          <a:p>
            <a:pPr>
              <a:lnSpc>
                <a:spcPct val="120000"/>
              </a:lnSpc>
              <a:defRPr/>
            </a:pPr>
            <a:endParaRPr lang="en-US" altLang="zh-CN" b="1" dirty="0">
              <a:solidFill>
                <a:schemeClr val="tx1"/>
              </a:solidFill>
              <a:latin typeface="微软雅黑" panose="020B0503020204020204" pitchFamily="34" charset="-122"/>
              <a:ea typeface="微软雅黑" panose="020B0503020204020204" pitchFamily="34" charset="-122"/>
            </a:endParaRPr>
          </a:p>
        </p:txBody>
      </p:sp>
      <p:cxnSp>
        <p:nvCxnSpPr>
          <p:cNvPr id="46" name="Elbow Connector 45"/>
          <p:cNvCxnSpPr/>
          <p:nvPr/>
        </p:nvCxnSpPr>
        <p:spPr>
          <a:xfrm rot="5400000">
            <a:off x="3919807" y="3068643"/>
            <a:ext cx="692627" cy="2413870"/>
          </a:xfrm>
          <a:prstGeom prst="bentConnector2">
            <a:avLst/>
          </a:prstGeom>
          <a:ln w="19050">
            <a:solidFill>
              <a:srgbClr val="532D10"/>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48" name="Text Placeholder 11"/>
          <p:cNvSpPr txBox="1">
            <a:spLocks/>
          </p:cNvSpPr>
          <p:nvPr/>
        </p:nvSpPr>
        <p:spPr>
          <a:xfrm>
            <a:off x="1539433" y="4607334"/>
            <a:ext cx="1593089" cy="8863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3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defRPr/>
            </a:pPr>
            <a:r>
              <a:rPr lang="zh-CN" altLang="en-US" b="1" dirty="0">
                <a:solidFill>
                  <a:prstClr val="black"/>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b="1" dirty="0">
              <a:solidFill>
                <a:prstClr val="black"/>
              </a:solidFill>
              <a:latin typeface="微软雅黑" panose="020B0503020204020204" pitchFamily="34" charset="-122"/>
              <a:ea typeface="微软雅黑" panose="020B0503020204020204" pitchFamily="34" charset="-122"/>
            </a:endParaRPr>
          </a:p>
          <a:p>
            <a:pPr lvl="0">
              <a:lnSpc>
                <a:spcPct val="120000"/>
              </a:lnSpc>
              <a:spcBef>
                <a:spcPts val="0"/>
              </a:spcBef>
              <a:defRPr/>
            </a:pPr>
            <a:endParaRPr lang="en-US" altLang="zh-CN" b="1" dirty="0">
              <a:solidFill>
                <a:prstClr val="black"/>
              </a:solidFill>
              <a:latin typeface="微软雅黑" panose="020B0503020204020204" pitchFamily="34" charset="-122"/>
              <a:ea typeface="微软雅黑" panose="020B0503020204020204" pitchFamily="34" charset="-122"/>
            </a:endParaRPr>
          </a:p>
        </p:txBody>
      </p:sp>
      <p:cxnSp>
        <p:nvCxnSpPr>
          <p:cNvPr id="49" name="Elbow Connector 48"/>
          <p:cNvCxnSpPr/>
          <p:nvPr/>
        </p:nvCxnSpPr>
        <p:spPr>
          <a:xfrm flipV="1">
            <a:off x="8267312" y="1456654"/>
            <a:ext cx="1002487" cy="690495"/>
          </a:xfrm>
          <a:prstGeom prst="bentConnector3">
            <a:avLst>
              <a:gd name="adj1" fmla="val -2255"/>
            </a:avLst>
          </a:prstGeom>
          <a:ln w="19050">
            <a:solidFill>
              <a:srgbClr val="532D10"/>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1" name="Text Placeholder 11"/>
          <p:cNvSpPr txBox="1">
            <a:spLocks/>
          </p:cNvSpPr>
          <p:nvPr/>
        </p:nvSpPr>
        <p:spPr>
          <a:xfrm>
            <a:off x="9155153" y="1348126"/>
            <a:ext cx="1748199" cy="8863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3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defRPr/>
            </a:pPr>
            <a:r>
              <a:rPr lang="zh-CN" altLang="en-US" b="1" dirty="0">
                <a:solidFill>
                  <a:prstClr val="black"/>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b="1" dirty="0">
              <a:solidFill>
                <a:prstClr val="black"/>
              </a:solidFill>
              <a:latin typeface="微软雅黑" panose="020B0503020204020204" pitchFamily="34" charset="-122"/>
              <a:ea typeface="微软雅黑" panose="020B0503020204020204" pitchFamily="34" charset="-122"/>
            </a:endParaRPr>
          </a:p>
          <a:p>
            <a:pPr lvl="0">
              <a:lnSpc>
                <a:spcPct val="120000"/>
              </a:lnSpc>
              <a:spcBef>
                <a:spcPts val="0"/>
              </a:spcBef>
              <a:defRPr/>
            </a:pPr>
            <a:endParaRPr lang="en-US" altLang="zh-CN" b="1" dirty="0">
              <a:solidFill>
                <a:prstClr val="black"/>
              </a:solidFill>
              <a:latin typeface="微软雅黑" panose="020B0503020204020204" pitchFamily="34" charset="-122"/>
              <a:ea typeface="微软雅黑" panose="020B0503020204020204" pitchFamily="34" charset="-122"/>
            </a:endParaRPr>
          </a:p>
        </p:txBody>
      </p:sp>
      <p:cxnSp>
        <p:nvCxnSpPr>
          <p:cNvPr id="53" name="Elbow Connector 52"/>
          <p:cNvCxnSpPr/>
          <p:nvPr/>
        </p:nvCxnSpPr>
        <p:spPr>
          <a:xfrm rot="16200000" flipH="1">
            <a:off x="7661915" y="3067389"/>
            <a:ext cx="692627" cy="2413870"/>
          </a:xfrm>
          <a:prstGeom prst="bentConnector2">
            <a:avLst/>
          </a:prstGeom>
          <a:ln w="19050">
            <a:solidFill>
              <a:srgbClr val="532D10"/>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5" name="Text Placeholder 11"/>
          <p:cNvSpPr txBox="1">
            <a:spLocks/>
          </p:cNvSpPr>
          <p:nvPr/>
        </p:nvSpPr>
        <p:spPr>
          <a:xfrm>
            <a:off x="9170635" y="4553635"/>
            <a:ext cx="1736608" cy="8863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3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defRPr/>
            </a:pPr>
            <a:r>
              <a:rPr lang="zh-CN" altLang="en-US" b="1" dirty="0">
                <a:solidFill>
                  <a:prstClr val="black"/>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b="1" dirty="0">
              <a:solidFill>
                <a:prstClr val="black"/>
              </a:solidFill>
              <a:latin typeface="微软雅黑" panose="020B0503020204020204" pitchFamily="34" charset="-122"/>
              <a:ea typeface="微软雅黑" panose="020B0503020204020204" pitchFamily="34" charset="-122"/>
            </a:endParaRPr>
          </a:p>
          <a:p>
            <a:pPr lvl="0">
              <a:lnSpc>
                <a:spcPct val="120000"/>
              </a:lnSpc>
              <a:spcBef>
                <a:spcPts val="0"/>
              </a:spcBef>
              <a:defRPr/>
            </a:pPr>
            <a:endParaRPr lang="en-US" altLang="zh-CN" b="1"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6330370"/>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childTnLst>
                          </p:cTn>
                        </p:par>
                        <p:par>
                          <p:cTn id="36" fill="hold">
                            <p:stCondLst>
                              <p:cond delay="4000"/>
                            </p:stCondLst>
                            <p:childTnLst>
                              <p:par>
                                <p:cTn id="37" presetID="22" presetClass="entr" presetSubtype="2" fill="hold"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wipe(right)">
                                      <p:cBhvr>
                                        <p:cTn id="39" dur="500"/>
                                        <p:tgtEl>
                                          <p:spTgt spid="43"/>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45">
                                            <p:txEl>
                                              <p:pRg st="0" end="0"/>
                                            </p:txEl>
                                          </p:spTgt>
                                        </p:tgtEl>
                                        <p:attrNameLst>
                                          <p:attrName>style.visibility</p:attrName>
                                        </p:attrNameLst>
                                      </p:cBhvr>
                                      <p:to>
                                        <p:strVal val="visible"/>
                                      </p:to>
                                    </p:set>
                                    <p:animEffect transition="in" filter="wipe(down)">
                                      <p:cBhvr>
                                        <p:cTn id="43" dur="500"/>
                                        <p:tgtEl>
                                          <p:spTgt spid="45">
                                            <p:txEl>
                                              <p:pRg st="0" end="0"/>
                                            </p:txEl>
                                          </p:spTgt>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right)">
                                      <p:cBhvr>
                                        <p:cTn id="47" dur="500"/>
                                        <p:tgtEl>
                                          <p:spTgt spid="46"/>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48">
                                            <p:txEl>
                                              <p:pRg st="0" end="0"/>
                                            </p:txEl>
                                          </p:spTgt>
                                        </p:tgtEl>
                                        <p:attrNameLst>
                                          <p:attrName>style.visibility</p:attrName>
                                        </p:attrNameLst>
                                      </p:cBhvr>
                                      <p:to>
                                        <p:strVal val="visible"/>
                                      </p:to>
                                    </p:set>
                                    <p:animEffect transition="in" filter="wipe(down)">
                                      <p:cBhvr>
                                        <p:cTn id="51" dur="500"/>
                                        <p:tgtEl>
                                          <p:spTgt spid="48">
                                            <p:txEl>
                                              <p:pRg st="0" end="0"/>
                                            </p:txEl>
                                          </p:spTgt>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wipe(left)">
                                      <p:cBhvr>
                                        <p:cTn id="55" dur="500"/>
                                        <p:tgtEl>
                                          <p:spTgt spid="53"/>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55">
                                            <p:txEl>
                                              <p:pRg st="0" end="0"/>
                                            </p:txEl>
                                          </p:spTgt>
                                        </p:tgtEl>
                                        <p:attrNameLst>
                                          <p:attrName>style.visibility</p:attrName>
                                        </p:attrNameLst>
                                      </p:cBhvr>
                                      <p:to>
                                        <p:strVal val="visible"/>
                                      </p:to>
                                    </p:set>
                                    <p:animEffect transition="in" filter="wipe(down)">
                                      <p:cBhvr>
                                        <p:cTn id="59" dur="500"/>
                                        <p:tgtEl>
                                          <p:spTgt spid="55">
                                            <p:txEl>
                                              <p:pRg st="0" end="0"/>
                                            </p:txEl>
                                          </p:spTgt>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par>
                          <p:cTn id="64" fill="hold">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51">
                                            <p:txEl>
                                              <p:pRg st="0" end="0"/>
                                            </p:txEl>
                                          </p:spTgt>
                                        </p:tgtEl>
                                        <p:attrNameLst>
                                          <p:attrName>style.visibility</p:attrName>
                                        </p:attrNameLst>
                                      </p:cBhvr>
                                      <p:to>
                                        <p:strVal val="visible"/>
                                      </p:to>
                                    </p:set>
                                    <p:animEffect transition="in" filter="wipe(down)">
                                      <p:cBhvr>
                                        <p:cTn id="67" dur="500"/>
                                        <p:tgtEl>
                                          <p:spTgt spid="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2" grpId="0" animBg="1"/>
      <p:bldP spid="29" grpId="0" animBg="1"/>
      <p:bldP spid="35" grpId="0" animBg="1"/>
      <p:bldP spid="39" grpId="0"/>
      <p:bldP spid="40" grpId="0"/>
      <p:bldP spid="41" grpId="0"/>
      <p:bldP spid="42" grpId="0"/>
      <p:bldP spid="45" grpId="0" build="p"/>
      <p:bldP spid="48" grpId="0" build="p"/>
      <p:bldP spid="51" grpId="0" build="p"/>
      <p:bldP spid="5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24931" y="1590261"/>
            <a:ext cx="5165328" cy="4214191"/>
            <a:chOff x="3524931" y="1590261"/>
            <a:chExt cx="5165328" cy="4214191"/>
          </a:xfrm>
        </p:grpSpPr>
        <p:sp>
          <p:nvSpPr>
            <p:cNvPr id="6" name="六边形 5"/>
            <p:cNvSpPr/>
            <p:nvPr/>
          </p:nvSpPr>
          <p:spPr>
            <a:xfrm>
              <a:off x="3687417" y="1590261"/>
              <a:ext cx="4810540" cy="4214191"/>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 name="文本框 6"/>
            <p:cNvSpPr txBox="1"/>
            <p:nvPr/>
          </p:nvSpPr>
          <p:spPr>
            <a:xfrm>
              <a:off x="5564025" y="1918253"/>
              <a:ext cx="1311965"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02</a:t>
              </a:r>
              <a:endParaRPr kumimoji="0" lang="zh-CN" altLang="en-US" sz="66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9" name="直接连接符 8"/>
            <p:cNvCxnSpPr/>
            <p:nvPr/>
          </p:nvCxnSpPr>
          <p:spPr>
            <a:xfrm>
              <a:off x="4641574" y="3026249"/>
              <a:ext cx="2932043" cy="0"/>
            </a:xfrm>
            <a:prstGeom prst="line">
              <a:avLst/>
            </a:prstGeom>
          </p:spPr>
          <p:style>
            <a:lnRef idx="1">
              <a:schemeClr val="dk1"/>
            </a:lnRef>
            <a:fillRef idx="0">
              <a:schemeClr val="dk1"/>
            </a:fillRef>
            <a:effectRef idx="0">
              <a:schemeClr val="dk1"/>
            </a:effectRef>
            <a:fontRef idx="minor">
              <a:schemeClr val="tx1"/>
            </a:fontRef>
          </p:style>
        </p:cxnSp>
        <p:sp>
          <p:nvSpPr>
            <p:cNvPr id="11" name="文本框 10"/>
            <p:cNvSpPr txBox="1"/>
            <p:nvPr/>
          </p:nvSpPr>
          <p:spPr>
            <a:xfrm>
              <a:off x="3524931" y="3338132"/>
              <a:ext cx="5165328" cy="1077218"/>
            </a:xfrm>
            <a:prstGeom prst="rect">
              <a:avLst/>
            </a:prstGeom>
            <a:noFill/>
          </p:spPr>
          <p:txBody>
            <a:bodyPr wrap="square" rtlCol="0">
              <a:spAutoFit/>
            </a:bodyPr>
            <a:lstStyle/>
            <a:p>
              <a:pPr lvl="0" algn="ctr"/>
              <a:r>
                <a:rPr lang="zh-CN" altLang="en-US" sz="3200" b="1" dirty="0">
                  <a:solidFill>
                    <a:prstClr val="black"/>
                  </a:solidFill>
                  <a:latin typeface="微软雅黑" panose="020B0503020204020204" pitchFamily="34" charset="-122"/>
                  <a:ea typeface="微软雅黑" panose="020B0503020204020204" pitchFamily="34" charset="-122"/>
                </a:rPr>
                <a:t>企业文化</a:t>
              </a:r>
              <a:endParaRPr lang="en-US" altLang="zh-CN" sz="3200" b="1" dirty="0">
                <a:solidFill>
                  <a:prstClr val="black"/>
                </a:solidFill>
                <a:latin typeface="微软雅黑" panose="020B0503020204020204" pitchFamily="34" charset="-122"/>
                <a:ea typeface="微软雅黑" panose="020B0503020204020204" pitchFamily="34" charset="-122"/>
              </a:endParaRPr>
            </a:p>
            <a:p>
              <a:pPr lvl="0" algn="ctr"/>
              <a:r>
                <a:rPr lang="en-US" altLang="zh-CN" sz="3200" b="1" dirty="0">
                  <a:solidFill>
                    <a:prstClr val="black"/>
                  </a:solidFill>
                  <a:latin typeface="微软雅黑" panose="020B0503020204020204" pitchFamily="34" charset="-122"/>
                  <a:ea typeface="微软雅黑" panose="020B0503020204020204" pitchFamily="34" charset="-122"/>
                </a:rPr>
                <a:t>(Corporate Culture)</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43976348"/>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sp>
        <p:nvSpPr>
          <p:cNvPr id="65" name="Up Arrow 64"/>
          <p:cNvSpPr/>
          <p:nvPr/>
        </p:nvSpPr>
        <p:spPr>
          <a:xfrm>
            <a:off x="5695161" y="1355262"/>
            <a:ext cx="493980" cy="5502573"/>
          </a:xfrm>
          <a:prstGeom prst="upArrow">
            <a:avLst>
              <a:gd name="adj1" fmla="val 50000"/>
              <a:gd name="adj2" fmla="val 67147"/>
            </a:avLst>
          </a:prstGeom>
          <a:solidFill>
            <a:srgbClr val="AE8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dirty="0"/>
          </a:p>
        </p:txBody>
      </p:sp>
      <p:sp>
        <p:nvSpPr>
          <p:cNvPr id="66" name="Bent Arrow 65"/>
          <p:cNvSpPr/>
          <p:nvPr/>
        </p:nvSpPr>
        <p:spPr>
          <a:xfrm>
            <a:off x="5817226" y="2311463"/>
            <a:ext cx="3116263" cy="4546373"/>
          </a:xfrm>
          <a:prstGeom prst="bentArrow">
            <a:avLst>
              <a:gd name="adj1" fmla="val 8879"/>
              <a:gd name="adj2" fmla="val 9038"/>
              <a:gd name="adj3" fmla="val 15734"/>
              <a:gd name="adj4" fmla="val 19454"/>
            </a:avLst>
          </a:prstGeom>
          <a:solidFill>
            <a:srgbClr val="614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dirty="0">
              <a:solidFill>
                <a:schemeClr val="tx1"/>
              </a:solidFill>
            </a:endParaRPr>
          </a:p>
        </p:txBody>
      </p:sp>
      <p:sp>
        <p:nvSpPr>
          <p:cNvPr id="54" name="Bent Arrow 53"/>
          <p:cNvSpPr/>
          <p:nvPr/>
        </p:nvSpPr>
        <p:spPr>
          <a:xfrm flipH="1">
            <a:off x="2979736" y="3225812"/>
            <a:ext cx="3116263" cy="3632024"/>
          </a:xfrm>
          <a:prstGeom prst="bentArrow">
            <a:avLst>
              <a:gd name="adj1" fmla="val 8879"/>
              <a:gd name="adj2" fmla="val 9038"/>
              <a:gd name="adj3" fmla="val 15734"/>
              <a:gd name="adj4" fmla="val 19454"/>
            </a:avLst>
          </a:prstGeom>
          <a:solidFill>
            <a:srgbClr val="614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dirty="0">
              <a:solidFill>
                <a:schemeClr val="tx1"/>
              </a:solidFill>
            </a:endParaRPr>
          </a:p>
        </p:txBody>
      </p:sp>
      <p:sp>
        <p:nvSpPr>
          <p:cNvPr id="51" name="Bent Arrow 50"/>
          <p:cNvSpPr/>
          <p:nvPr/>
        </p:nvSpPr>
        <p:spPr>
          <a:xfrm>
            <a:off x="5818721" y="3733784"/>
            <a:ext cx="2764984" cy="3124051"/>
          </a:xfrm>
          <a:prstGeom prst="bentArrow">
            <a:avLst>
              <a:gd name="adj1" fmla="val 10194"/>
              <a:gd name="adj2" fmla="val 9038"/>
              <a:gd name="adj3" fmla="val 14263"/>
              <a:gd name="adj4" fmla="val 24932"/>
            </a:avLst>
          </a:prstGeom>
          <a:solidFill>
            <a:srgbClr val="532D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dirty="0">
              <a:solidFill>
                <a:schemeClr val="tx1"/>
              </a:solidFill>
            </a:endParaRPr>
          </a:p>
        </p:txBody>
      </p:sp>
      <p:sp>
        <p:nvSpPr>
          <p:cNvPr id="57" name="Bent Arrow 56"/>
          <p:cNvSpPr/>
          <p:nvPr/>
        </p:nvSpPr>
        <p:spPr>
          <a:xfrm flipH="1">
            <a:off x="3720422" y="4527610"/>
            <a:ext cx="2375578" cy="2330226"/>
          </a:xfrm>
          <a:prstGeom prst="bentArrow">
            <a:avLst>
              <a:gd name="adj1" fmla="val 13458"/>
              <a:gd name="adj2" fmla="val 12349"/>
              <a:gd name="adj3" fmla="val 17061"/>
              <a:gd name="adj4" fmla="val 30061"/>
            </a:avLst>
          </a:prstGeom>
          <a:solidFill>
            <a:srgbClr val="532D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dirty="0">
              <a:solidFill>
                <a:schemeClr val="tx1"/>
              </a:solidFill>
            </a:endParaRPr>
          </a:p>
        </p:txBody>
      </p:sp>
      <p:sp>
        <p:nvSpPr>
          <p:cNvPr id="67" name="TextBox 66"/>
          <p:cNvSpPr txBox="1"/>
          <p:nvPr/>
        </p:nvSpPr>
        <p:spPr>
          <a:xfrm>
            <a:off x="1802425" y="5182232"/>
            <a:ext cx="2296775" cy="830997"/>
          </a:xfrm>
          <a:prstGeom prst="rect">
            <a:avLst/>
          </a:prstGeom>
          <a:noFill/>
        </p:spPr>
        <p:txBody>
          <a:bodyPr wrap="square" rtlCol="0">
            <a:spAutoFit/>
          </a:bodyPr>
          <a:lstStyle/>
          <a:p>
            <a:pPr lvl="0"/>
            <a:r>
              <a:rPr lang="zh-CN" altLang="en-US" sz="1600" b="1" dirty="0">
                <a:solidFill>
                  <a:prstClr val="black"/>
                </a:solidFill>
                <a:latin typeface="微软雅黑" panose="020B0503020204020204" pitchFamily="34" charset="-122"/>
                <a:ea typeface="微软雅黑" panose="020B0503020204020204" pitchFamily="34" charset="-122"/>
              </a:rPr>
              <a:t>双击输入替换内容双击输入替换内容</a:t>
            </a:r>
            <a:endParaRPr lang="en-AU"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9" name="TextBox 68"/>
          <p:cNvSpPr txBox="1"/>
          <p:nvPr/>
        </p:nvSpPr>
        <p:spPr>
          <a:xfrm>
            <a:off x="1438620" y="3802345"/>
            <a:ext cx="2266827" cy="830997"/>
          </a:xfrm>
          <a:prstGeom prst="rect">
            <a:avLst/>
          </a:prstGeom>
          <a:noFill/>
        </p:spPr>
        <p:txBody>
          <a:bodyPr wrap="square" rtlCol="0">
            <a:spAutoFit/>
          </a:bodyPr>
          <a:lstStyle/>
          <a:p>
            <a:pPr lvl="0"/>
            <a:r>
              <a:rPr lang="zh-CN" altLang="en-US" sz="1600" b="1" dirty="0">
                <a:solidFill>
                  <a:prstClr val="black"/>
                </a:solidFill>
                <a:latin typeface="微软雅黑" panose="020B0503020204020204" pitchFamily="34" charset="-122"/>
                <a:ea typeface="微软雅黑" panose="020B0503020204020204" pitchFamily="34" charset="-122"/>
              </a:rPr>
              <a:t>双击输入替换内容双击输入替换内容</a:t>
            </a:r>
            <a:endParaRPr lang="en-AU"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0" name="TextBox 69"/>
          <p:cNvSpPr txBox="1"/>
          <p:nvPr/>
        </p:nvSpPr>
        <p:spPr>
          <a:xfrm>
            <a:off x="8673708" y="3472488"/>
            <a:ext cx="2266827" cy="830997"/>
          </a:xfrm>
          <a:prstGeom prst="rect">
            <a:avLst/>
          </a:prstGeom>
          <a:noFill/>
        </p:spPr>
        <p:txBody>
          <a:bodyPr wrap="square" rtlCol="0">
            <a:spAutoFit/>
          </a:bodyPr>
          <a:lstStyle/>
          <a:p>
            <a:pPr lvl="0"/>
            <a:r>
              <a:rPr lang="zh-CN" altLang="en-US" sz="1600" b="1" dirty="0">
                <a:solidFill>
                  <a:prstClr val="black"/>
                </a:solidFill>
                <a:latin typeface="微软雅黑" panose="020B0503020204020204" pitchFamily="34" charset="-122"/>
                <a:ea typeface="微软雅黑" panose="020B0503020204020204" pitchFamily="34" charset="-122"/>
              </a:rPr>
              <a:t>双击输入替换内容双击输入替换内容</a:t>
            </a:r>
            <a:endParaRPr lang="en-AU"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1" name="TextBox 70"/>
          <p:cNvSpPr txBox="1"/>
          <p:nvPr/>
        </p:nvSpPr>
        <p:spPr>
          <a:xfrm>
            <a:off x="3346218" y="1475499"/>
            <a:ext cx="2266827" cy="830997"/>
          </a:xfrm>
          <a:prstGeom prst="rect">
            <a:avLst/>
          </a:prstGeom>
          <a:noFill/>
        </p:spPr>
        <p:txBody>
          <a:bodyPr wrap="square" rtlCol="0">
            <a:spAutoFit/>
          </a:bodyPr>
          <a:lstStyle/>
          <a:p>
            <a:r>
              <a:rPr lang="zh-CN" altLang="en-US" sz="1600" b="1" dirty="0">
                <a:solidFill>
                  <a:prstClr val="black"/>
                </a:solidFill>
                <a:latin typeface="微软雅黑" panose="020B0503020204020204" pitchFamily="34" charset="-122"/>
                <a:ea typeface="微软雅黑" panose="020B0503020204020204" pitchFamily="34" charset="-122"/>
              </a:rPr>
              <a:t>双击输入替换内容双击输入替换内容</a:t>
            </a:r>
            <a:endParaRPr lang="en-AU" altLang="zh-CN"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a:p>
            <a:endParaRPr lang="en-AU" altLang="zh-CN"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2" name="TextBox 71"/>
          <p:cNvSpPr txBox="1"/>
          <p:nvPr/>
        </p:nvSpPr>
        <p:spPr>
          <a:xfrm>
            <a:off x="8610677" y="1416677"/>
            <a:ext cx="2266827" cy="830997"/>
          </a:xfrm>
          <a:prstGeom prst="rect">
            <a:avLst/>
          </a:prstGeom>
          <a:noFill/>
        </p:spPr>
        <p:txBody>
          <a:bodyPr wrap="square" rtlCol="0">
            <a:spAutoFit/>
          </a:bodyPr>
          <a:lstStyle/>
          <a:p>
            <a:r>
              <a:rPr lang="zh-CN" altLang="en-US" sz="1600" b="1" dirty="0">
                <a:solidFill>
                  <a:prstClr val="black"/>
                </a:solidFill>
                <a:latin typeface="微软雅黑" panose="020B0503020204020204" pitchFamily="34" charset="-122"/>
                <a:ea typeface="微软雅黑" panose="020B0503020204020204" pitchFamily="34" charset="-122"/>
              </a:rPr>
              <a:t>双击输入替换内容双击输入替换内容</a:t>
            </a:r>
            <a:endParaRPr lang="en-AU" altLang="zh-CN"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a:p>
            <a:endParaRPr lang="en-AU" altLang="zh-CN"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3" name="Freeform 245"/>
          <p:cNvSpPr>
            <a:spLocks/>
          </p:cNvSpPr>
          <p:nvPr/>
        </p:nvSpPr>
        <p:spPr bwMode="auto">
          <a:xfrm>
            <a:off x="5039228" y="5135453"/>
            <a:ext cx="442125" cy="442125"/>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532D10"/>
          </a:solidFill>
          <a:ln w="9525">
            <a:noFill/>
            <a:round/>
            <a:headEnd/>
            <a:tailEnd/>
          </a:ln>
        </p:spPr>
        <p:txBody>
          <a:bodyPr vert="horz" wrap="square" lIns="121913" tIns="60956" rIns="121913" bIns="60956" numCol="1" anchor="t" anchorCtr="0" compatLnSpc="1">
            <a:prstTxWarp prst="textNoShape">
              <a:avLst/>
            </a:prstTxWarp>
          </a:bodyPr>
          <a:lstStyle/>
          <a:p>
            <a:endParaRPr lang="en-US" sz="1707" dirty="0"/>
          </a:p>
        </p:txBody>
      </p:sp>
      <p:sp>
        <p:nvSpPr>
          <p:cNvPr id="74" name="Freeform 5"/>
          <p:cNvSpPr>
            <a:spLocks noEditPoints="1"/>
          </p:cNvSpPr>
          <p:nvPr/>
        </p:nvSpPr>
        <p:spPr bwMode="auto">
          <a:xfrm>
            <a:off x="6291923" y="1662484"/>
            <a:ext cx="493799" cy="493799"/>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AE846A"/>
          </a:solidFill>
          <a:ln w="9525">
            <a:noFill/>
            <a:round/>
            <a:headEnd/>
            <a:tailEnd/>
          </a:ln>
        </p:spPr>
        <p:txBody>
          <a:bodyPr vert="horz" wrap="square" lIns="121913" tIns="60956" rIns="121913" bIns="60956" numCol="1" anchor="t" anchorCtr="0" compatLnSpc="1">
            <a:prstTxWarp prst="textNoShape">
              <a:avLst/>
            </a:prstTxWarp>
          </a:bodyPr>
          <a:lstStyle/>
          <a:p>
            <a:endParaRPr lang="en-US" sz="1707" dirty="0"/>
          </a:p>
        </p:txBody>
      </p:sp>
      <p:sp>
        <p:nvSpPr>
          <p:cNvPr id="75" name="Freeform 217"/>
          <p:cNvSpPr>
            <a:spLocks noEditPoints="1"/>
          </p:cNvSpPr>
          <p:nvPr/>
        </p:nvSpPr>
        <p:spPr bwMode="auto">
          <a:xfrm>
            <a:off x="5107899" y="3862896"/>
            <a:ext cx="505146" cy="378860"/>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614734"/>
          </a:solidFill>
          <a:ln w="9525">
            <a:noFill/>
            <a:round/>
            <a:headEnd/>
            <a:tailEnd/>
          </a:ln>
        </p:spPr>
        <p:txBody>
          <a:bodyPr vert="horz" wrap="square" lIns="121913" tIns="60956" rIns="121913" bIns="60956" numCol="1" anchor="t" anchorCtr="0" compatLnSpc="1">
            <a:prstTxWarp prst="textNoShape">
              <a:avLst/>
            </a:prstTxWarp>
          </a:bodyPr>
          <a:lstStyle/>
          <a:p>
            <a:endParaRPr lang="en-US" sz="1707" dirty="0"/>
          </a:p>
        </p:txBody>
      </p:sp>
      <p:sp>
        <p:nvSpPr>
          <p:cNvPr id="76" name="Freeform 216"/>
          <p:cNvSpPr>
            <a:spLocks noEditPoints="1"/>
          </p:cNvSpPr>
          <p:nvPr/>
        </p:nvSpPr>
        <p:spPr bwMode="auto">
          <a:xfrm>
            <a:off x="6308485" y="4339738"/>
            <a:ext cx="452101" cy="455175"/>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532D10"/>
          </a:solidFill>
          <a:ln w="9525">
            <a:noFill/>
            <a:round/>
            <a:headEnd/>
            <a:tailEnd/>
          </a:ln>
        </p:spPr>
        <p:txBody>
          <a:bodyPr vert="horz" wrap="square" lIns="121913" tIns="60956" rIns="121913" bIns="60956" numCol="1" anchor="t" anchorCtr="0" compatLnSpc="1">
            <a:prstTxWarp prst="textNoShape">
              <a:avLst/>
            </a:prstTxWarp>
          </a:bodyPr>
          <a:lstStyle/>
          <a:p>
            <a:endParaRPr lang="en-US" sz="1707" dirty="0"/>
          </a:p>
        </p:txBody>
      </p:sp>
      <p:sp>
        <p:nvSpPr>
          <p:cNvPr id="77" name="Freeform 135"/>
          <p:cNvSpPr>
            <a:spLocks noEditPoints="1"/>
          </p:cNvSpPr>
          <p:nvPr/>
        </p:nvSpPr>
        <p:spPr bwMode="auto">
          <a:xfrm>
            <a:off x="6262203" y="2948546"/>
            <a:ext cx="404459" cy="37886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614734"/>
          </a:solidFill>
          <a:ln w="9525">
            <a:noFill/>
            <a:round/>
            <a:headEnd/>
            <a:tailEnd/>
          </a:ln>
        </p:spPr>
        <p:txBody>
          <a:bodyPr vert="horz" wrap="square" lIns="121913" tIns="60956" rIns="121913" bIns="60956" numCol="1" anchor="t" anchorCtr="0" compatLnSpc="1">
            <a:prstTxWarp prst="textNoShape">
              <a:avLst/>
            </a:prstTxWarp>
          </a:bodyPr>
          <a:lstStyle/>
          <a:p>
            <a:endParaRPr lang="en-US" sz="1707" dirty="0"/>
          </a:p>
        </p:txBody>
      </p:sp>
    </p:spTree>
    <p:extLst>
      <p:ext uri="{BB962C8B-B14F-4D97-AF65-F5344CB8AC3E}">
        <p14:creationId xmlns:p14="http://schemas.microsoft.com/office/powerpoint/2010/main" val="2011350482"/>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strips(upLeft)">
                                      <p:cBhvr>
                                        <p:cTn id="7" dur="1000"/>
                                        <p:tgtEl>
                                          <p:spTgt spid="57"/>
                                        </p:tgtEl>
                                      </p:cBhvr>
                                    </p:animEffect>
                                  </p:childTnLst>
                                </p:cTn>
                              </p:par>
                            </p:childTnLst>
                          </p:cTn>
                        </p:par>
                        <p:par>
                          <p:cTn id="8" fill="hold">
                            <p:stCondLst>
                              <p:cond delay="1000"/>
                            </p:stCondLst>
                            <p:childTnLst>
                              <p:par>
                                <p:cTn id="9" presetID="53" presetClass="entr" presetSubtype="0"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p:cTn id="11" dur="500" fill="hold"/>
                                        <p:tgtEl>
                                          <p:spTgt spid="73"/>
                                        </p:tgtEl>
                                        <p:attrNameLst>
                                          <p:attrName>ppt_w</p:attrName>
                                        </p:attrNameLst>
                                      </p:cBhvr>
                                      <p:tavLst>
                                        <p:tav tm="0">
                                          <p:val>
                                            <p:fltVal val="0"/>
                                          </p:val>
                                        </p:tav>
                                        <p:tav tm="100000">
                                          <p:val>
                                            <p:strVal val="#ppt_w"/>
                                          </p:val>
                                        </p:tav>
                                      </p:tavLst>
                                    </p:anim>
                                    <p:anim calcmode="lin" valueType="num">
                                      <p:cBhvr>
                                        <p:cTn id="12" dur="500" fill="hold"/>
                                        <p:tgtEl>
                                          <p:spTgt spid="73"/>
                                        </p:tgtEl>
                                        <p:attrNameLst>
                                          <p:attrName>ppt_h</p:attrName>
                                        </p:attrNameLst>
                                      </p:cBhvr>
                                      <p:tavLst>
                                        <p:tav tm="0">
                                          <p:val>
                                            <p:fltVal val="0"/>
                                          </p:val>
                                        </p:tav>
                                        <p:tav tm="100000">
                                          <p:val>
                                            <p:strVal val="#ppt_h"/>
                                          </p:val>
                                        </p:tav>
                                      </p:tavLst>
                                    </p:anim>
                                    <p:animEffect transition="in" filter="fade">
                                      <p:cBhvr>
                                        <p:cTn id="13" dur="500"/>
                                        <p:tgtEl>
                                          <p:spTgt spid="73"/>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ipe(right)">
                                      <p:cBhvr>
                                        <p:cTn id="17" dur="500"/>
                                        <p:tgtEl>
                                          <p:spTgt spid="67"/>
                                        </p:tgtEl>
                                      </p:cBhvr>
                                    </p:animEffect>
                                  </p:childTnLst>
                                </p:cTn>
                              </p:par>
                            </p:childTnLst>
                          </p:cTn>
                        </p:par>
                        <p:par>
                          <p:cTn id="18" fill="hold">
                            <p:stCondLst>
                              <p:cond delay="2000"/>
                            </p:stCondLst>
                            <p:childTnLst>
                              <p:par>
                                <p:cTn id="19" presetID="18" presetClass="entr" presetSubtype="3"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strips(upRight)">
                                      <p:cBhvr>
                                        <p:cTn id="21" dur="1000"/>
                                        <p:tgtEl>
                                          <p:spTgt spid="51"/>
                                        </p:tgtEl>
                                      </p:cBhvr>
                                    </p:animEffect>
                                  </p:childTnLst>
                                </p:cTn>
                              </p:par>
                            </p:childTnLst>
                          </p:cTn>
                        </p:par>
                        <p:par>
                          <p:cTn id="22" fill="hold">
                            <p:stCondLst>
                              <p:cond delay="3000"/>
                            </p:stCondLst>
                            <p:childTnLst>
                              <p:par>
                                <p:cTn id="23" presetID="53" presetClass="entr" presetSubtype="0" fill="hold" grpId="0" nodeType="afterEffect">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cBhvr>
                                        <p:cTn id="25" dur="500" fill="hold"/>
                                        <p:tgtEl>
                                          <p:spTgt spid="76"/>
                                        </p:tgtEl>
                                        <p:attrNameLst>
                                          <p:attrName>ppt_w</p:attrName>
                                        </p:attrNameLst>
                                      </p:cBhvr>
                                      <p:tavLst>
                                        <p:tav tm="0">
                                          <p:val>
                                            <p:fltVal val="0"/>
                                          </p:val>
                                        </p:tav>
                                        <p:tav tm="100000">
                                          <p:val>
                                            <p:strVal val="#ppt_w"/>
                                          </p:val>
                                        </p:tav>
                                      </p:tavLst>
                                    </p:anim>
                                    <p:anim calcmode="lin" valueType="num">
                                      <p:cBhvr>
                                        <p:cTn id="26" dur="500" fill="hold"/>
                                        <p:tgtEl>
                                          <p:spTgt spid="76"/>
                                        </p:tgtEl>
                                        <p:attrNameLst>
                                          <p:attrName>ppt_h</p:attrName>
                                        </p:attrNameLst>
                                      </p:cBhvr>
                                      <p:tavLst>
                                        <p:tav tm="0">
                                          <p:val>
                                            <p:fltVal val="0"/>
                                          </p:val>
                                        </p:tav>
                                        <p:tav tm="100000">
                                          <p:val>
                                            <p:strVal val="#ppt_h"/>
                                          </p:val>
                                        </p:tav>
                                      </p:tavLst>
                                    </p:anim>
                                    <p:animEffect transition="in" filter="fade">
                                      <p:cBhvr>
                                        <p:cTn id="27" dur="500"/>
                                        <p:tgtEl>
                                          <p:spTgt spid="76"/>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left)">
                                      <p:cBhvr>
                                        <p:cTn id="31" dur="500"/>
                                        <p:tgtEl>
                                          <p:spTgt spid="70"/>
                                        </p:tgtEl>
                                      </p:cBhvr>
                                    </p:animEffect>
                                  </p:childTnLst>
                                </p:cTn>
                              </p:par>
                            </p:childTnLst>
                          </p:cTn>
                        </p:par>
                        <p:par>
                          <p:cTn id="32" fill="hold">
                            <p:stCondLst>
                              <p:cond delay="4000"/>
                            </p:stCondLst>
                            <p:childTnLst>
                              <p:par>
                                <p:cTn id="33" presetID="18" presetClass="entr" presetSubtype="9"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strips(upLeft)">
                                      <p:cBhvr>
                                        <p:cTn id="35" dur="1000"/>
                                        <p:tgtEl>
                                          <p:spTgt spid="54"/>
                                        </p:tgtEl>
                                      </p:cBhvr>
                                    </p:animEffect>
                                  </p:childTnLst>
                                </p:cTn>
                              </p:par>
                            </p:childTnLst>
                          </p:cTn>
                        </p:par>
                        <p:par>
                          <p:cTn id="36" fill="hold">
                            <p:stCondLst>
                              <p:cond delay="5000"/>
                            </p:stCondLst>
                            <p:childTnLst>
                              <p:par>
                                <p:cTn id="37" presetID="53" presetClass="entr" presetSubtype="0"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 calcmode="lin" valueType="num">
                                      <p:cBhvr>
                                        <p:cTn id="39" dur="500" fill="hold"/>
                                        <p:tgtEl>
                                          <p:spTgt spid="75"/>
                                        </p:tgtEl>
                                        <p:attrNameLst>
                                          <p:attrName>ppt_w</p:attrName>
                                        </p:attrNameLst>
                                      </p:cBhvr>
                                      <p:tavLst>
                                        <p:tav tm="0">
                                          <p:val>
                                            <p:fltVal val="0"/>
                                          </p:val>
                                        </p:tav>
                                        <p:tav tm="100000">
                                          <p:val>
                                            <p:strVal val="#ppt_w"/>
                                          </p:val>
                                        </p:tav>
                                      </p:tavLst>
                                    </p:anim>
                                    <p:anim calcmode="lin" valueType="num">
                                      <p:cBhvr>
                                        <p:cTn id="40" dur="500" fill="hold"/>
                                        <p:tgtEl>
                                          <p:spTgt spid="75"/>
                                        </p:tgtEl>
                                        <p:attrNameLst>
                                          <p:attrName>ppt_h</p:attrName>
                                        </p:attrNameLst>
                                      </p:cBhvr>
                                      <p:tavLst>
                                        <p:tav tm="0">
                                          <p:val>
                                            <p:fltVal val="0"/>
                                          </p:val>
                                        </p:tav>
                                        <p:tav tm="100000">
                                          <p:val>
                                            <p:strVal val="#ppt_h"/>
                                          </p:val>
                                        </p:tav>
                                      </p:tavLst>
                                    </p:anim>
                                    <p:animEffect transition="in" filter="fade">
                                      <p:cBhvr>
                                        <p:cTn id="41" dur="500"/>
                                        <p:tgtEl>
                                          <p:spTgt spid="75"/>
                                        </p:tgtEl>
                                      </p:cBhvr>
                                    </p:animEffect>
                                  </p:childTnLst>
                                </p:cTn>
                              </p:par>
                            </p:childTnLst>
                          </p:cTn>
                        </p:par>
                        <p:par>
                          <p:cTn id="42" fill="hold">
                            <p:stCondLst>
                              <p:cond delay="5500"/>
                            </p:stCondLst>
                            <p:childTnLst>
                              <p:par>
                                <p:cTn id="43" presetID="22" presetClass="entr" presetSubtype="2" fill="hold" grpId="0" nodeType="afterEffect">
                                  <p:stCondLst>
                                    <p:cond delay="0"/>
                                  </p:stCondLst>
                                  <p:childTnLst>
                                    <p:set>
                                      <p:cBhvr>
                                        <p:cTn id="44" dur="1" fill="hold">
                                          <p:stCondLst>
                                            <p:cond delay="0"/>
                                          </p:stCondLst>
                                        </p:cTn>
                                        <p:tgtEl>
                                          <p:spTgt spid="69"/>
                                        </p:tgtEl>
                                        <p:attrNameLst>
                                          <p:attrName>style.visibility</p:attrName>
                                        </p:attrNameLst>
                                      </p:cBhvr>
                                      <p:to>
                                        <p:strVal val="visible"/>
                                      </p:to>
                                    </p:set>
                                    <p:animEffect transition="in" filter="wipe(right)">
                                      <p:cBhvr>
                                        <p:cTn id="45" dur="500"/>
                                        <p:tgtEl>
                                          <p:spTgt spid="69"/>
                                        </p:tgtEl>
                                      </p:cBhvr>
                                    </p:animEffect>
                                  </p:childTnLst>
                                </p:cTn>
                              </p:par>
                            </p:childTnLst>
                          </p:cTn>
                        </p:par>
                        <p:par>
                          <p:cTn id="46" fill="hold">
                            <p:stCondLst>
                              <p:cond delay="6000"/>
                            </p:stCondLst>
                            <p:childTnLst>
                              <p:par>
                                <p:cTn id="47" presetID="18" presetClass="entr" presetSubtype="3" fill="hold" grpId="0" nodeType="after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strips(upRight)">
                                      <p:cBhvr>
                                        <p:cTn id="49" dur="1000"/>
                                        <p:tgtEl>
                                          <p:spTgt spid="66"/>
                                        </p:tgtEl>
                                      </p:cBhvr>
                                    </p:animEffect>
                                  </p:childTnLst>
                                </p:cTn>
                              </p:par>
                            </p:childTnLst>
                          </p:cTn>
                        </p:par>
                        <p:par>
                          <p:cTn id="50" fill="hold">
                            <p:stCondLst>
                              <p:cond delay="7000"/>
                            </p:stCondLst>
                            <p:childTnLst>
                              <p:par>
                                <p:cTn id="51" presetID="53" presetClass="entr" presetSubtype="0" fill="hold" grpId="0" nodeType="afterEffect">
                                  <p:stCondLst>
                                    <p:cond delay="0"/>
                                  </p:stCondLst>
                                  <p:childTnLst>
                                    <p:set>
                                      <p:cBhvr>
                                        <p:cTn id="52" dur="1" fill="hold">
                                          <p:stCondLst>
                                            <p:cond delay="0"/>
                                          </p:stCondLst>
                                        </p:cTn>
                                        <p:tgtEl>
                                          <p:spTgt spid="77"/>
                                        </p:tgtEl>
                                        <p:attrNameLst>
                                          <p:attrName>style.visibility</p:attrName>
                                        </p:attrNameLst>
                                      </p:cBhvr>
                                      <p:to>
                                        <p:strVal val="visible"/>
                                      </p:to>
                                    </p:set>
                                    <p:anim calcmode="lin" valueType="num">
                                      <p:cBhvr>
                                        <p:cTn id="53" dur="500" fill="hold"/>
                                        <p:tgtEl>
                                          <p:spTgt spid="77"/>
                                        </p:tgtEl>
                                        <p:attrNameLst>
                                          <p:attrName>ppt_w</p:attrName>
                                        </p:attrNameLst>
                                      </p:cBhvr>
                                      <p:tavLst>
                                        <p:tav tm="0">
                                          <p:val>
                                            <p:fltVal val="0"/>
                                          </p:val>
                                        </p:tav>
                                        <p:tav tm="100000">
                                          <p:val>
                                            <p:strVal val="#ppt_w"/>
                                          </p:val>
                                        </p:tav>
                                      </p:tavLst>
                                    </p:anim>
                                    <p:anim calcmode="lin" valueType="num">
                                      <p:cBhvr>
                                        <p:cTn id="54" dur="500" fill="hold"/>
                                        <p:tgtEl>
                                          <p:spTgt spid="77"/>
                                        </p:tgtEl>
                                        <p:attrNameLst>
                                          <p:attrName>ppt_h</p:attrName>
                                        </p:attrNameLst>
                                      </p:cBhvr>
                                      <p:tavLst>
                                        <p:tav tm="0">
                                          <p:val>
                                            <p:fltVal val="0"/>
                                          </p:val>
                                        </p:tav>
                                        <p:tav tm="100000">
                                          <p:val>
                                            <p:strVal val="#ppt_h"/>
                                          </p:val>
                                        </p:tav>
                                      </p:tavLst>
                                    </p:anim>
                                    <p:animEffect transition="in" filter="fade">
                                      <p:cBhvr>
                                        <p:cTn id="55" dur="500"/>
                                        <p:tgtEl>
                                          <p:spTgt spid="77"/>
                                        </p:tgtEl>
                                      </p:cBhvr>
                                    </p:animEffect>
                                  </p:childTnLst>
                                </p:cTn>
                              </p:par>
                            </p:childTnLst>
                          </p:cTn>
                        </p:par>
                        <p:par>
                          <p:cTn id="56" fill="hold">
                            <p:stCondLst>
                              <p:cond delay="7500"/>
                            </p:stCondLst>
                            <p:childTnLst>
                              <p:par>
                                <p:cTn id="57" presetID="22" presetClass="entr" presetSubtype="8"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wipe(left)">
                                      <p:cBhvr>
                                        <p:cTn id="59" dur="500"/>
                                        <p:tgtEl>
                                          <p:spTgt spid="72"/>
                                        </p:tgtEl>
                                      </p:cBhvr>
                                    </p:animEffect>
                                  </p:childTnLst>
                                </p:cTn>
                              </p:par>
                            </p:childTnLst>
                          </p:cTn>
                        </p:par>
                        <p:par>
                          <p:cTn id="60" fill="hold">
                            <p:stCondLst>
                              <p:cond delay="8000"/>
                            </p:stCondLst>
                            <p:childTnLst>
                              <p:par>
                                <p:cTn id="61" presetID="18" presetClass="entr" presetSubtype="9" fill="hold" grpId="0" nodeType="after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strips(upLeft)">
                                      <p:cBhvr>
                                        <p:cTn id="63" dur="1000"/>
                                        <p:tgtEl>
                                          <p:spTgt spid="65"/>
                                        </p:tgtEl>
                                      </p:cBhvr>
                                    </p:animEffect>
                                  </p:childTnLst>
                                </p:cTn>
                              </p:par>
                            </p:childTnLst>
                          </p:cTn>
                        </p:par>
                        <p:par>
                          <p:cTn id="64" fill="hold">
                            <p:stCondLst>
                              <p:cond delay="9000"/>
                            </p:stCondLst>
                            <p:childTnLst>
                              <p:par>
                                <p:cTn id="65" presetID="53" presetClass="entr" presetSubtype="0" fill="hold" grpId="0" nodeType="afterEffect">
                                  <p:stCondLst>
                                    <p:cond delay="0"/>
                                  </p:stCondLst>
                                  <p:childTnLst>
                                    <p:set>
                                      <p:cBhvr>
                                        <p:cTn id="66" dur="1" fill="hold">
                                          <p:stCondLst>
                                            <p:cond delay="0"/>
                                          </p:stCondLst>
                                        </p:cTn>
                                        <p:tgtEl>
                                          <p:spTgt spid="74"/>
                                        </p:tgtEl>
                                        <p:attrNameLst>
                                          <p:attrName>style.visibility</p:attrName>
                                        </p:attrNameLst>
                                      </p:cBhvr>
                                      <p:to>
                                        <p:strVal val="visible"/>
                                      </p:to>
                                    </p:set>
                                    <p:anim calcmode="lin" valueType="num">
                                      <p:cBhvr>
                                        <p:cTn id="67" dur="500" fill="hold"/>
                                        <p:tgtEl>
                                          <p:spTgt spid="74"/>
                                        </p:tgtEl>
                                        <p:attrNameLst>
                                          <p:attrName>ppt_w</p:attrName>
                                        </p:attrNameLst>
                                      </p:cBhvr>
                                      <p:tavLst>
                                        <p:tav tm="0">
                                          <p:val>
                                            <p:fltVal val="0"/>
                                          </p:val>
                                        </p:tav>
                                        <p:tav tm="100000">
                                          <p:val>
                                            <p:strVal val="#ppt_w"/>
                                          </p:val>
                                        </p:tav>
                                      </p:tavLst>
                                    </p:anim>
                                    <p:anim calcmode="lin" valueType="num">
                                      <p:cBhvr>
                                        <p:cTn id="68" dur="500" fill="hold"/>
                                        <p:tgtEl>
                                          <p:spTgt spid="74"/>
                                        </p:tgtEl>
                                        <p:attrNameLst>
                                          <p:attrName>ppt_h</p:attrName>
                                        </p:attrNameLst>
                                      </p:cBhvr>
                                      <p:tavLst>
                                        <p:tav tm="0">
                                          <p:val>
                                            <p:fltVal val="0"/>
                                          </p:val>
                                        </p:tav>
                                        <p:tav tm="100000">
                                          <p:val>
                                            <p:strVal val="#ppt_h"/>
                                          </p:val>
                                        </p:tav>
                                      </p:tavLst>
                                    </p:anim>
                                    <p:animEffect transition="in" filter="fade">
                                      <p:cBhvr>
                                        <p:cTn id="69" dur="500"/>
                                        <p:tgtEl>
                                          <p:spTgt spid="74"/>
                                        </p:tgtEl>
                                      </p:cBhvr>
                                    </p:animEffect>
                                  </p:childTnLst>
                                </p:cTn>
                              </p:par>
                            </p:childTnLst>
                          </p:cTn>
                        </p:par>
                        <p:par>
                          <p:cTn id="70" fill="hold">
                            <p:stCondLst>
                              <p:cond delay="9500"/>
                            </p:stCondLst>
                            <p:childTnLst>
                              <p:par>
                                <p:cTn id="71" presetID="22" presetClass="entr" presetSubtype="2"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wipe(right)">
                                      <p:cBhvr>
                                        <p:cTn id="7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54" grpId="0" animBg="1"/>
      <p:bldP spid="51" grpId="0" animBg="1"/>
      <p:bldP spid="57" grpId="0" animBg="1"/>
      <p:bldP spid="67" grpId="0"/>
      <p:bldP spid="69" grpId="0"/>
      <p:bldP spid="70" grpId="0"/>
      <p:bldP spid="71" grpId="0"/>
      <p:bldP spid="72" grpId="0"/>
      <p:bldP spid="73" grpId="0" animBg="1"/>
      <p:bldP spid="74" grpId="0" animBg="1"/>
      <p:bldP spid="75" grpId="0" animBg="1"/>
      <p:bldP spid="76" grpId="0" animBg="1"/>
      <p:bldP spid="7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grpSp>
        <p:nvGrpSpPr>
          <p:cNvPr id="2" name="Group 1"/>
          <p:cNvGrpSpPr/>
          <p:nvPr/>
        </p:nvGrpSpPr>
        <p:grpSpPr>
          <a:xfrm>
            <a:off x="3694826" y="1939551"/>
            <a:ext cx="1790225" cy="932381"/>
            <a:chOff x="3913901" y="5865040"/>
            <a:chExt cx="3322518" cy="1730427"/>
          </a:xfrm>
        </p:grpSpPr>
        <p:cxnSp>
          <p:nvCxnSpPr>
            <p:cNvPr id="49" name="直接连接符 84"/>
            <p:cNvCxnSpPr/>
            <p:nvPr/>
          </p:nvCxnSpPr>
          <p:spPr>
            <a:xfrm flipV="1">
              <a:off x="5664989" y="6731856"/>
              <a:ext cx="1571430" cy="1"/>
            </a:xfrm>
            <a:prstGeom prst="line">
              <a:avLst/>
            </a:prstGeom>
            <a:noFill/>
            <a:ln w="38100">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0" name="弧形 85"/>
            <p:cNvSpPr/>
            <p:nvPr/>
          </p:nvSpPr>
          <p:spPr>
            <a:xfrm rot="16200000">
              <a:off x="3913901" y="5865040"/>
              <a:ext cx="1730427" cy="1730428"/>
            </a:xfrm>
            <a:prstGeom prst="arc">
              <a:avLst>
                <a:gd name="adj1" fmla="val 2657162"/>
                <a:gd name="adj2" fmla="val 817606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latin typeface="Calibri Light"/>
              </a:endParaRPr>
            </a:p>
          </p:txBody>
        </p:sp>
      </p:grpSp>
      <p:grpSp>
        <p:nvGrpSpPr>
          <p:cNvPr id="54" name="Group 53"/>
          <p:cNvGrpSpPr/>
          <p:nvPr/>
        </p:nvGrpSpPr>
        <p:grpSpPr>
          <a:xfrm>
            <a:off x="1655342" y="1899322"/>
            <a:ext cx="999561" cy="999821"/>
            <a:chOff x="7683929" y="9649657"/>
            <a:chExt cx="1999231" cy="1999752"/>
          </a:xfrm>
        </p:grpSpPr>
        <p:grpSp>
          <p:nvGrpSpPr>
            <p:cNvPr id="79" name="Group 78"/>
            <p:cNvGrpSpPr/>
            <p:nvPr/>
          </p:nvGrpSpPr>
          <p:grpSpPr>
            <a:xfrm rot="21316916">
              <a:off x="7683929" y="9649657"/>
              <a:ext cx="1999231" cy="1999752"/>
              <a:chOff x="5013110" y="5059616"/>
              <a:chExt cx="3378533" cy="3379413"/>
            </a:xfrm>
          </p:grpSpPr>
          <p:sp>
            <p:nvSpPr>
              <p:cNvPr id="82" name="Oval 81"/>
              <p:cNvSpPr/>
              <p:nvPr/>
            </p:nvSpPr>
            <p:spPr>
              <a:xfrm>
                <a:off x="5013110" y="5059616"/>
                <a:ext cx="3378533" cy="3379413"/>
              </a:xfrm>
              <a:prstGeom prst="ellipse">
                <a:avLst/>
              </a:pr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4" tIns="54852" rIns="109704" bIns="54852" rtlCol="0" anchor="ctr"/>
              <a:lstStyle/>
              <a:p>
                <a:pPr algn="ctr"/>
                <a:endParaRPr lang="bg-BG" sz="1707">
                  <a:latin typeface="Calibri Light"/>
                </a:endParaRPr>
              </a:p>
            </p:txBody>
          </p:sp>
          <p:sp>
            <p:nvSpPr>
              <p:cNvPr id="83" name="Oval 82"/>
              <p:cNvSpPr/>
              <p:nvPr/>
            </p:nvSpPr>
            <p:spPr>
              <a:xfrm>
                <a:off x="5286107" y="5332685"/>
                <a:ext cx="2832537" cy="2833275"/>
              </a:xfrm>
              <a:prstGeom prst="ellipse">
                <a:avLst/>
              </a:prstGeom>
              <a:solidFill>
                <a:srgbClr val="532D10"/>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4" tIns="54852" rIns="109704" bIns="54852" rtlCol="0" anchor="ctr"/>
              <a:lstStyle/>
              <a:p>
                <a:pPr algn="ctr"/>
                <a:endParaRPr lang="bg-BG" sz="1707">
                  <a:latin typeface="Calibri Light"/>
                </a:endParaRPr>
              </a:p>
            </p:txBody>
          </p:sp>
        </p:grpSp>
        <p:sp>
          <p:nvSpPr>
            <p:cNvPr id="80" name="Freeform 3"/>
            <p:cNvSpPr>
              <a:spLocks noChangeArrowheads="1"/>
            </p:cNvSpPr>
            <p:nvPr/>
          </p:nvSpPr>
          <p:spPr bwMode="auto">
            <a:xfrm>
              <a:off x="8300770" y="10295371"/>
              <a:ext cx="804670" cy="648009"/>
            </a:xfrm>
            <a:custGeom>
              <a:avLst/>
              <a:gdLst>
                <a:gd name="T0" fmla="*/ 487 w 497"/>
                <a:gd name="T1" fmla="*/ 71 h 400"/>
                <a:gd name="T2" fmla="*/ 487 w 497"/>
                <a:gd name="T3" fmla="*/ 71 h 400"/>
                <a:gd name="T4" fmla="*/ 372 w 497"/>
                <a:gd name="T5" fmla="*/ 0 h 400"/>
                <a:gd name="T6" fmla="*/ 354 w 497"/>
                <a:gd name="T7" fmla="*/ 0 h 400"/>
                <a:gd name="T8" fmla="*/ 248 w 497"/>
                <a:gd name="T9" fmla="*/ 71 h 400"/>
                <a:gd name="T10" fmla="*/ 142 w 497"/>
                <a:gd name="T11" fmla="*/ 0 h 400"/>
                <a:gd name="T12" fmla="*/ 123 w 497"/>
                <a:gd name="T13" fmla="*/ 0 h 400"/>
                <a:gd name="T14" fmla="*/ 8 w 497"/>
                <a:gd name="T15" fmla="*/ 71 h 400"/>
                <a:gd name="T16" fmla="*/ 0 w 497"/>
                <a:gd name="T17" fmla="*/ 89 h 400"/>
                <a:gd name="T18" fmla="*/ 0 w 497"/>
                <a:gd name="T19" fmla="*/ 382 h 400"/>
                <a:gd name="T20" fmla="*/ 8 w 497"/>
                <a:gd name="T21" fmla="*/ 390 h 400"/>
                <a:gd name="T22" fmla="*/ 26 w 497"/>
                <a:gd name="T23" fmla="*/ 390 h 400"/>
                <a:gd name="T24" fmla="*/ 132 w 497"/>
                <a:gd name="T25" fmla="*/ 328 h 400"/>
                <a:gd name="T26" fmla="*/ 239 w 497"/>
                <a:gd name="T27" fmla="*/ 390 h 400"/>
                <a:gd name="T28" fmla="*/ 257 w 497"/>
                <a:gd name="T29" fmla="*/ 390 h 400"/>
                <a:gd name="T30" fmla="*/ 363 w 497"/>
                <a:gd name="T31" fmla="*/ 328 h 400"/>
                <a:gd name="T32" fmla="*/ 470 w 497"/>
                <a:gd name="T33" fmla="*/ 390 h 400"/>
                <a:gd name="T34" fmla="*/ 478 w 497"/>
                <a:gd name="T35" fmla="*/ 399 h 400"/>
                <a:gd name="T36" fmla="*/ 487 w 497"/>
                <a:gd name="T37" fmla="*/ 390 h 400"/>
                <a:gd name="T38" fmla="*/ 496 w 497"/>
                <a:gd name="T39" fmla="*/ 382 h 400"/>
                <a:gd name="T40" fmla="*/ 496 w 497"/>
                <a:gd name="T41" fmla="*/ 89 h 400"/>
                <a:gd name="T42" fmla="*/ 487 w 497"/>
                <a:gd name="T43" fmla="*/ 71 h 400"/>
                <a:gd name="T44" fmla="*/ 115 w 497"/>
                <a:gd name="T45" fmla="*/ 293 h 400"/>
                <a:gd name="T46" fmla="*/ 115 w 497"/>
                <a:gd name="T47" fmla="*/ 293 h 400"/>
                <a:gd name="T48" fmla="*/ 35 w 497"/>
                <a:gd name="T49" fmla="*/ 346 h 400"/>
                <a:gd name="T50" fmla="*/ 35 w 497"/>
                <a:gd name="T51" fmla="*/ 98 h 400"/>
                <a:gd name="T52" fmla="*/ 115 w 497"/>
                <a:gd name="T53" fmla="*/ 44 h 400"/>
                <a:gd name="T54" fmla="*/ 115 w 497"/>
                <a:gd name="T55" fmla="*/ 293 h 400"/>
                <a:gd name="T56" fmla="*/ 230 w 497"/>
                <a:gd name="T57" fmla="*/ 346 h 400"/>
                <a:gd name="T58" fmla="*/ 230 w 497"/>
                <a:gd name="T59" fmla="*/ 346 h 400"/>
                <a:gd name="T60" fmla="*/ 150 w 497"/>
                <a:gd name="T61" fmla="*/ 293 h 400"/>
                <a:gd name="T62" fmla="*/ 150 w 497"/>
                <a:gd name="T63" fmla="*/ 44 h 400"/>
                <a:gd name="T64" fmla="*/ 230 w 497"/>
                <a:gd name="T65" fmla="*/ 98 h 400"/>
                <a:gd name="T66" fmla="*/ 230 w 497"/>
                <a:gd name="T67" fmla="*/ 346 h 400"/>
                <a:gd name="T68" fmla="*/ 345 w 497"/>
                <a:gd name="T69" fmla="*/ 293 h 400"/>
                <a:gd name="T70" fmla="*/ 345 w 497"/>
                <a:gd name="T71" fmla="*/ 293 h 400"/>
                <a:gd name="T72" fmla="*/ 266 w 497"/>
                <a:gd name="T73" fmla="*/ 346 h 400"/>
                <a:gd name="T74" fmla="*/ 266 w 497"/>
                <a:gd name="T75" fmla="*/ 98 h 400"/>
                <a:gd name="T76" fmla="*/ 345 w 497"/>
                <a:gd name="T77" fmla="*/ 44 h 400"/>
                <a:gd name="T78" fmla="*/ 345 w 497"/>
                <a:gd name="T79" fmla="*/ 293 h 400"/>
                <a:gd name="T80" fmla="*/ 461 w 497"/>
                <a:gd name="T81" fmla="*/ 346 h 400"/>
                <a:gd name="T82" fmla="*/ 461 w 497"/>
                <a:gd name="T83" fmla="*/ 346 h 400"/>
                <a:gd name="T84" fmla="*/ 380 w 497"/>
                <a:gd name="T85" fmla="*/ 293 h 400"/>
                <a:gd name="T86" fmla="*/ 380 w 497"/>
                <a:gd name="T87" fmla="*/ 44 h 400"/>
                <a:gd name="T88" fmla="*/ 461 w 497"/>
                <a:gd name="T89" fmla="*/ 98 h 400"/>
                <a:gd name="T90" fmla="*/ 461 w 497"/>
                <a:gd name="T91" fmla="*/ 34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chemeClr val="bg1"/>
            </a:solidFill>
            <a:ln>
              <a:noFill/>
            </a:ln>
            <a:effectLst/>
            <a:extLst/>
          </p:spPr>
          <p:txBody>
            <a:bodyPr wrap="none" anchor="ctr"/>
            <a:lstStyle/>
            <a:p>
              <a:endParaRPr lang="en-US" sz="1707" dirty="0">
                <a:latin typeface="Calibri Light"/>
              </a:endParaRPr>
            </a:p>
          </p:txBody>
        </p:sp>
      </p:grpSp>
      <p:grpSp>
        <p:nvGrpSpPr>
          <p:cNvPr id="55" name="Group 54"/>
          <p:cNvGrpSpPr/>
          <p:nvPr/>
        </p:nvGrpSpPr>
        <p:grpSpPr>
          <a:xfrm>
            <a:off x="7521088" y="1899533"/>
            <a:ext cx="999561" cy="999821"/>
            <a:chOff x="14361737" y="2978422"/>
            <a:chExt cx="1999231" cy="1999752"/>
          </a:xfrm>
        </p:grpSpPr>
        <p:grpSp>
          <p:nvGrpSpPr>
            <p:cNvPr id="75" name="Group 74"/>
            <p:cNvGrpSpPr/>
            <p:nvPr/>
          </p:nvGrpSpPr>
          <p:grpSpPr>
            <a:xfrm rot="21316916">
              <a:off x="14361737" y="2978422"/>
              <a:ext cx="1999231" cy="1999752"/>
              <a:chOff x="5013110" y="5059616"/>
              <a:chExt cx="3378533" cy="3379413"/>
            </a:xfrm>
          </p:grpSpPr>
          <p:sp>
            <p:nvSpPr>
              <p:cNvPr id="77" name="Oval 76"/>
              <p:cNvSpPr/>
              <p:nvPr/>
            </p:nvSpPr>
            <p:spPr>
              <a:xfrm>
                <a:off x="5013110" y="5059616"/>
                <a:ext cx="3378533" cy="3379413"/>
              </a:xfrm>
              <a:prstGeom prst="ellipse">
                <a:avLst/>
              </a:pr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4" tIns="54852" rIns="109704" bIns="54852" rtlCol="0" anchor="ctr"/>
              <a:lstStyle/>
              <a:p>
                <a:pPr algn="ctr"/>
                <a:endParaRPr lang="bg-BG" sz="1707">
                  <a:latin typeface="Calibri Light"/>
                </a:endParaRPr>
              </a:p>
            </p:txBody>
          </p:sp>
          <p:sp>
            <p:nvSpPr>
              <p:cNvPr id="78" name="Oval 77"/>
              <p:cNvSpPr/>
              <p:nvPr/>
            </p:nvSpPr>
            <p:spPr>
              <a:xfrm>
                <a:off x="5286107" y="5332685"/>
                <a:ext cx="2832537" cy="2833275"/>
              </a:xfrm>
              <a:prstGeom prst="ellipse">
                <a:avLst/>
              </a:prstGeom>
              <a:solidFill>
                <a:srgbClr val="61473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4" tIns="54852" rIns="109704" bIns="54852" rtlCol="0" anchor="ctr"/>
              <a:lstStyle/>
              <a:p>
                <a:pPr algn="ctr"/>
                <a:endParaRPr lang="bg-BG" sz="1707">
                  <a:latin typeface="Calibri Light"/>
                </a:endParaRPr>
              </a:p>
            </p:txBody>
          </p:sp>
        </p:grpSp>
        <p:sp>
          <p:nvSpPr>
            <p:cNvPr id="76" name="Freeform 22"/>
            <p:cNvSpPr>
              <a:spLocks noChangeArrowheads="1"/>
            </p:cNvSpPr>
            <p:nvPr/>
          </p:nvSpPr>
          <p:spPr bwMode="auto">
            <a:xfrm>
              <a:off x="15014064" y="3584307"/>
              <a:ext cx="747702" cy="747708"/>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a:extLst/>
          </p:spPr>
          <p:txBody>
            <a:bodyPr wrap="none" anchor="ctr"/>
            <a:lstStyle/>
            <a:p>
              <a:endParaRPr lang="en-US" sz="1707" dirty="0">
                <a:latin typeface="Calibri Light"/>
              </a:endParaRPr>
            </a:p>
          </p:txBody>
        </p:sp>
      </p:grpSp>
      <p:grpSp>
        <p:nvGrpSpPr>
          <p:cNvPr id="56" name="Group 55"/>
          <p:cNvGrpSpPr/>
          <p:nvPr/>
        </p:nvGrpSpPr>
        <p:grpSpPr>
          <a:xfrm>
            <a:off x="5565340" y="1894390"/>
            <a:ext cx="999561" cy="999821"/>
            <a:chOff x="12208441" y="5274469"/>
            <a:chExt cx="1999231" cy="1999752"/>
          </a:xfrm>
        </p:grpSpPr>
        <p:grpSp>
          <p:nvGrpSpPr>
            <p:cNvPr id="62" name="Group 61"/>
            <p:cNvGrpSpPr/>
            <p:nvPr/>
          </p:nvGrpSpPr>
          <p:grpSpPr>
            <a:xfrm rot="21316916">
              <a:off x="12208441" y="5274469"/>
              <a:ext cx="1999231" cy="1999752"/>
              <a:chOff x="5013110" y="5059616"/>
              <a:chExt cx="3378533" cy="3379413"/>
            </a:xfrm>
          </p:grpSpPr>
          <p:sp>
            <p:nvSpPr>
              <p:cNvPr id="64" name="Oval 63"/>
              <p:cNvSpPr/>
              <p:nvPr/>
            </p:nvSpPr>
            <p:spPr>
              <a:xfrm>
                <a:off x="5013110" y="5059616"/>
                <a:ext cx="3378533" cy="3379413"/>
              </a:xfrm>
              <a:prstGeom prst="ellipse">
                <a:avLst/>
              </a:pr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4" tIns="54852" rIns="109704" bIns="54852" rtlCol="0" anchor="ctr"/>
              <a:lstStyle/>
              <a:p>
                <a:pPr algn="ctr"/>
                <a:endParaRPr lang="bg-BG" sz="1707">
                  <a:latin typeface="Calibri Light"/>
                </a:endParaRPr>
              </a:p>
            </p:txBody>
          </p:sp>
          <p:sp>
            <p:nvSpPr>
              <p:cNvPr id="74" name="Oval 73"/>
              <p:cNvSpPr/>
              <p:nvPr/>
            </p:nvSpPr>
            <p:spPr>
              <a:xfrm>
                <a:off x="5286107" y="5332685"/>
                <a:ext cx="2832537" cy="2833275"/>
              </a:xfrm>
              <a:prstGeom prst="ellipse">
                <a:avLst/>
              </a:prstGeom>
              <a:solidFill>
                <a:srgbClr val="532D10"/>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4" tIns="54852" rIns="109704" bIns="54852" rtlCol="0" anchor="ctr"/>
              <a:lstStyle/>
              <a:p>
                <a:pPr algn="ctr"/>
                <a:endParaRPr lang="bg-BG" sz="1707">
                  <a:latin typeface="Calibri Light"/>
                </a:endParaRPr>
              </a:p>
            </p:txBody>
          </p:sp>
        </p:grpSp>
        <p:sp>
          <p:nvSpPr>
            <p:cNvPr id="63" name="Freeform 101"/>
            <p:cNvSpPr>
              <a:spLocks noChangeArrowheads="1"/>
            </p:cNvSpPr>
            <p:nvPr/>
          </p:nvSpPr>
          <p:spPr bwMode="auto">
            <a:xfrm>
              <a:off x="12885009" y="5933249"/>
              <a:ext cx="804670" cy="619524"/>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ffectLst/>
            <a:extLst/>
          </p:spPr>
          <p:txBody>
            <a:bodyPr wrap="none" anchor="ctr"/>
            <a:lstStyle/>
            <a:p>
              <a:endParaRPr lang="en-US" sz="1707" dirty="0">
                <a:latin typeface="Calibri Light"/>
              </a:endParaRPr>
            </a:p>
          </p:txBody>
        </p:sp>
      </p:grpSp>
      <p:grpSp>
        <p:nvGrpSpPr>
          <p:cNvPr id="57" name="Group 56"/>
          <p:cNvGrpSpPr/>
          <p:nvPr/>
        </p:nvGrpSpPr>
        <p:grpSpPr>
          <a:xfrm>
            <a:off x="3604674" y="1891428"/>
            <a:ext cx="999561" cy="999821"/>
            <a:chOff x="9907711" y="7463571"/>
            <a:chExt cx="1999231" cy="1999752"/>
          </a:xfrm>
        </p:grpSpPr>
        <p:grpSp>
          <p:nvGrpSpPr>
            <p:cNvPr id="58" name="Group 57"/>
            <p:cNvGrpSpPr/>
            <p:nvPr/>
          </p:nvGrpSpPr>
          <p:grpSpPr>
            <a:xfrm rot="21316916">
              <a:off x="9907711" y="7463571"/>
              <a:ext cx="1999231" cy="1999752"/>
              <a:chOff x="5013110" y="5059616"/>
              <a:chExt cx="3378533" cy="3379413"/>
            </a:xfrm>
          </p:grpSpPr>
          <p:sp>
            <p:nvSpPr>
              <p:cNvPr id="60" name="Oval 59"/>
              <p:cNvSpPr/>
              <p:nvPr/>
            </p:nvSpPr>
            <p:spPr>
              <a:xfrm>
                <a:off x="5013110" y="5059616"/>
                <a:ext cx="3378533" cy="3379413"/>
              </a:xfrm>
              <a:prstGeom prst="ellipse">
                <a:avLst/>
              </a:pr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4" tIns="54852" rIns="109704" bIns="54852" rtlCol="0" anchor="ctr"/>
              <a:lstStyle/>
              <a:p>
                <a:pPr algn="ctr"/>
                <a:endParaRPr lang="bg-BG" sz="1707">
                  <a:latin typeface="Calibri Light"/>
                </a:endParaRPr>
              </a:p>
            </p:txBody>
          </p:sp>
          <p:sp>
            <p:nvSpPr>
              <p:cNvPr id="61" name="Oval 60"/>
              <p:cNvSpPr/>
              <p:nvPr/>
            </p:nvSpPr>
            <p:spPr>
              <a:xfrm>
                <a:off x="5286108" y="5332684"/>
                <a:ext cx="2832536" cy="2833274"/>
              </a:xfrm>
              <a:prstGeom prst="ellipse">
                <a:avLst/>
              </a:prstGeom>
              <a:solidFill>
                <a:srgbClr val="61473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4" tIns="54852" rIns="109704" bIns="54852" rtlCol="0" anchor="ctr"/>
              <a:lstStyle/>
              <a:p>
                <a:pPr algn="ctr"/>
                <a:endParaRPr lang="bg-BG" sz="1707">
                  <a:latin typeface="Calibri Light"/>
                </a:endParaRPr>
              </a:p>
            </p:txBody>
          </p:sp>
        </p:grpSp>
        <p:sp>
          <p:nvSpPr>
            <p:cNvPr id="59" name="Freeform 104"/>
            <p:cNvSpPr>
              <a:spLocks noChangeArrowheads="1"/>
            </p:cNvSpPr>
            <p:nvPr/>
          </p:nvSpPr>
          <p:spPr bwMode="auto">
            <a:xfrm>
              <a:off x="10528124" y="8136492"/>
              <a:ext cx="804676" cy="541196"/>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ffectLst/>
            <a:extLst/>
          </p:spPr>
          <p:txBody>
            <a:bodyPr wrap="none" anchor="ctr"/>
            <a:lstStyle/>
            <a:p>
              <a:endParaRPr lang="en-US" sz="1707" dirty="0">
                <a:latin typeface="Calibri Light"/>
              </a:endParaRPr>
            </a:p>
          </p:txBody>
        </p:sp>
      </p:grpSp>
      <p:grpSp>
        <p:nvGrpSpPr>
          <p:cNvPr id="84" name="Group 83"/>
          <p:cNvGrpSpPr/>
          <p:nvPr/>
        </p:nvGrpSpPr>
        <p:grpSpPr>
          <a:xfrm>
            <a:off x="5653517" y="1939551"/>
            <a:ext cx="1790225" cy="932381"/>
            <a:chOff x="3913901" y="5865040"/>
            <a:chExt cx="3322518" cy="1730427"/>
          </a:xfrm>
        </p:grpSpPr>
        <p:cxnSp>
          <p:nvCxnSpPr>
            <p:cNvPr id="93" name="直接连接符 84"/>
            <p:cNvCxnSpPr/>
            <p:nvPr/>
          </p:nvCxnSpPr>
          <p:spPr>
            <a:xfrm flipV="1">
              <a:off x="5664989" y="6731856"/>
              <a:ext cx="1571430" cy="1"/>
            </a:xfrm>
            <a:prstGeom prst="line">
              <a:avLst/>
            </a:prstGeom>
            <a:noFill/>
            <a:ln w="38100">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01" name="弧形 85"/>
            <p:cNvSpPr/>
            <p:nvPr/>
          </p:nvSpPr>
          <p:spPr>
            <a:xfrm rot="16200000">
              <a:off x="3913901" y="5865040"/>
              <a:ext cx="1730427" cy="1730428"/>
            </a:xfrm>
            <a:prstGeom prst="arc">
              <a:avLst>
                <a:gd name="adj1" fmla="val 2657162"/>
                <a:gd name="adj2" fmla="val 817606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latin typeface="Calibri Light"/>
              </a:endParaRPr>
            </a:p>
          </p:txBody>
        </p:sp>
      </p:grpSp>
      <p:grpSp>
        <p:nvGrpSpPr>
          <p:cNvPr id="102" name="Group 101"/>
          <p:cNvGrpSpPr/>
          <p:nvPr/>
        </p:nvGrpSpPr>
        <p:grpSpPr>
          <a:xfrm>
            <a:off x="7609265" y="1939551"/>
            <a:ext cx="1790225" cy="932381"/>
            <a:chOff x="3913901" y="5865040"/>
            <a:chExt cx="3322518" cy="1730427"/>
          </a:xfrm>
        </p:grpSpPr>
        <p:cxnSp>
          <p:nvCxnSpPr>
            <p:cNvPr id="103" name="直接连接符 84"/>
            <p:cNvCxnSpPr/>
            <p:nvPr/>
          </p:nvCxnSpPr>
          <p:spPr>
            <a:xfrm flipV="1">
              <a:off x="5664989" y="6731856"/>
              <a:ext cx="1571430" cy="1"/>
            </a:xfrm>
            <a:prstGeom prst="line">
              <a:avLst/>
            </a:prstGeom>
            <a:noFill/>
            <a:ln w="38100">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04" name="弧形 85"/>
            <p:cNvSpPr/>
            <p:nvPr/>
          </p:nvSpPr>
          <p:spPr>
            <a:xfrm rot="16200000">
              <a:off x="3913901" y="5865040"/>
              <a:ext cx="1730427" cy="1730428"/>
            </a:xfrm>
            <a:prstGeom prst="arc">
              <a:avLst>
                <a:gd name="adj1" fmla="val 2657162"/>
                <a:gd name="adj2" fmla="val 817606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latin typeface="Calibri Light"/>
              </a:endParaRPr>
            </a:p>
          </p:txBody>
        </p:sp>
      </p:grpSp>
      <p:grpSp>
        <p:nvGrpSpPr>
          <p:cNvPr id="105" name="Group 104"/>
          <p:cNvGrpSpPr/>
          <p:nvPr/>
        </p:nvGrpSpPr>
        <p:grpSpPr>
          <a:xfrm>
            <a:off x="1736474" y="1939551"/>
            <a:ext cx="1790225" cy="932381"/>
            <a:chOff x="3913901" y="5865040"/>
            <a:chExt cx="3322518" cy="1730427"/>
          </a:xfrm>
        </p:grpSpPr>
        <p:cxnSp>
          <p:nvCxnSpPr>
            <p:cNvPr id="106" name="直接连接符 84"/>
            <p:cNvCxnSpPr/>
            <p:nvPr/>
          </p:nvCxnSpPr>
          <p:spPr>
            <a:xfrm flipV="1">
              <a:off x="5664989" y="6731856"/>
              <a:ext cx="1571430" cy="1"/>
            </a:xfrm>
            <a:prstGeom prst="line">
              <a:avLst/>
            </a:prstGeom>
            <a:noFill/>
            <a:ln w="38100">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07" name="弧形 85"/>
            <p:cNvSpPr/>
            <p:nvPr/>
          </p:nvSpPr>
          <p:spPr>
            <a:xfrm rot="16200000">
              <a:off x="3913901" y="5865040"/>
              <a:ext cx="1730427" cy="1730428"/>
            </a:xfrm>
            <a:prstGeom prst="arc">
              <a:avLst>
                <a:gd name="adj1" fmla="val 2657162"/>
                <a:gd name="adj2" fmla="val 817606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latin typeface="Calibri Light"/>
              </a:endParaRPr>
            </a:p>
          </p:txBody>
        </p:sp>
      </p:grpSp>
      <p:grpSp>
        <p:nvGrpSpPr>
          <p:cNvPr id="108" name="Group 107"/>
          <p:cNvGrpSpPr/>
          <p:nvPr/>
        </p:nvGrpSpPr>
        <p:grpSpPr>
          <a:xfrm>
            <a:off x="9432908" y="1899381"/>
            <a:ext cx="999561" cy="999821"/>
            <a:chOff x="9907711" y="7463571"/>
            <a:chExt cx="1999231" cy="1999752"/>
          </a:xfrm>
        </p:grpSpPr>
        <p:grpSp>
          <p:nvGrpSpPr>
            <p:cNvPr id="109" name="Group 108"/>
            <p:cNvGrpSpPr/>
            <p:nvPr/>
          </p:nvGrpSpPr>
          <p:grpSpPr>
            <a:xfrm rot="21316916">
              <a:off x="9907711" y="7463571"/>
              <a:ext cx="1999231" cy="1999752"/>
              <a:chOff x="5013110" y="5059616"/>
              <a:chExt cx="3378533" cy="3379413"/>
            </a:xfrm>
          </p:grpSpPr>
          <p:sp>
            <p:nvSpPr>
              <p:cNvPr id="111" name="Oval 110"/>
              <p:cNvSpPr/>
              <p:nvPr/>
            </p:nvSpPr>
            <p:spPr>
              <a:xfrm>
                <a:off x="5013110" y="5059616"/>
                <a:ext cx="3378533" cy="3379413"/>
              </a:xfrm>
              <a:prstGeom prst="ellipse">
                <a:avLst/>
              </a:pr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4" tIns="54852" rIns="109704" bIns="54852" rtlCol="0" anchor="ctr"/>
              <a:lstStyle/>
              <a:p>
                <a:pPr algn="ctr"/>
                <a:endParaRPr lang="bg-BG" sz="1707">
                  <a:latin typeface="Calibri Light"/>
                </a:endParaRPr>
              </a:p>
            </p:txBody>
          </p:sp>
          <p:sp>
            <p:nvSpPr>
              <p:cNvPr id="112" name="Oval 111"/>
              <p:cNvSpPr/>
              <p:nvPr/>
            </p:nvSpPr>
            <p:spPr>
              <a:xfrm>
                <a:off x="5286108" y="5332684"/>
                <a:ext cx="2832536" cy="2833274"/>
              </a:xfrm>
              <a:prstGeom prst="ellipse">
                <a:avLst/>
              </a:prstGeom>
              <a:solidFill>
                <a:srgbClr val="532D10"/>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4" tIns="54852" rIns="109704" bIns="54852" rtlCol="0" anchor="ctr"/>
              <a:lstStyle/>
              <a:p>
                <a:pPr algn="ctr"/>
                <a:endParaRPr lang="bg-BG" sz="1707">
                  <a:latin typeface="Calibri Light"/>
                </a:endParaRPr>
              </a:p>
            </p:txBody>
          </p:sp>
        </p:grpSp>
        <p:sp>
          <p:nvSpPr>
            <p:cNvPr id="110" name="Freeform 104"/>
            <p:cNvSpPr>
              <a:spLocks noChangeArrowheads="1"/>
            </p:cNvSpPr>
            <p:nvPr/>
          </p:nvSpPr>
          <p:spPr bwMode="auto">
            <a:xfrm>
              <a:off x="10528124" y="8136492"/>
              <a:ext cx="804676" cy="541196"/>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ffectLst/>
            <a:extLst/>
          </p:spPr>
          <p:txBody>
            <a:bodyPr wrap="none" anchor="ctr"/>
            <a:lstStyle/>
            <a:p>
              <a:endParaRPr lang="en-US" sz="1707" dirty="0">
                <a:latin typeface="Calibri Light"/>
              </a:endParaRPr>
            </a:p>
          </p:txBody>
        </p:sp>
      </p:grpSp>
      <p:sp>
        <p:nvSpPr>
          <p:cNvPr id="51" name="TextBox 23"/>
          <p:cNvSpPr txBox="1"/>
          <p:nvPr/>
        </p:nvSpPr>
        <p:spPr>
          <a:xfrm>
            <a:off x="1455201" y="4174945"/>
            <a:ext cx="1646814" cy="646331"/>
          </a:xfrm>
          <a:prstGeom prst="rect">
            <a:avLst/>
          </a:prstGeom>
          <a:noFill/>
        </p:spPr>
        <p:txBody>
          <a:bodyPr wrap="square" rtlCol="0">
            <a:spAutoFit/>
          </a:bodyPr>
          <a:lstStyle/>
          <a:p>
            <a:r>
              <a:rPr lang="zh-CN" altLang="en-US" sz="1200" b="1" dirty="0">
                <a:solidFill>
                  <a:prstClr val="black"/>
                </a:solidFill>
                <a:latin typeface="微软雅黑" panose="020B0503020204020204" pitchFamily="34" charset="-122"/>
                <a:ea typeface="微软雅黑" panose="020B0503020204020204" pitchFamily="34" charset="-122"/>
              </a:rPr>
              <a:t>双击输入替换内容双击输入替换内容</a:t>
            </a:r>
            <a:endParaRPr lang="en-AU" altLang="zh-CN" sz="1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a:p>
            <a:endParaRPr lang="en-AU" altLang="zh-CN" sz="1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2" name="TextBox 23"/>
          <p:cNvSpPr txBox="1"/>
          <p:nvPr/>
        </p:nvSpPr>
        <p:spPr>
          <a:xfrm>
            <a:off x="3295013" y="4174945"/>
            <a:ext cx="1618882"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1" name="TextBox 23"/>
          <p:cNvSpPr txBox="1"/>
          <p:nvPr/>
        </p:nvSpPr>
        <p:spPr>
          <a:xfrm>
            <a:off x="5395042" y="4174945"/>
            <a:ext cx="1590950"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6" name="TextBox 23"/>
          <p:cNvSpPr txBox="1"/>
          <p:nvPr/>
        </p:nvSpPr>
        <p:spPr>
          <a:xfrm>
            <a:off x="7443742" y="4183004"/>
            <a:ext cx="1700010"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8" name="TextBox 23"/>
          <p:cNvSpPr txBox="1"/>
          <p:nvPr/>
        </p:nvSpPr>
        <p:spPr>
          <a:xfrm>
            <a:off x="9376961" y="4179740"/>
            <a:ext cx="1584264" cy="646331"/>
          </a:xfrm>
          <a:prstGeom prst="rect">
            <a:avLst/>
          </a:prstGeom>
          <a:noFill/>
        </p:spPr>
        <p:txBody>
          <a:bodyPr wrap="square" rtlCol="0">
            <a:spAutoFit/>
          </a:bodyPr>
          <a:lstStyle/>
          <a:p>
            <a:pPr lvl="0"/>
            <a:r>
              <a:rPr lang="zh-CN" altLang="en-US" sz="1200" b="1" dirty="0">
                <a:solidFill>
                  <a:prstClr val="black"/>
                </a:solidFill>
                <a:latin typeface="微软雅黑" panose="020B0503020204020204" pitchFamily="34" charset="-122"/>
                <a:ea typeface="微软雅黑" panose="020B0503020204020204" pitchFamily="34" charset="-122"/>
              </a:rPr>
              <a:t>双击输入替换内容双击输入替换内容</a:t>
            </a:r>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endParaRPr lang="en-AU" altLang="zh-CN" sz="12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749742602"/>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p:tgtEl>
                                          <p:spTgt spid="54"/>
                                        </p:tgtEl>
                                        <p:attrNameLst>
                                          <p:attrName>ppt_x</p:attrName>
                                        </p:attrNameLst>
                                      </p:cBhvr>
                                      <p:tavLst>
                                        <p:tav tm="0">
                                          <p:val>
                                            <p:strVal val="#ppt_x-#ppt_w*1.125000"/>
                                          </p:val>
                                        </p:tav>
                                        <p:tav tm="100000">
                                          <p:val>
                                            <p:strVal val="#ppt_x"/>
                                          </p:val>
                                        </p:tav>
                                      </p:tavLst>
                                    </p:anim>
                                    <p:animEffect transition="in" filter="wipe(right)">
                                      <p:cBhvr>
                                        <p:cTn id="8" dur="500"/>
                                        <p:tgtEl>
                                          <p:spTgt spid="5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500"/>
                                        <p:tgtEl>
                                          <p:spTgt spid="51"/>
                                        </p:tgtEl>
                                        <p:attrNameLst>
                                          <p:attrName>ppt_y</p:attrName>
                                        </p:attrNameLst>
                                      </p:cBhvr>
                                      <p:tavLst>
                                        <p:tav tm="0">
                                          <p:val>
                                            <p:strVal val="#ppt_y+#ppt_h*1.125000"/>
                                          </p:val>
                                        </p:tav>
                                        <p:tav tm="100000">
                                          <p:val>
                                            <p:strVal val="#ppt_y"/>
                                          </p:val>
                                        </p:tav>
                                      </p:tavLst>
                                    </p:anim>
                                    <p:animEffect transition="in" filter="wipe(up)">
                                      <p:cBhvr>
                                        <p:cTn id="13" dur="500"/>
                                        <p:tgtEl>
                                          <p:spTgt spid="51"/>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wipe(left)">
                                      <p:cBhvr>
                                        <p:cTn id="17" dur="500"/>
                                        <p:tgtEl>
                                          <p:spTgt spid="105"/>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additive="base">
                                        <p:cTn id="21" dur="500"/>
                                        <p:tgtEl>
                                          <p:spTgt spid="57"/>
                                        </p:tgtEl>
                                        <p:attrNameLst>
                                          <p:attrName>ppt_x</p:attrName>
                                        </p:attrNameLst>
                                      </p:cBhvr>
                                      <p:tavLst>
                                        <p:tav tm="0">
                                          <p:val>
                                            <p:strVal val="#ppt_x-#ppt_w*1.125000"/>
                                          </p:val>
                                        </p:tav>
                                        <p:tav tm="100000">
                                          <p:val>
                                            <p:strVal val="#ppt_x"/>
                                          </p:val>
                                        </p:tav>
                                      </p:tavLst>
                                    </p:anim>
                                    <p:animEffect transition="in" filter="wipe(right)">
                                      <p:cBhvr>
                                        <p:cTn id="22" dur="500"/>
                                        <p:tgtEl>
                                          <p:spTgt spid="57"/>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72"/>
                                        </p:tgtEl>
                                        <p:attrNameLst>
                                          <p:attrName>style.visibility</p:attrName>
                                        </p:attrNameLst>
                                      </p:cBhvr>
                                      <p:to>
                                        <p:strVal val="visible"/>
                                      </p:to>
                                    </p:set>
                                    <p:anim calcmode="lin" valueType="num">
                                      <p:cBhvr additive="base">
                                        <p:cTn id="26" dur="500"/>
                                        <p:tgtEl>
                                          <p:spTgt spid="72"/>
                                        </p:tgtEl>
                                        <p:attrNameLst>
                                          <p:attrName>ppt_y</p:attrName>
                                        </p:attrNameLst>
                                      </p:cBhvr>
                                      <p:tavLst>
                                        <p:tav tm="0">
                                          <p:val>
                                            <p:strVal val="#ppt_y+#ppt_h*1.125000"/>
                                          </p:val>
                                        </p:tav>
                                        <p:tav tm="100000">
                                          <p:val>
                                            <p:strVal val="#ppt_y"/>
                                          </p:val>
                                        </p:tav>
                                      </p:tavLst>
                                    </p:anim>
                                    <p:animEffect transition="in" filter="wipe(up)">
                                      <p:cBhvr>
                                        <p:cTn id="27" dur="500"/>
                                        <p:tgtEl>
                                          <p:spTgt spid="72"/>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par>
                          <p:cTn id="32" fill="hold">
                            <p:stCondLst>
                              <p:cond delay="3000"/>
                            </p:stCondLst>
                            <p:childTnLst>
                              <p:par>
                                <p:cTn id="33" presetID="12" presetClass="entr" presetSubtype="8"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 calcmode="lin" valueType="num">
                                      <p:cBhvr additive="base">
                                        <p:cTn id="35" dur="500"/>
                                        <p:tgtEl>
                                          <p:spTgt spid="56"/>
                                        </p:tgtEl>
                                        <p:attrNameLst>
                                          <p:attrName>ppt_x</p:attrName>
                                        </p:attrNameLst>
                                      </p:cBhvr>
                                      <p:tavLst>
                                        <p:tav tm="0">
                                          <p:val>
                                            <p:strVal val="#ppt_x-#ppt_w*1.125000"/>
                                          </p:val>
                                        </p:tav>
                                        <p:tav tm="100000">
                                          <p:val>
                                            <p:strVal val="#ppt_x"/>
                                          </p:val>
                                        </p:tav>
                                      </p:tavLst>
                                    </p:anim>
                                    <p:animEffect transition="in" filter="wipe(right)">
                                      <p:cBhvr>
                                        <p:cTn id="36" dur="500"/>
                                        <p:tgtEl>
                                          <p:spTgt spid="56"/>
                                        </p:tgtEl>
                                      </p:cBhvr>
                                    </p:animEffect>
                                  </p:childTnLst>
                                </p:cTn>
                              </p:par>
                            </p:childTnLst>
                          </p:cTn>
                        </p:par>
                        <p:par>
                          <p:cTn id="37" fill="hold">
                            <p:stCondLst>
                              <p:cond delay="3500"/>
                            </p:stCondLst>
                            <p:childTnLst>
                              <p:par>
                                <p:cTn id="38" presetID="12" presetClass="entr" presetSubtype="4" fill="hold" grpId="0" nodeType="afterEffect">
                                  <p:stCondLst>
                                    <p:cond delay="0"/>
                                  </p:stCondLst>
                                  <p:childTnLst>
                                    <p:set>
                                      <p:cBhvr>
                                        <p:cTn id="39" dur="1" fill="hold">
                                          <p:stCondLst>
                                            <p:cond delay="0"/>
                                          </p:stCondLst>
                                        </p:cTn>
                                        <p:tgtEl>
                                          <p:spTgt spid="81"/>
                                        </p:tgtEl>
                                        <p:attrNameLst>
                                          <p:attrName>style.visibility</p:attrName>
                                        </p:attrNameLst>
                                      </p:cBhvr>
                                      <p:to>
                                        <p:strVal val="visible"/>
                                      </p:to>
                                    </p:set>
                                    <p:anim calcmode="lin" valueType="num">
                                      <p:cBhvr additive="base">
                                        <p:cTn id="40" dur="500"/>
                                        <p:tgtEl>
                                          <p:spTgt spid="81"/>
                                        </p:tgtEl>
                                        <p:attrNameLst>
                                          <p:attrName>ppt_y</p:attrName>
                                        </p:attrNameLst>
                                      </p:cBhvr>
                                      <p:tavLst>
                                        <p:tav tm="0">
                                          <p:val>
                                            <p:strVal val="#ppt_y+#ppt_h*1.125000"/>
                                          </p:val>
                                        </p:tav>
                                        <p:tav tm="100000">
                                          <p:val>
                                            <p:strVal val="#ppt_y"/>
                                          </p:val>
                                        </p:tav>
                                      </p:tavLst>
                                    </p:anim>
                                    <p:animEffect transition="in" filter="wipe(up)">
                                      <p:cBhvr>
                                        <p:cTn id="41" dur="500"/>
                                        <p:tgtEl>
                                          <p:spTgt spid="81"/>
                                        </p:tgtEl>
                                      </p:cBhvr>
                                    </p:animEffect>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wipe(left)">
                                      <p:cBhvr>
                                        <p:cTn id="45" dur="500"/>
                                        <p:tgtEl>
                                          <p:spTgt spid="84"/>
                                        </p:tgtEl>
                                      </p:cBhvr>
                                    </p:animEffect>
                                  </p:childTnLst>
                                </p:cTn>
                              </p:par>
                            </p:childTnLst>
                          </p:cTn>
                        </p:par>
                        <p:par>
                          <p:cTn id="46" fill="hold">
                            <p:stCondLst>
                              <p:cond delay="4500"/>
                            </p:stCondLst>
                            <p:childTnLst>
                              <p:par>
                                <p:cTn id="47" presetID="12" presetClass="entr" presetSubtype="8"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additive="base">
                                        <p:cTn id="49" dur="500"/>
                                        <p:tgtEl>
                                          <p:spTgt spid="55"/>
                                        </p:tgtEl>
                                        <p:attrNameLst>
                                          <p:attrName>ppt_x</p:attrName>
                                        </p:attrNameLst>
                                      </p:cBhvr>
                                      <p:tavLst>
                                        <p:tav tm="0">
                                          <p:val>
                                            <p:strVal val="#ppt_x-#ppt_w*1.125000"/>
                                          </p:val>
                                        </p:tav>
                                        <p:tav tm="100000">
                                          <p:val>
                                            <p:strVal val="#ppt_x"/>
                                          </p:val>
                                        </p:tav>
                                      </p:tavLst>
                                    </p:anim>
                                    <p:animEffect transition="in" filter="wipe(right)">
                                      <p:cBhvr>
                                        <p:cTn id="50" dur="500"/>
                                        <p:tgtEl>
                                          <p:spTgt spid="55"/>
                                        </p:tgtEl>
                                      </p:cBhvr>
                                    </p:animEffect>
                                  </p:childTnLst>
                                </p:cTn>
                              </p:par>
                            </p:childTnLst>
                          </p:cTn>
                        </p:par>
                        <p:par>
                          <p:cTn id="51" fill="hold">
                            <p:stCondLst>
                              <p:cond delay="5000"/>
                            </p:stCondLst>
                            <p:childTnLst>
                              <p:par>
                                <p:cTn id="52" presetID="12" presetClass="entr" presetSubtype="4" fill="hold" grpId="0" nodeType="afterEffect">
                                  <p:stCondLst>
                                    <p:cond delay="0"/>
                                  </p:stCondLst>
                                  <p:childTnLst>
                                    <p:set>
                                      <p:cBhvr>
                                        <p:cTn id="53" dur="1" fill="hold">
                                          <p:stCondLst>
                                            <p:cond delay="0"/>
                                          </p:stCondLst>
                                        </p:cTn>
                                        <p:tgtEl>
                                          <p:spTgt spid="86"/>
                                        </p:tgtEl>
                                        <p:attrNameLst>
                                          <p:attrName>style.visibility</p:attrName>
                                        </p:attrNameLst>
                                      </p:cBhvr>
                                      <p:to>
                                        <p:strVal val="visible"/>
                                      </p:to>
                                    </p:set>
                                    <p:anim calcmode="lin" valueType="num">
                                      <p:cBhvr additive="base">
                                        <p:cTn id="54" dur="500"/>
                                        <p:tgtEl>
                                          <p:spTgt spid="86"/>
                                        </p:tgtEl>
                                        <p:attrNameLst>
                                          <p:attrName>ppt_y</p:attrName>
                                        </p:attrNameLst>
                                      </p:cBhvr>
                                      <p:tavLst>
                                        <p:tav tm="0">
                                          <p:val>
                                            <p:strVal val="#ppt_y+#ppt_h*1.125000"/>
                                          </p:val>
                                        </p:tav>
                                        <p:tav tm="100000">
                                          <p:val>
                                            <p:strVal val="#ppt_y"/>
                                          </p:val>
                                        </p:tav>
                                      </p:tavLst>
                                    </p:anim>
                                    <p:animEffect transition="in" filter="wipe(up)">
                                      <p:cBhvr>
                                        <p:cTn id="55" dur="500"/>
                                        <p:tgtEl>
                                          <p:spTgt spid="86"/>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02"/>
                                        </p:tgtEl>
                                        <p:attrNameLst>
                                          <p:attrName>style.visibility</p:attrName>
                                        </p:attrNameLst>
                                      </p:cBhvr>
                                      <p:to>
                                        <p:strVal val="visible"/>
                                      </p:to>
                                    </p:set>
                                    <p:animEffect transition="in" filter="wipe(left)">
                                      <p:cBhvr>
                                        <p:cTn id="59" dur="500"/>
                                        <p:tgtEl>
                                          <p:spTgt spid="102"/>
                                        </p:tgtEl>
                                      </p:cBhvr>
                                    </p:animEffect>
                                  </p:childTnLst>
                                </p:cTn>
                              </p:par>
                            </p:childTnLst>
                          </p:cTn>
                        </p:par>
                        <p:par>
                          <p:cTn id="60" fill="hold">
                            <p:stCondLst>
                              <p:cond delay="6000"/>
                            </p:stCondLst>
                            <p:childTnLst>
                              <p:par>
                                <p:cTn id="61" presetID="12" presetClass="entr" presetSubtype="8" fill="hold" nodeType="afterEffect">
                                  <p:stCondLst>
                                    <p:cond delay="0"/>
                                  </p:stCondLst>
                                  <p:childTnLst>
                                    <p:set>
                                      <p:cBhvr>
                                        <p:cTn id="62" dur="1" fill="hold">
                                          <p:stCondLst>
                                            <p:cond delay="0"/>
                                          </p:stCondLst>
                                        </p:cTn>
                                        <p:tgtEl>
                                          <p:spTgt spid="108"/>
                                        </p:tgtEl>
                                        <p:attrNameLst>
                                          <p:attrName>style.visibility</p:attrName>
                                        </p:attrNameLst>
                                      </p:cBhvr>
                                      <p:to>
                                        <p:strVal val="visible"/>
                                      </p:to>
                                    </p:set>
                                    <p:anim calcmode="lin" valueType="num">
                                      <p:cBhvr additive="base">
                                        <p:cTn id="63" dur="500"/>
                                        <p:tgtEl>
                                          <p:spTgt spid="108"/>
                                        </p:tgtEl>
                                        <p:attrNameLst>
                                          <p:attrName>ppt_x</p:attrName>
                                        </p:attrNameLst>
                                      </p:cBhvr>
                                      <p:tavLst>
                                        <p:tav tm="0">
                                          <p:val>
                                            <p:strVal val="#ppt_x-#ppt_w*1.125000"/>
                                          </p:val>
                                        </p:tav>
                                        <p:tav tm="100000">
                                          <p:val>
                                            <p:strVal val="#ppt_x"/>
                                          </p:val>
                                        </p:tav>
                                      </p:tavLst>
                                    </p:anim>
                                    <p:animEffect transition="in" filter="wipe(right)">
                                      <p:cBhvr>
                                        <p:cTn id="64" dur="500"/>
                                        <p:tgtEl>
                                          <p:spTgt spid="108"/>
                                        </p:tgtEl>
                                      </p:cBhvr>
                                    </p:animEffect>
                                  </p:childTnLst>
                                </p:cTn>
                              </p:par>
                            </p:childTnLst>
                          </p:cTn>
                        </p:par>
                        <p:par>
                          <p:cTn id="65" fill="hold">
                            <p:stCondLst>
                              <p:cond delay="6500"/>
                            </p:stCondLst>
                            <p:childTnLst>
                              <p:par>
                                <p:cTn id="66" presetID="12" presetClass="entr" presetSubtype="4" fill="hold" grpId="0" nodeType="afterEffect">
                                  <p:stCondLst>
                                    <p:cond delay="0"/>
                                  </p:stCondLst>
                                  <p:childTnLst>
                                    <p:set>
                                      <p:cBhvr>
                                        <p:cTn id="67" dur="1" fill="hold">
                                          <p:stCondLst>
                                            <p:cond delay="0"/>
                                          </p:stCondLst>
                                        </p:cTn>
                                        <p:tgtEl>
                                          <p:spTgt spid="88"/>
                                        </p:tgtEl>
                                        <p:attrNameLst>
                                          <p:attrName>style.visibility</p:attrName>
                                        </p:attrNameLst>
                                      </p:cBhvr>
                                      <p:to>
                                        <p:strVal val="visible"/>
                                      </p:to>
                                    </p:set>
                                    <p:anim calcmode="lin" valueType="num">
                                      <p:cBhvr additive="base">
                                        <p:cTn id="68" dur="500"/>
                                        <p:tgtEl>
                                          <p:spTgt spid="88"/>
                                        </p:tgtEl>
                                        <p:attrNameLst>
                                          <p:attrName>ppt_y</p:attrName>
                                        </p:attrNameLst>
                                      </p:cBhvr>
                                      <p:tavLst>
                                        <p:tav tm="0">
                                          <p:val>
                                            <p:strVal val="#ppt_y+#ppt_h*1.125000"/>
                                          </p:val>
                                        </p:tav>
                                        <p:tav tm="100000">
                                          <p:val>
                                            <p:strVal val="#ppt_y"/>
                                          </p:val>
                                        </p:tav>
                                      </p:tavLst>
                                    </p:anim>
                                    <p:animEffect transition="in" filter="wipe(up)">
                                      <p:cBhvr>
                                        <p:cTn id="6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72" grpId="0"/>
      <p:bldP spid="81" grpId="0"/>
      <p:bldP spid="86" grpId="0"/>
      <p:bldP spid="8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43"/>
</p:tagLst>
</file>

<file path=ppt/tags/tag2.xml><?xml version="1.0" encoding="utf-8"?>
<p:tagLst xmlns:a="http://schemas.openxmlformats.org/drawingml/2006/main" xmlns:r="http://schemas.openxmlformats.org/officeDocument/2006/relationships" xmlns:p="http://schemas.openxmlformats.org/presentationml/2006/main">
  <p:tag name="MH" val="20160405234033"/>
  <p:tag name="MH_LIBRARY" val="GRAPHIC"/>
</p:tagLst>
</file>

<file path=ppt/theme/theme1.xml><?xml version="1.0" encoding="utf-8"?>
<a:theme xmlns:a="http://schemas.openxmlformats.org/drawingml/2006/main" name="A尚设计素材https://shop581232164.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434</TotalTime>
  <Words>875</Words>
  <Application>Microsoft Office PowerPoint</Application>
  <PresentationFormat>宽屏</PresentationFormat>
  <Paragraphs>209</Paragraphs>
  <Slides>24</Slides>
  <Notes>24</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等线</vt:lpstr>
      <vt:lpstr>等线 Light</vt:lpstr>
      <vt:lpstr>迷你简雪君</vt:lpstr>
      <vt:lpstr>书体坊米芾体</vt:lpstr>
      <vt:lpstr>微软雅黑</vt:lpstr>
      <vt:lpstr>Arial</vt:lpstr>
      <vt:lpstr>Calibri</vt:lpstr>
      <vt:lpstr>Calibri Light</vt:lpstr>
      <vt:lpstr>A尚设计素材https://shop581232164.taobao.com/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A尚设计素材https://shop581232164.taobao.com/</Manager>
  <Company>A尚设计素材https://shop581232164.taobao.com/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A尚设计素材https://shop581232164.taobao.com/</dc:title>
  <dc:creator>A尚设计素材https://shop581232164.taobao.com/</dc:creator>
  <cp:keywords>A尚设计素材https:/shop581232164.taobao.com</cp:keywords>
  <dc:description>A尚设计素材https://shop581232164.taobao.com/</dc:description>
  <cp:lastModifiedBy>Hymira</cp:lastModifiedBy>
  <cp:revision>3</cp:revision>
  <dcterms:created xsi:type="dcterms:W3CDTF">2017-08-05T09:07:15Z</dcterms:created>
  <dcterms:modified xsi:type="dcterms:W3CDTF">2019-04-03T04:32:46Z</dcterms:modified>
  <cp:version>A尚设计素材https://shop581232164.taobao.com/</cp:version>
</cp:coreProperties>
</file>