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8676"/>
    <a:srgbClr val="C91D16"/>
    <a:srgbClr val="C8A598"/>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varScale="1">
        <p:scale>
          <a:sx n="106" d="100"/>
          <a:sy n="106" d="100"/>
        </p:scale>
        <p:origin x="486"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E48142"/>
            </a:solidFill>
          </c:spPr>
          <c:dPt>
            <c:idx val="0"/>
            <c:bubble3D val="0"/>
            <c:spPr>
              <a:solidFill>
                <a:srgbClr val="B58676"/>
              </a:solidFill>
              <a:ln w="19050">
                <a:solidFill>
                  <a:schemeClr val="lt1"/>
                </a:solidFill>
              </a:ln>
              <a:effectLst/>
            </c:spPr>
            <c:extLst>
              <c:ext xmlns:c16="http://schemas.microsoft.com/office/drawing/2014/chart" uri="{C3380CC4-5D6E-409C-BE32-E72D297353CC}">
                <c16:uniqueId val="{00000001-1463-4A84-9AB4-343D5EB531C4}"/>
              </c:ext>
            </c:extLst>
          </c:dPt>
          <c:dPt>
            <c:idx val="1"/>
            <c:bubble3D val="0"/>
            <c:spPr>
              <a:solidFill>
                <a:schemeClr val="bg1">
                  <a:lumMod val="65000"/>
                </a:schemeClr>
              </a:solidFill>
              <a:ln w="19050">
                <a:solidFill>
                  <a:schemeClr val="lt1"/>
                </a:solidFill>
              </a:ln>
              <a:effectLst/>
            </c:spPr>
            <c:extLst>
              <c:ext xmlns:c16="http://schemas.microsoft.com/office/drawing/2014/chart" uri="{C3380CC4-5D6E-409C-BE32-E72D297353CC}">
                <c16:uniqueId val="{00000003-1463-4A84-9AB4-343D5EB531C4}"/>
              </c:ext>
            </c:extLst>
          </c:dPt>
          <c:dPt>
            <c:idx val="2"/>
            <c:bubble3D val="0"/>
            <c:spPr>
              <a:solidFill>
                <a:srgbClr val="B58676"/>
              </a:solidFill>
              <a:ln w="19050">
                <a:solidFill>
                  <a:schemeClr val="lt1"/>
                </a:solidFill>
              </a:ln>
              <a:effectLst/>
            </c:spPr>
            <c:extLst>
              <c:ext xmlns:c16="http://schemas.microsoft.com/office/drawing/2014/chart" uri="{C3380CC4-5D6E-409C-BE32-E72D297353CC}">
                <c16:uniqueId val="{00000005-1463-4A84-9AB4-343D5EB531C4}"/>
              </c:ext>
            </c:extLst>
          </c:dPt>
          <c:dPt>
            <c:idx val="3"/>
            <c:bubble3D val="0"/>
            <c:spPr>
              <a:solidFill>
                <a:schemeClr val="bg1">
                  <a:lumMod val="65000"/>
                </a:schemeClr>
              </a:solidFill>
              <a:ln w="19050">
                <a:solidFill>
                  <a:schemeClr val="lt1"/>
                </a:solidFill>
              </a:ln>
              <a:effectLst/>
            </c:spPr>
            <c:extLst>
              <c:ext xmlns:c16="http://schemas.microsoft.com/office/drawing/2014/chart" uri="{C3380CC4-5D6E-409C-BE32-E72D297353CC}">
                <c16:uniqueId val="{00000007-1463-4A84-9AB4-343D5EB531C4}"/>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463-4A84-9AB4-343D5EB531C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b="0" i="0">
          <a:latin typeface="Poppins Light" charset="0"/>
          <a:ea typeface="Poppins Light" charset="0"/>
          <a:cs typeface="Poppins Light"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B58676"/>
            </a:solidFill>
            <a:ln>
              <a:noFill/>
            </a:ln>
          </c:spPr>
          <c:explosion val="8"/>
          <c:dPt>
            <c:idx val="0"/>
            <c:bubble3D val="0"/>
            <c:extLst>
              <c:ext xmlns:c16="http://schemas.microsoft.com/office/drawing/2014/chart" uri="{C3380CC4-5D6E-409C-BE32-E72D297353CC}">
                <c16:uniqueId val="{00000000-0FD4-4DFD-AD0A-5AF78F398BFB}"/>
              </c:ext>
            </c:extLst>
          </c:dPt>
          <c:dPt>
            <c:idx val="1"/>
            <c:bubble3D val="0"/>
            <c:extLst>
              <c:ext xmlns:c16="http://schemas.microsoft.com/office/drawing/2014/chart" uri="{C3380CC4-5D6E-409C-BE32-E72D297353CC}">
                <c16:uniqueId val="{00000001-0FD4-4DFD-AD0A-5AF78F398BFB}"/>
              </c:ext>
            </c:extLst>
          </c:dPt>
          <c:dPt>
            <c:idx val="2"/>
            <c:bubble3D val="0"/>
            <c:extLst>
              <c:ext xmlns:c16="http://schemas.microsoft.com/office/drawing/2014/chart" uri="{C3380CC4-5D6E-409C-BE32-E72D297353CC}">
                <c16:uniqueId val="{00000002-0FD4-4DFD-AD0A-5AF78F398BFB}"/>
              </c:ext>
            </c:extLst>
          </c:dPt>
          <c:dPt>
            <c:idx val="3"/>
            <c:bubble3D val="0"/>
            <c:extLst>
              <c:ext xmlns:c16="http://schemas.microsoft.com/office/drawing/2014/chart" uri="{C3380CC4-5D6E-409C-BE32-E72D297353CC}">
                <c16:uniqueId val="{00000003-0FD4-4DFD-AD0A-5AF78F398BFB}"/>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4</c:v>
                </c:pt>
                <c:pt idx="1">
                  <c:v>3.5</c:v>
                </c:pt>
                <c:pt idx="2">
                  <c:v>2</c:v>
                </c:pt>
                <c:pt idx="3">
                  <c:v>1.5</c:v>
                </c:pt>
              </c:numCache>
            </c:numRef>
          </c:val>
          <c:extLst>
            <c:ext xmlns:c16="http://schemas.microsoft.com/office/drawing/2014/chart" uri="{C3380CC4-5D6E-409C-BE32-E72D297353CC}">
              <c16:uniqueId val="{00000004-0FD4-4DFD-AD0A-5AF78F398BFB}"/>
            </c:ext>
          </c:extLst>
        </c:ser>
        <c:dLbls>
          <c:showLegendKey val="0"/>
          <c:showVal val="0"/>
          <c:showCatName val="0"/>
          <c:showSerName val="0"/>
          <c:showPercent val="0"/>
          <c:showBubbleSize val="0"/>
          <c:showLeaderLines val="1"/>
        </c:dLbls>
        <c:firstSliceAng val="0"/>
        <c:holeSize val="64"/>
      </c:doughnutChart>
    </c:plotArea>
    <c:plotVisOnly val="1"/>
    <c:dispBlanksAs val="gap"/>
    <c:showDLblsOverMax val="0"/>
  </c:chart>
  <c:txPr>
    <a:bodyPr/>
    <a:lstStyle/>
    <a:p>
      <a:pPr>
        <a:defRPr sz="1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 </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643618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051256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540397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237051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757349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528276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623240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945837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4015704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60146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649223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4931557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 </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41465511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52902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414016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939232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308782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069567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421255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6.jp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6.jp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6.jp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10.jpe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20.xml"/><Relationship Id="rId5" Type="http://schemas.openxmlformats.org/officeDocument/2006/relationships/slideLayout" Target="../slideLayouts/slideLayout43.xml"/><Relationship Id="rId4"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6.jp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6.jp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dubuque精美钢琴曲">
            <a:hlinkClick r:id="" action="ppaction://media"/>
            <a:extLst>
              <a:ext uri="{FF2B5EF4-FFF2-40B4-BE49-F238E27FC236}">
                <a16:creationId xmlns:a16="http://schemas.microsoft.com/office/drawing/2014/main" id="{F57380F8-8431-44BF-9300-52047EA3EEE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6093" y="-1396459"/>
            <a:ext cx="609600" cy="609600"/>
          </a:xfrm>
          <a:prstGeom prst="rect">
            <a:avLst/>
          </a:prstGeom>
        </p:spPr>
      </p:pic>
      <p:pic>
        <p:nvPicPr>
          <p:cNvPr id="3" name="图片 2">
            <a:extLst>
              <a:ext uri="{FF2B5EF4-FFF2-40B4-BE49-F238E27FC236}">
                <a16:creationId xmlns:a16="http://schemas.microsoft.com/office/drawing/2014/main" id="{0D5F3137-36DD-494C-9A71-45982D6D6E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5" name="矩形 4">
            <a:extLst>
              <a:ext uri="{FF2B5EF4-FFF2-40B4-BE49-F238E27FC236}">
                <a16:creationId xmlns:a16="http://schemas.microsoft.com/office/drawing/2014/main" id="{D5C2168F-5A53-4A3E-8044-2DC860D37454}"/>
              </a:ext>
            </a:extLst>
          </p:cNvPr>
          <p:cNvSpPr/>
          <p:nvPr/>
        </p:nvSpPr>
        <p:spPr>
          <a:xfrm>
            <a:off x="354012" y="342900"/>
            <a:ext cx="11482388" cy="6173786"/>
          </a:xfrm>
          <a:prstGeom prst="rect">
            <a:avLst/>
          </a:prstGeom>
          <a:noFill/>
          <a:ln>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59">
            <a:extLst>
              <a:ext uri="{FF2B5EF4-FFF2-40B4-BE49-F238E27FC236}">
                <a16:creationId xmlns:a16="http://schemas.microsoft.com/office/drawing/2014/main" id="{AE37B6A5-83DB-47B7-B129-47F8BE352D1D}"/>
              </a:ext>
            </a:extLst>
          </p:cNvPr>
          <p:cNvSpPr>
            <a:spLocks noChangeArrowheads="1"/>
          </p:cNvSpPr>
          <p:nvPr/>
        </p:nvSpPr>
        <p:spPr bwMode="auto">
          <a:xfrm>
            <a:off x="7625177" y="1940257"/>
            <a:ext cx="173651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6000" dirty="0">
                <a:solidFill>
                  <a:srgbClr val="B58676"/>
                </a:solidFill>
                <a:latin typeface="华文新魏" panose="02010800040101010101" pitchFamily="2" charset="-122"/>
                <a:ea typeface="华文新魏" panose="02010800040101010101" pitchFamily="2" charset="-122"/>
                <a:cs typeface="Roboto Thin" charset="0"/>
              </a:rPr>
              <a:t>日系</a:t>
            </a:r>
            <a:endParaRPr lang="en-US" altLang="zh-CN" sz="6000" dirty="0">
              <a:solidFill>
                <a:srgbClr val="B58676"/>
              </a:solidFill>
              <a:latin typeface="华文新魏" panose="02010800040101010101" pitchFamily="2" charset="-122"/>
              <a:ea typeface="华文新魏" panose="02010800040101010101" pitchFamily="2" charset="-122"/>
              <a:cs typeface="Roboto Thin" charset="0"/>
            </a:endParaRPr>
          </a:p>
        </p:txBody>
      </p:sp>
      <p:sp>
        <p:nvSpPr>
          <p:cNvPr id="11" name="矩形 259">
            <a:extLst>
              <a:ext uri="{FF2B5EF4-FFF2-40B4-BE49-F238E27FC236}">
                <a16:creationId xmlns:a16="http://schemas.microsoft.com/office/drawing/2014/main" id="{6D14CC0C-5E0A-4ED2-B2FC-E64BFEAD787C}"/>
              </a:ext>
            </a:extLst>
          </p:cNvPr>
          <p:cNvSpPr>
            <a:spLocks noChangeArrowheads="1"/>
          </p:cNvSpPr>
          <p:nvPr/>
        </p:nvSpPr>
        <p:spPr bwMode="auto">
          <a:xfrm>
            <a:off x="7648037" y="2631731"/>
            <a:ext cx="173651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r>
              <a:rPr lang="zh-CN" altLang="en-US" sz="6000" dirty="0">
                <a:solidFill>
                  <a:srgbClr val="B58676"/>
                </a:solidFill>
                <a:latin typeface="华文新魏" panose="02010800040101010101" pitchFamily="2" charset="-122"/>
                <a:ea typeface="华文新魏" panose="02010800040101010101" pitchFamily="2" charset="-122"/>
                <a:cs typeface="Roboto Thin" charset="0"/>
              </a:rPr>
              <a:t>文艺</a:t>
            </a:r>
            <a:endParaRPr lang="en-US" altLang="zh-CN" sz="6000" dirty="0">
              <a:solidFill>
                <a:srgbClr val="B58676"/>
              </a:solidFill>
              <a:latin typeface="华文新魏" panose="02010800040101010101" pitchFamily="2" charset="-122"/>
              <a:ea typeface="华文新魏" panose="02010800040101010101" pitchFamily="2" charset="-122"/>
              <a:cs typeface="Roboto Thin" charset="0"/>
            </a:endParaRPr>
          </a:p>
        </p:txBody>
      </p:sp>
      <p:sp>
        <p:nvSpPr>
          <p:cNvPr id="12" name="矩形 11">
            <a:extLst>
              <a:ext uri="{FF2B5EF4-FFF2-40B4-BE49-F238E27FC236}">
                <a16:creationId xmlns:a16="http://schemas.microsoft.com/office/drawing/2014/main" id="{16F67F2A-80CB-44DF-8C2C-D7B15CBFCEA8}"/>
              </a:ext>
            </a:extLst>
          </p:cNvPr>
          <p:cNvSpPr/>
          <p:nvPr/>
        </p:nvSpPr>
        <p:spPr>
          <a:xfrm>
            <a:off x="3922339" y="4128305"/>
            <a:ext cx="5318845" cy="584006"/>
          </a:xfrm>
          <a:prstGeom prst="rect">
            <a:avLst/>
          </a:prstGeom>
        </p:spPr>
        <p:txBody>
          <a:bodyPr wrap="square">
            <a:spAutoFit/>
          </a:bodyPr>
          <a:lstStyle/>
          <a:p>
            <a:pPr algn="ctr">
              <a:lnSpc>
                <a:spcPct val="150000"/>
              </a:lnSpc>
            </a:pPr>
            <a:r>
              <a:rPr lang="en-US" altLang="zh-CN" sz="710" dirty="0">
                <a:solidFill>
                  <a:schemeClr val="bg1">
                    <a:lumMod val="65000"/>
                  </a:schemeClr>
                </a:solidFill>
                <a:latin typeface="华文新魏" panose="02010800040101010101" pitchFamily="2" charset="-122"/>
                <a:ea typeface="华文新魏" panose="02010800040101010101" pitchFamily="2" charset="-122"/>
              </a:rPr>
              <a:t>THIS SCHEME, WE THANK YOU FOR YOUR READING, THE PROPOSAL IS IN WE UNDERSTAND YOUR COMPANY FOR THE</a:t>
            </a:r>
          </a:p>
          <a:p>
            <a:pPr algn="ctr">
              <a:lnSpc>
                <a:spcPct val="150000"/>
              </a:lnSpc>
            </a:pPr>
            <a:r>
              <a:rPr lang="en-US" altLang="zh-CN" sz="710" dirty="0">
                <a:solidFill>
                  <a:schemeClr val="bg1">
                    <a:lumMod val="65000"/>
                  </a:schemeClr>
                </a:solidFill>
                <a:latin typeface="华文新魏" panose="02010800040101010101" pitchFamily="2" charset="-122"/>
                <a:ea typeface="华文新魏" panose="02010800040101010101" pitchFamily="2" charset="-122"/>
              </a:rPr>
              <a:t>THIS SCHEME, WE THANK YOU FOR YOUR READING, THE PROPOSAL IS IN WE UNDERSTAND YOUR COMPANY FOR THE THIS SCHEME, WE THANK YOU FOR YOUR READING, THE PROPOSAL IS IN WE UNDERSTAND YOUR COMPANY FOR THE </a:t>
            </a:r>
          </a:p>
        </p:txBody>
      </p:sp>
      <p:grpSp>
        <p:nvGrpSpPr>
          <p:cNvPr id="13" name="Group 18">
            <a:extLst>
              <a:ext uri="{FF2B5EF4-FFF2-40B4-BE49-F238E27FC236}">
                <a16:creationId xmlns:a16="http://schemas.microsoft.com/office/drawing/2014/main" id="{83E3EE8B-D1E7-4151-B678-98FFC6C4557D}"/>
              </a:ext>
            </a:extLst>
          </p:cNvPr>
          <p:cNvGrpSpPr/>
          <p:nvPr/>
        </p:nvGrpSpPr>
        <p:grpSpPr>
          <a:xfrm flipV="1">
            <a:off x="4074949" y="3682348"/>
            <a:ext cx="5009844" cy="369738"/>
            <a:chOff x="6927228" y="7552706"/>
            <a:chExt cx="3076657" cy="227062"/>
          </a:xfrm>
          <a:solidFill>
            <a:srgbClr val="B58676"/>
          </a:solidFill>
        </p:grpSpPr>
        <p:sp>
          <p:nvSpPr>
            <p:cNvPr id="14" name="Oval 19">
              <a:extLst>
                <a:ext uri="{FF2B5EF4-FFF2-40B4-BE49-F238E27FC236}">
                  <a16:creationId xmlns:a16="http://schemas.microsoft.com/office/drawing/2014/main" id="{46172751-0593-4EB8-AA99-E114B038DC04}"/>
                </a:ext>
              </a:extLst>
            </p:cNvPr>
            <p:cNvSpPr>
              <a:spLocks noChangeAspect="1"/>
            </p:cNvSpPr>
            <p:nvPr/>
          </p:nvSpPr>
          <p:spPr>
            <a:xfrm rot="18861538">
              <a:off x="6927228"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5" name="Oval 20">
              <a:extLst>
                <a:ext uri="{FF2B5EF4-FFF2-40B4-BE49-F238E27FC236}">
                  <a16:creationId xmlns:a16="http://schemas.microsoft.com/office/drawing/2014/main" id="{ECCE95C5-02ED-4AB5-BA08-895ADB1E1424}"/>
                </a:ext>
              </a:extLst>
            </p:cNvPr>
            <p:cNvSpPr>
              <a:spLocks noChangeAspect="1"/>
            </p:cNvSpPr>
            <p:nvPr/>
          </p:nvSpPr>
          <p:spPr>
            <a:xfrm rot="18861538">
              <a:off x="7142741"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6" name="Oval 21">
              <a:extLst>
                <a:ext uri="{FF2B5EF4-FFF2-40B4-BE49-F238E27FC236}">
                  <a16:creationId xmlns:a16="http://schemas.microsoft.com/office/drawing/2014/main" id="{A53DA9A0-91CF-43E0-B763-EBE6ACFB2CA4}"/>
                </a:ext>
              </a:extLst>
            </p:cNvPr>
            <p:cNvSpPr>
              <a:spLocks noChangeAspect="1"/>
            </p:cNvSpPr>
            <p:nvPr/>
          </p:nvSpPr>
          <p:spPr>
            <a:xfrm rot="18861538">
              <a:off x="7358254"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7" name="Oval 22">
              <a:extLst>
                <a:ext uri="{FF2B5EF4-FFF2-40B4-BE49-F238E27FC236}">
                  <a16:creationId xmlns:a16="http://schemas.microsoft.com/office/drawing/2014/main" id="{3E6840D6-E906-4F23-A643-82E3A72EE51E}"/>
                </a:ext>
              </a:extLst>
            </p:cNvPr>
            <p:cNvSpPr>
              <a:spLocks noChangeAspect="1"/>
            </p:cNvSpPr>
            <p:nvPr/>
          </p:nvSpPr>
          <p:spPr>
            <a:xfrm rot="18861538">
              <a:off x="7573766"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8" name="Oval 23">
              <a:extLst>
                <a:ext uri="{FF2B5EF4-FFF2-40B4-BE49-F238E27FC236}">
                  <a16:creationId xmlns:a16="http://schemas.microsoft.com/office/drawing/2014/main" id="{62F4BD17-4F72-416E-AA90-6C6A469E506C}"/>
                </a:ext>
              </a:extLst>
            </p:cNvPr>
            <p:cNvSpPr>
              <a:spLocks noChangeAspect="1"/>
            </p:cNvSpPr>
            <p:nvPr/>
          </p:nvSpPr>
          <p:spPr>
            <a:xfrm rot="18861538">
              <a:off x="7789279"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9" name="Oval 24">
              <a:extLst>
                <a:ext uri="{FF2B5EF4-FFF2-40B4-BE49-F238E27FC236}">
                  <a16:creationId xmlns:a16="http://schemas.microsoft.com/office/drawing/2014/main" id="{8542B320-5E58-44EB-A132-9D4FE06FF377}"/>
                </a:ext>
              </a:extLst>
            </p:cNvPr>
            <p:cNvSpPr>
              <a:spLocks noChangeAspect="1"/>
            </p:cNvSpPr>
            <p:nvPr/>
          </p:nvSpPr>
          <p:spPr>
            <a:xfrm rot="18861538">
              <a:off x="8004792"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0" name="Oval 25">
              <a:extLst>
                <a:ext uri="{FF2B5EF4-FFF2-40B4-BE49-F238E27FC236}">
                  <a16:creationId xmlns:a16="http://schemas.microsoft.com/office/drawing/2014/main" id="{F4318FE1-0C19-4140-8B14-AD6D7B4B2C5B}"/>
                </a:ext>
              </a:extLst>
            </p:cNvPr>
            <p:cNvSpPr>
              <a:spLocks noChangeAspect="1"/>
            </p:cNvSpPr>
            <p:nvPr/>
          </p:nvSpPr>
          <p:spPr>
            <a:xfrm rot="18861538">
              <a:off x="8220304"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1" name="Oval 26">
              <a:extLst>
                <a:ext uri="{FF2B5EF4-FFF2-40B4-BE49-F238E27FC236}">
                  <a16:creationId xmlns:a16="http://schemas.microsoft.com/office/drawing/2014/main" id="{52707847-113A-4B9C-9BCB-9947DE15A0BA}"/>
                </a:ext>
              </a:extLst>
            </p:cNvPr>
            <p:cNvSpPr>
              <a:spLocks noChangeAspect="1"/>
            </p:cNvSpPr>
            <p:nvPr/>
          </p:nvSpPr>
          <p:spPr>
            <a:xfrm rot="18861538">
              <a:off x="8435817"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2" name="Oval 27">
              <a:extLst>
                <a:ext uri="{FF2B5EF4-FFF2-40B4-BE49-F238E27FC236}">
                  <a16:creationId xmlns:a16="http://schemas.microsoft.com/office/drawing/2014/main" id="{135AB6F4-4566-407E-9E8A-39FD3FE0A0C8}"/>
                </a:ext>
              </a:extLst>
            </p:cNvPr>
            <p:cNvSpPr>
              <a:spLocks noChangeAspect="1"/>
            </p:cNvSpPr>
            <p:nvPr/>
          </p:nvSpPr>
          <p:spPr>
            <a:xfrm rot="18861538">
              <a:off x="8651330"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3" name="Oval 29">
              <a:extLst>
                <a:ext uri="{FF2B5EF4-FFF2-40B4-BE49-F238E27FC236}">
                  <a16:creationId xmlns:a16="http://schemas.microsoft.com/office/drawing/2014/main" id="{AC9947F4-8587-46C1-BCE0-57579D4E21D8}"/>
                </a:ext>
              </a:extLst>
            </p:cNvPr>
            <p:cNvSpPr>
              <a:spLocks noChangeAspect="1"/>
            </p:cNvSpPr>
            <p:nvPr/>
          </p:nvSpPr>
          <p:spPr>
            <a:xfrm rot="18861538">
              <a:off x="8866842"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4" name="Oval 30">
              <a:extLst>
                <a:ext uri="{FF2B5EF4-FFF2-40B4-BE49-F238E27FC236}">
                  <a16:creationId xmlns:a16="http://schemas.microsoft.com/office/drawing/2014/main" id="{C9BF9433-A49C-4D43-8B5A-2C6E4A373BE7}"/>
                </a:ext>
              </a:extLst>
            </p:cNvPr>
            <p:cNvSpPr>
              <a:spLocks noChangeAspect="1"/>
            </p:cNvSpPr>
            <p:nvPr/>
          </p:nvSpPr>
          <p:spPr>
            <a:xfrm rot="18861538">
              <a:off x="9082355"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5" name="Oval 31">
              <a:extLst>
                <a:ext uri="{FF2B5EF4-FFF2-40B4-BE49-F238E27FC236}">
                  <a16:creationId xmlns:a16="http://schemas.microsoft.com/office/drawing/2014/main" id="{10E149CB-7601-4B99-ABC5-5B5FAD64BE79}"/>
                </a:ext>
              </a:extLst>
            </p:cNvPr>
            <p:cNvSpPr>
              <a:spLocks noChangeAspect="1"/>
            </p:cNvSpPr>
            <p:nvPr/>
          </p:nvSpPr>
          <p:spPr>
            <a:xfrm rot="18861538">
              <a:off x="9297868"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6" name="Oval 32">
              <a:extLst>
                <a:ext uri="{FF2B5EF4-FFF2-40B4-BE49-F238E27FC236}">
                  <a16:creationId xmlns:a16="http://schemas.microsoft.com/office/drawing/2014/main" id="{395982D8-5646-408F-9BF6-1B6678AB4321}"/>
                </a:ext>
              </a:extLst>
            </p:cNvPr>
            <p:cNvSpPr>
              <a:spLocks noChangeAspect="1"/>
            </p:cNvSpPr>
            <p:nvPr/>
          </p:nvSpPr>
          <p:spPr>
            <a:xfrm rot="18861538">
              <a:off x="6927228"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7" name="Oval 33">
              <a:extLst>
                <a:ext uri="{FF2B5EF4-FFF2-40B4-BE49-F238E27FC236}">
                  <a16:creationId xmlns:a16="http://schemas.microsoft.com/office/drawing/2014/main" id="{995CEFB3-2687-46A7-8F45-862E907DBBFE}"/>
                </a:ext>
              </a:extLst>
            </p:cNvPr>
            <p:cNvSpPr>
              <a:spLocks noChangeAspect="1"/>
            </p:cNvSpPr>
            <p:nvPr/>
          </p:nvSpPr>
          <p:spPr>
            <a:xfrm rot="18861538">
              <a:off x="7142741"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8" name="Oval 34">
              <a:extLst>
                <a:ext uri="{FF2B5EF4-FFF2-40B4-BE49-F238E27FC236}">
                  <a16:creationId xmlns:a16="http://schemas.microsoft.com/office/drawing/2014/main" id="{B56DAA49-9F3E-4C2E-9AB5-9A8BB27E53A7}"/>
                </a:ext>
              </a:extLst>
            </p:cNvPr>
            <p:cNvSpPr>
              <a:spLocks noChangeAspect="1"/>
            </p:cNvSpPr>
            <p:nvPr/>
          </p:nvSpPr>
          <p:spPr>
            <a:xfrm rot="18861538">
              <a:off x="7358254"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9" name="Oval 35">
              <a:extLst>
                <a:ext uri="{FF2B5EF4-FFF2-40B4-BE49-F238E27FC236}">
                  <a16:creationId xmlns:a16="http://schemas.microsoft.com/office/drawing/2014/main" id="{663CBD1C-6FE8-49B2-83C5-63A080DC0F22}"/>
                </a:ext>
              </a:extLst>
            </p:cNvPr>
            <p:cNvSpPr>
              <a:spLocks noChangeAspect="1"/>
            </p:cNvSpPr>
            <p:nvPr/>
          </p:nvSpPr>
          <p:spPr>
            <a:xfrm rot="18861538">
              <a:off x="7573766"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0" name="Oval 36">
              <a:extLst>
                <a:ext uri="{FF2B5EF4-FFF2-40B4-BE49-F238E27FC236}">
                  <a16:creationId xmlns:a16="http://schemas.microsoft.com/office/drawing/2014/main" id="{468D5E69-2B09-4C6D-B041-435FC5D1A5DB}"/>
                </a:ext>
              </a:extLst>
            </p:cNvPr>
            <p:cNvSpPr>
              <a:spLocks noChangeAspect="1"/>
            </p:cNvSpPr>
            <p:nvPr/>
          </p:nvSpPr>
          <p:spPr>
            <a:xfrm rot="18861538">
              <a:off x="7789279"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1" name="Oval 37">
              <a:extLst>
                <a:ext uri="{FF2B5EF4-FFF2-40B4-BE49-F238E27FC236}">
                  <a16:creationId xmlns:a16="http://schemas.microsoft.com/office/drawing/2014/main" id="{3010A00B-1049-4B03-A4B5-9697342D39BB}"/>
                </a:ext>
              </a:extLst>
            </p:cNvPr>
            <p:cNvSpPr>
              <a:spLocks noChangeAspect="1"/>
            </p:cNvSpPr>
            <p:nvPr/>
          </p:nvSpPr>
          <p:spPr>
            <a:xfrm rot="18861538">
              <a:off x="8004792"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2" name="Oval 38">
              <a:extLst>
                <a:ext uri="{FF2B5EF4-FFF2-40B4-BE49-F238E27FC236}">
                  <a16:creationId xmlns:a16="http://schemas.microsoft.com/office/drawing/2014/main" id="{25DB3163-7715-4692-8989-F8E9CC12D8C8}"/>
                </a:ext>
              </a:extLst>
            </p:cNvPr>
            <p:cNvSpPr>
              <a:spLocks noChangeAspect="1"/>
            </p:cNvSpPr>
            <p:nvPr/>
          </p:nvSpPr>
          <p:spPr>
            <a:xfrm rot="18861538">
              <a:off x="8220304"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3" name="Oval 39">
              <a:extLst>
                <a:ext uri="{FF2B5EF4-FFF2-40B4-BE49-F238E27FC236}">
                  <a16:creationId xmlns:a16="http://schemas.microsoft.com/office/drawing/2014/main" id="{2CA30E71-1813-4928-A00C-D1E6E52B3D7C}"/>
                </a:ext>
              </a:extLst>
            </p:cNvPr>
            <p:cNvSpPr>
              <a:spLocks noChangeAspect="1"/>
            </p:cNvSpPr>
            <p:nvPr/>
          </p:nvSpPr>
          <p:spPr>
            <a:xfrm rot="18861538">
              <a:off x="8435817"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4" name="Oval 40">
              <a:extLst>
                <a:ext uri="{FF2B5EF4-FFF2-40B4-BE49-F238E27FC236}">
                  <a16:creationId xmlns:a16="http://schemas.microsoft.com/office/drawing/2014/main" id="{019228B8-00BC-485A-B101-3A5081F0AEC8}"/>
                </a:ext>
              </a:extLst>
            </p:cNvPr>
            <p:cNvSpPr>
              <a:spLocks noChangeAspect="1"/>
            </p:cNvSpPr>
            <p:nvPr/>
          </p:nvSpPr>
          <p:spPr>
            <a:xfrm rot="18861538">
              <a:off x="8651330"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5" name="Oval 41">
              <a:extLst>
                <a:ext uri="{FF2B5EF4-FFF2-40B4-BE49-F238E27FC236}">
                  <a16:creationId xmlns:a16="http://schemas.microsoft.com/office/drawing/2014/main" id="{E6694F96-721B-4F98-ABEA-9435F15A626E}"/>
                </a:ext>
              </a:extLst>
            </p:cNvPr>
            <p:cNvSpPr>
              <a:spLocks noChangeAspect="1"/>
            </p:cNvSpPr>
            <p:nvPr/>
          </p:nvSpPr>
          <p:spPr>
            <a:xfrm rot="18861538">
              <a:off x="8866842"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6" name="Oval 42">
              <a:extLst>
                <a:ext uri="{FF2B5EF4-FFF2-40B4-BE49-F238E27FC236}">
                  <a16:creationId xmlns:a16="http://schemas.microsoft.com/office/drawing/2014/main" id="{66830BA0-742C-45E5-84DE-6489DC5F3E65}"/>
                </a:ext>
              </a:extLst>
            </p:cNvPr>
            <p:cNvSpPr>
              <a:spLocks noChangeAspect="1"/>
            </p:cNvSpPr>
            <p:nvPr/>
          </p:nvSpPr>
          <p:spPr>
            <a:xfrm rot="18861538">
              <a:off x="9082355"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7" name="Oval 43">
              <a:extLst>
                <a:ext uri="{FF2B5EF4-FFF2-40B4-BE49-F238E27FC236}">
                  <a16:creationId xmlns:a16="http://schemas.microsoft.com/office/drawing/2014/main" id="{9FDB0415-B21A-41C0-A115-A2A110D48E6C}"/>
                </a:ext>
              </a:extLst>
            </p:cNvPr>
            <p:cNvSpPr>
              <a:spLocks noChangeAspect="1"/>
            </p:cNvSpPr>
            <p:nvPr/>
          </p:nvSpPr>
          <p:spPr>
            <a:xfrm rot="18861538">
              <a:off x="9297868"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8" name="Oval 44">
              <a:extLst>
                <a:ext uri="{FF2B5EF4-FFF2-40B4-BE49-F238E27FC236}">
                  <a16:creationId xmlns:a16="http://schemas.microsoft.com/office/drawing/2014/main" id="{0CDD22B2-C6DB-4FCA-9F79-AF9D7A1A4F53}"/>
                </a:ext>
              </a:extLst>
            </p:cNvPr>
            <p:cNvSpPr>
              <a:spLocks noChangeAspect="1"/>
            </p:cNvSpPr>
            <p:nvPr/>
          </p:nvSpPr>
          <p:spPr>
            <a:xfrm rot="18861538">
              <a:off x="9508851"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9" name="Oval 45">
              <a:extLst>
                <a:ext uri="{FF2B5EF4-FFF2-40B4-BE49-F238E27FC236}">
                  <a16:creationId xmlns:a16="http://schemas.microsoft.com/office/drawing/2014/main" id="{783A0E67-E042-4D87-B302-5F884D70DC32}"/>
                </a:ext>
              </a:extLst>
            </p:cNvPr>
            <p:cNvSpPr>
              <a:spLocks noChangeAspect="1"/>
            </p:cNvSpPr>
            <p:nvPr/>
          </p:nvSpPr>
          <p:spPr>
            <a:xfrm rot="18861538">
              <a:off x="9724364"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0" name="Oval 46">
              <a:extLst>
                <a:ext uri="{FF2B5EF4-FFF2-40B4-BE49-F238E27FC236}">
                  <a16:creationId xmlns:a16="http://schemas.microsoft.com/office/drawing/2014/main" id="{A17A7240-BFF4-4F12-B3ED-DBF89EE4D77E}"/>
                </a:ext>
              </a:extLst>
            </p:cNvPr>
            <p:cNvSpPr>
              <a:spLocks noChangeAspect="1"/>
            </p:cNvSpPr>
            <p:nvPr/>
          </p:nvSpPr>
          <p:spPr>
            <a:xfrm rot="18861538">
              <a:off x="9939877"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1" name="Oval 56">
              <a:extLst>
                <a:ext uri="{FF2B5EF4-FFF2-40B4-BE49-F238E27FC236}">
                  <a16:creationId xmlns:a16="http://schemas.microsoft.com/office/drawing/2014/main" id="{A749C6F6-ACA0-4217-8D77-ABC9CE6BDFE3}"/>
                </a:ext>
              </a:extLst>
            </p:cNvPr>
            <p:cNvSpPr>
              <a:spLocks noChangeAspect="1"/>
            </p:cNvSpPr>
            <p:nvPr/>
          </p:nvSpPr>
          <p:spPr>
            <a:xfrm rot="18861538">
              <a:off x="9508851"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2" name="Oval 57">
              <a:extLst>
                <a:ext uri="{FF2B5EF4-FFF2-40B4-BE49-F238E27FC236}">
                  <a16:creationId xmlns:a16="http://schemas.microsoft.com/office/drawing/2014/main" id="{C0EA2D34-460B-4E80-AD52-16C23CBFA7EA}"/>
                </a:ext>
              </a:extLst>
            </p:cNvPr>
            <p:cNvSpPr>
              <a:spLocks noChangeAspect="1"/>
            </p:cNvSpPr>
            <p:nvPr/>
          </p:nvSpPr>
          <p:spPr>
            <a:xfrm rot="18861538">
              <a:off x="9724364"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3" name="Oval 58">
              <a:extLst>
                <a:ext uri="{FF2B5EF4-FFF2-40B4-BE49-F238E27FC236}">
                  <a16:creationId xmlns:a16="http://schemas.microsoft.com/office/drawing/2014/main" id="{73DAC8CC-4071-49A3-841B-F0E63569FE03}"/>
                </a:ext>
              </a:extLst>
            </p:cNvPr>
            <p:cNvSpPr>
              <a:spLocks noChangeAspect="1"/>
            </p:cNvSpPr>
            <p:nvPr/>
          </p:nvSpPr>
          <p:spPr>
            <a:xfrm rot="18861538">
              <a:off x="9939877"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grpSp>
      <p:grpSp>
        <p:nvGrpSpPr>
          <p:cNvPr id="45" name="组合 44">
            <a:extLst>
              <a:ext uri="{FF2B5EF4-FFF2-40B4-BE49-F238E27FC236}">
                <a16:creationId xmlns:a16="http://schemas.microsoft.com/office/drawing/2014/main" id="{A8F61DAF-81D9-4B84-8F56-01418E7FDEE7}"/>
              </a:ext>
            </a:extLst>
          </p:cNvPr>
          <p:cNvGrpSpPr/>
          <p:nvPr/>
        </p:nvGrpSpPr>
        <p:grpSpPr>
          <a:xfrm>
            <a:off x="3945526" y="2120799"/>
            <a:ext cx="3891965" cy="1448049"/>
            <a:chOff x="2900497" y="2071814"/>
            <a:chExt cx="3891965" cy="1448049"/>
          </a:xfrm>
        </p:grpSpPr>
        <p:grpSp>
          <p:nvGrpSpPr>
            <p:cNvPr id="6" name="组合 5">
              <a:extLst>
                <a:ext uri="{FF2B5EF4-FFF2-40B4-BE49-F238E27FC236}">
                  <a16:creationId xmlns:a16="http://schemas.microsoft.com/office/drawing/2014/main" id="{92CE0093-B3CC-4C22-B8BD-A952EFCA5497}"/>
                </a:ext>
              </a:extLst>
            </p:cNvPr>
            <p:cNvGrpSpPr/>
            <p:nvPr/>
          </p:nvGrpSpPr>
          <p:grpSpPr>
            <a:xfrm flipH="1">
              <a:off x="2900497" y="2071814"/>
              <a:ext cx="3891965" cy="1448049"/>
              <a:chOff x="4233264" y="3076259"/>
              <a:chExt cx="3032815" cy="1128399"/>
            </a:xfrm>
          </p:grpSpPr>
          <p:sp>
            <p:nvSpPr>
              <p:cNvPr id="7" name="TextBox 18">
                <a:extLst>
                  <a:ext uri="{FF2B5EF4-FFF2-40B4-BE49-F238E27FC236}">
                    <a16:creationId xmlns:a16="http://schemas.microsoft.com/office/drawing/2014/main" id="{5D0D4A26-AF14-4552-8858-ABF23D624D38}"/>
                  </a:ext>
                </a:extLst>
              </p:cNvPr>
              <p:cNvSpPr txBox="1"/>
              <p:nvPr/>
            </p:nvSpPr>
            <p:spPr>
              <a:xfrm>
                <a:off x="4233264" y="3677020"/>
                <a:ext cx="2981949" cy="527638"/>
              </a:xfrm>
              <a:prstGeom prst="rect">
                <a:avLst/>
              </a:prstGeom>
              <a:noFill/>
            </p:spPr>
            <p:txBody>
              <a:bodyPr wrap="none" rtlCol="0">
                <a:spAutoFit/>
              </a:bodyPr>
              <a:lstStyle/>
              <a:p>
                <a:r>
                  <a:rPr lang="en-US" sz="3700" b="1" spc="600" dirty="0">
                    <a:solidFill>
                      <a:srgbClr val="B58676"/>
                    </a:solidFill>
                    <a:latin typeface="华文新魏" panose="02010800040101010101" pitchFamily="2" charset="-122"/>
                    <a:ea typeface="华文新魏" panose="02010800040101010101" pitchFamily="2" charset="-122"/>
                    <a:cs typeface="Roboto Black" charset="0"/>
                  </a:rPr>
                  <a:t>REFRESHING</a:t>
                </a:r>
              </a:p>
            </p:txBody>
          </p:sp>
          <p:sp>
            <p:nvSpPr>
              <p:cNvPr id="8" name="TextBox 13">
                <a:extLst>
                  <a:ext uri="{FF2B5EF4-FFF2-40B4-BE49-F238E27FC236}">
                    <a16:creationId xmlns:a16="http://schemas.microsoft.com/office/drawing/2014/main" id="{84B52434-9BBA-49D7-BB5F-8F8B8C801EF7}"/>
                  </a:ext>
                </a:extLst>
              </p:cNvPr>
              <p:cNvSpPr txBox="1"/>
              <p:nvPr/>
            </p:nvSpPr>
            <p:spPr>
              <a:xfrm>
                <a:off x="4339093" y="3076259"/>
                <a:ext cx="2926986" cy="539630"/>
              </a:xfrm>
              <a:prstGeom prst="rect">
                <a:avLst/>
              </a:prstGeom>
              <a:noFill/>
            </p:spPr>
            <p:txBody>
              <a:bodyPr wrap="none" rtlCol="0">
                <a:spAutoFit/>
              </a:bodyPr>
              <a:lstStyle/>
              <a:p>
                <a:r>
                  <a:rPr lang="en-US" altLang="zh-CN" sz="3900" b="1" dirty="0">
                    <a:solidFill>
                      <a:srgbClr val="B58676"/>
                    </a:solidFill>
                    <a:latin typeface="华文新魏" panose="02010800040101010101" pitchFamily="2" charset="-122"/>
                    <a:ea typeface="华文新魏" panose="02010800040101010101" pitchFamily="2" charset="-122"/>
                    <a:cs typeface="Roboto Black" charset="0"/>
                  </a:rPr>
                  <a:t>WORK REPORT</a:t>
                </a:r>
                <a:endParaRPr lang="en-US" altLang="zh-CN" sz="3900" dirty="0">
                  <a:solidFill>
                    <a:srgbClr val="B58676"/>
                  </a:solidFill>
                  <a:latin typeface="华文新魏" panose="02010800040101010101" pitchFamily="2" charset="-122"/>
                  <a:ea typeface="华文新魏" panose="02010800040101010101" pitchFamily="2" charset="-122"/>
                  <a:cs typeface="Roboto Thin" charset="0"/>
                </a:endParaRPr>
              </a:p>
            </p:txBody>
          </p:sp>
        </p:grpSp>
        <p:sp>
          <p:nvSpPr>
            <p:cNvPr id="4" name="矩形 3">
              <a:extLst>
                <a:ext uri="{FF2B5EF4-FFF2-40B4-BE49-F238E27FC236}">
                  <a16:creationId xmlns:a16="http://schemas.microsoft.com/office/drawing/2014/main" id="{94665D3B-FAB3-48E9-966C-E1C1BCBCE231}"/>
                </a:ext>
              </a:extLst>
            </p:cNvPr>
            <p:cNvSpPr/>
            <p:nvPr/>
          </p:nvSpPr>
          <p:spPr>
            <a:xfrm>
              <a:off x="3029920" y="2753113"/>
              <a:ext cx="3690012"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6B75F043-149C-4684-8A5A-22DC505997C5}"/>
                </a:ext>
              </a:extLst>
            </p:cNvPr>
            <p:cNvSpPr/>
            <p:nvPr/>
          </p:nvSpPr>
          <p:spPr>
            <a:xfrm rot="16200000" flipV="1">
              <a:off x="6111594" y="2756485"/>
              <a:ext cx="1170958" cy="45721"/>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750" fill="hold"/>
                                        <p:tgtEl>
                                          <p:spTgt spid="5"/>
                                        </p:tgtEl>
                                        <p:attrNameLst>
                                          <p:attrName>ppt_w</p:attrName>
                                        </p:attrNameLst>
                                      </p:cBhvr>
                                      <p:tavLst>
                                        <p:tav tm="0">
                                          <p:val>
                                            <p:fltVal val="0"/>
                                          </p:val>
                                        </p:tav>
                                        <p:tav tm="100000">
                                          <p:val>
                                            <p:strVal val="#ppt_w"/>
                                          </p:val>
                                        </p:tav>
                                      </p:tavLst>
                                    </p:anim>
                                    <p:anim calcmode="lin" valueType="num">
                                      <p:cBhvr>
                                        <p:cTn id="14" dur="750" fill="hold"/>
                                        <p:tgtEl>
                                          <p:spTgt spid="5"/>
                                        </p:tgtEl>
                                        <p:attrNameLst>
                                          <p:attrName>ppt_h</p:attrName>
                                        </p:attrNameLst>
                                      </p:cBhvr>
                                      <p:tavLst>
                                        <p:tav tm="0">
                                          <p:val>
                                            <p:fltVal val="0"/>
                                          </p:val>
                                        </p:tav>
                                        <p:tav tm="100000">
                                          <p:val>
                                            <p:strVal val="#ppt_h"/>
                                          </p:val>
                                        </p:tav>
                                      </p:tavLst>
                                    </p:anim>
                                    <p:animEffect transition="in" filter="fade">
                                      <p:cBhvr>
                                        <p:cTn id="15" dur="750"/>
                                        <p:tgtEl>
                                          <p:spTgt spid="5"/>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strVal val="#ppt_x"/>
                                          </p:val>
                                        </p:tav>
                                        <p:tav tm="100000">
                                          <p:val>
                                            <p:strVal val="#ppt_x"/>
                                          </p:val>
                                        </p:tav>
                                      </p:tavLst>
                                    </p:anim>
                                    <p:anim calcmode="lin" valueType="num">
                                      <p:cBhvr>
                                        <p:cTn id="21" dur="7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2" presetClass="entr" presetSubtype="8"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750" fill="hold"/>
                                        <p:tgtEl>
                                          <p:spTgt spid="45"/>
                                        </p:tgtEl>
                                        <p:attrNameLst>
                                          <p:attrName>ppt_x</p:attrName>
                                        </p:attrNameLst>
                                      </p:cBhvr>
                                      <p:tavLst>
                                        <p:tav tm="0">
                                          <p:val>
                                            <p:strVal val="0-#ppt_w/2"/>
                                          </p:val>
                                        </p:tav>
                                        <p:tav tm="100000">
                                          <p:val>
                                            <p:strVal val="#ppt_x"/>
                                          </p:val>
                                        </p:tav>
                                      </p:tavLst>
                                    </p:anim>
                                    <p:anim calcmode="lin" valueType="num">
                                      <p:cBhvr additive="base">
                                        <p:cTn id="26" dur="750" fill="hold"/>
                                        <p:tgtEl>
                                          <p:spTgt spid="45"/>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1" dur="750" fill="hold"/>
                                        <p:tgtEl>
                                          <p:spTgt spid="10"/>
                                        </p:tgtEl>
                                        <p:attrNameLst>
                                          <p:attrName>ppt_y</p:attrName>
                                        </p:attrNameLst>
                                      </p:cBhvr>
                                      <p:tavLst>
                                        <p:tav tm="0">
                                          <p:val>
                                            <p:strVal val="#ppt_y"/>
                                          </p:val>
                                        </p:tav>
                                        <p:tav tm="100000">
                                          <p:val>
                                            <p:strVal val="#ppt_y"/>
                                          </p:val>
                                        </p:tav>
                                      </p:tavLst>
                                    </p:anim>
                                    <p:anim calcmode="lin" valueType="num">
                                      <p:cBhvr>
                                        <p:cTn id="32"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3"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750" tmFilter="0,0; .5, 1; 1, 1"/>
                                        <p:tgtEl>
                                          <p:spTgt spid="10"/>
                                        </p:tgtEl>
                                      </p:cBhvr>
                                    </p:animEffect>
                                  </p:childTnLst>
                                </p:cTn>
                              </p:par>
                            </p:childTnLst>
                          </p:cTn>
                        </p:par>
                        <p:par>
                          <p:cTn id="35" fill="hold">
                            <p:stCondLst>
                              <p:cond delay="3825"/>
                            </p:stCondLst>
                            <p:childTnLst>
                              <p:par>
                                <p:cTn id="36" presetID="26" presetClass="emph" presetSubtype="0" fill="hold" grpId="1" nodeType="afterEffect">
                                  <p:stCondLst>
                                    <p:cond delay="0"/>
                                  </p:stCondLst>
                                  <p:iterate type="lt">
                                    <p:tmAbs val="0"/>
                                  </p:iterate>
                                  <p:childTnLst>
                                    <p:animEffect transition="out" filter="fade">
                                      <p:cBhvr>
                                        <p:cTn id="37" dur="750" tmFilter="0, 0; .2, .5; .8, .5; 1, 0"/>
                                        <p:tgtEl>
                                          <p:spTgt spid="10"/>
                                        </p:tgtEl>
                                      </p:cBhvr>
                                    </p:animEffect>
                                    <p:animScale>
                                      <p:cBhvr>
                                        <p:cTn id="38" dur="375" autoRev="1" fill="hold"/>
                                        <p:tgtEl>
                                          <p:spTgt spid="10"/>
                                        </p:tgtEl>
                                      </p:cBhvr>
                                      <p:by x="105000" y="105000"/>
                                    </p:animScale>
                                  </p:childTnLst>
                                </p:cTn>
                              </p:par>
                            </p:childTnLst>
                          </p:cTn>
                        </p:par>
                        <p:par>
                          <p:cTn id="39" fill="hold">
                            <p:stCondLst>
                              <p:cond delay="4575"/>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 calcmode="lin" valueType="num">
                                      <p:cBhvr>
                                        <p:cTn id="42"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3" dur="750" fill="hold"/>
                                        <p:tgtEl>
                                          <p:spTgt spid="11"/>
                                        </p:tgtEl>
                                        <p:attrNameLst>
                                          <p:attrName>ppt_y</p:attrName>
                                        </p:attrNameLst>
                                      </p:cBhvr>
                                      <p:tavLst>
                                        <p:tav tm="0">
                                          <p:val>
                                            <p:strVal val="#ppt_y"/>
                                          </p:val>
                                        </p:tav>
                                        <p:tav tm="100000">
                                          <p:val>
                                            <p:strVal val="#ppt_y"/>
                                          </p:val>
                                        </p:tav>
                                      </p:tavLst>
                                    </p:anim>
                                    <p:anim calcmode="lin" valueType="num">
                                      <p:cBhvr>
                                        <p:cTn id="44"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5"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750" tmFilter="0,0; .5, 1; 1, 1"/>
                                        <p:tgtEl>
                                          <p:spTgt spid="11"/>
                                        </p:tgtEl>
                                      </p:cBhvr>
                                    </p:animEffect>
                                  </p:childTnLst>
                                </p:cTn>
                              </p:par>
                            </p:childTnLst>
                          </p:cTn>
                        </p:par>
                        <p:par>
                          <p:cTn id="47" fill="hold">
                            <p:stCondLst>
                              <p:cond delay="5400"/>
                            </p:stCondLst>
                            <p:childTnLst>
                              <p:par>
                                <p:cTn id="48" presetID="26" presetClass="emph" presetSubtype="0" fill="hold" grpId="1" nodeType="afterEffect">
                                  <p:stCondLst>
                                    <p:cond delay="0"/>
                                  </p:stCondLst>
                                  <p:iterate type="lt">
                                    <p:tmAbs val="0"/>
                                  </p:iterate>
                                  <p:childTnLst>
                                    <p:animEffect transition="out" filter="fade">
                                      <p:cBhvr>
                                        <p:cTn id="49" dur="750" tmFilter="0, 0; .2, .5; .8, .5; 1, 0"/>
                                        <p:tgtEl>
                                          <p:spTgt spid="11"/>
                                        </p:tgtEl>
                                      </p:cBhvr>
                                    </p:animEffect>
                                    <p:animScale>
                                      <p:cBhvr>
                                        <p:cTn id="50" dur="375" autoRev="1" fill="hold"/>
                                        <p:tgtEl>
                                          <p:spTgt spid="11"/>
                                        </p:tgtEl>
                                      </p:cBhvr>
                                      <p:by x="105000" y="105000"/>
                                    </p:animScale>
                                  </p:childTnLst>
                                </p:cTn>
                              </p:par>
                              <p:par>
                                <p:cTn id="51" presetID="10" presetClass="entr" presetSubtype="0" fill="hold" grpId="0" nodeType="withEffect">
                                  <p:stCondLst>
                                    <p:cond delay="0"/>
                                  </p:stCondLst>
                                  <p:iterate type="wd">
                                    <p:tmPct val="10000"/>
                                  </p:iterate>
                                  <p:childTnLst>
                                    <p:set>
                                      <p:cBhvr>
                                        <p:cTn id="52" dur="1" fill="hold">
                                          <p:stCondLst>
                                            <p:cond delay="0"/>
                                          </p:stCondLst>
                                        </p:cTn>
                                        <p:tgtEl>
                                          <p:spTgt spid="12"/>
                                        </p:tgtEl>
                                        <p:attrNameLst>
                                          <p:attrName>style.visibility</p:attrName>
                                        </p:attrNameLst>
                                      </p:cBhvr>
                                      <p:to>
                                        <p:strVal val="visible"/>
                                      </p:to>
                                    </p:set>
                                    <p:animEffect transition="in" filter="fade">
                                      <p:cBhvr>
                                        <p:cTn id="53"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54" repeatCount="indefinite" fill="hold" display="0">
                  <p:stCondLst>
                    <p:cond delay="indefinite"/>
                  </p:stCondLst>
                  <p:endCondLst>
                    <p:cond evt="onStopAudio" delay="0">
                      <p:tgtEl>
                        <p:sldTgt/>
                      </p:tgtEl>
                    </p:cond>
                  </p:endCondLst>
                </p:cTn>
                <p:tgtEl>
                  <p:spTgt spid="9"/>
                </p:tgtEl>
              </p:cMediaNode>
            </p:audio>
          </p:childTnLst>
        </p:cTn>
      </p:par>
    </p:tnLst>
    <p:bldLst>
      <p:bldP spid="5" grpId="0" animBg="1"/>
      <p:bldP spid="10" grpId="0"/>
      <p:bldP spid="10" grpId="1"/>
      <p:bldP spid="11" grpId="0"/>
      <p:bldP spid="11"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1EFADDAB-515F-4604-926A-AE9F5F5B4072}"/>
              </a:ext>
            </a:extLst>
          </p:cNvPr>
          <p:cNvGrpSpPr/>
          <p:nvPr/>
        </p:nvGrpSpPr>
        <p:grpSpPr>
          <a:xfrm>
            <a:off x="6017078" y="1935083"/>
            <a:ext cx="4656466" cy="4093808"/>
            <a:chOff x="5664899" y="-1734216"/>
            <a:chExt cx="5898606" cy="5075040"/>
          </a:xfrm>
        </p:grpSpPr>
        <p:sp>
          <p:nvSpPr>
            <p:cNvPr id="7" name="Rectangle 12">
              <a:extLst>
                <a:ext uri="{FF2B5EF4-FFF2-40B4-BE49-F238E27FC236}">
                  <a16:creationId xmlns:a16="http://schemas.microsoft.com/office/drawing/2014/main" id="{86A7C613-2192-4002-9A69-7DF0FEAF7F35}"/>
                </a:ext>
              </a:extLst>
            </p:cNvPr>
            <p:cNvSpPr>
              <a:spLocks noChangeArrowheads="1"/>
            </p:cNvSpPr>
            <p:nvPr/>
          </p:nvSpPr>
          <p:spPr bwMode="auto">
            <a:xfrm>
              <a:off x="5664899" y="1655861"/>
              <a:ext cx="5898606" cy="1684963"/>
            </a:xfrm>
            <a:prstGeom prst="rect">
              <a:avLst/>
            </a:prstGeom>
            <a:solidFill>
              <a:srgbClr val="B58676"/>
            </a:solidFill>
            <a:ln>
              <a:noFill/>
            </a:ln>
            <a:extLst/>
          </p:spPr>
          <p:txBody>
            <a:bodyPr lIns="45720" rIns="45720" anchor="b"/>
            <a:lstStyle/>
            <a:p>
              <a:pPr algn="ctr"/>
              <a:endParaRPr lang="zh-CN" altLang="en-US"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9" name="矩形​​ 5">
              <a:extLst>
                <a:ext uri="{FF2B5EF4-FFF2-40B4-BE49-F238E27FC236}">
                  <a16:creationId xmlns:a16="http://schemas.microsoft.com/office/drawing/2014/main" id="{B3D0570F-DB05-436B-A24A-E8658E9BB39F}"/>
                </a:ext>
              </a:extLst>
            </p:cNvPr>
            <p:cNvSpPr>
              <a:spLocks noChangeArrowheads="1"/>
            </p:cNvSpPr>
            <p:nvPr/>
          </p:nvSpPr>
          <p:spPr bwMode="auto">
            <a:xfrm>
              <a:off x="5664899" y="-1734216"/>
              <a:ext cx="5898606" cy="3253028"/>
            </a:xfrm>
            <a:prstGeom prst="rect">
              <a:avLst/>
            </a:prstGeom>
            <a:blipFill dpi="0" rotWithShape="1">
              <a:blip r:embed="rId3"/>
              <a:srcRect/>
              <a:tile tx="0" ty="1270000" sx="100000" sy="100000" flip="none" algn="b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lt1"/>
                  </a:solidFill>
                  <a:sym typeface="Arial" pitchFamily="34" charset="0"/>
                </a:rPr>
                <a:t> </a:t>
              </a:r>
              <a:endParaRPr lang="zh-CN" altLang="zh-CN" dirty="0">
                <a:solidFill>
                  <a:schemeClr val="lt1"/>
                </a:solidFill>
                <a:sym typeface="Arial" pitchFamily="34" charset="0"/>
              </a:endParaRPr>
            </a:p>
          </p:txBody>
        </p:sp>
        <p:sp>
          <p:nvSpPr>
            <p:cNvPr id="10" name="TextBox 6">
              <a:extLst>
                <a:ext uri="{FF2B5EF4-FFF2-40B4-BE49-F238E27FC236}">
                  <a16:creationId xmlns:a16="http://schemas.microsoft.com/office/drawing/2014/main" id="{9502BDB7-A8F1-4D30-9119-46083ABEDE05}"/>
                </a:ext>
              </a:extLst>
            </p:cNvPr>
            <p:cNvSpPr txBox="1"/>
            <p:nvPr/>
          </p:nvSpPr>
          <p:spPr>
            <a:xfrm>
              <a:off x="5898346" y="1863876"/>
              <a:ext cx="5425019" cy="980496"/>
            </a:xfrm>
            <a:prstGeom prst="rect">
              <a:avLst/>
            </a:prstGeom>
            <a:noFill/>
          </p:spPr>
          <p:txBody>
            <a:bodyPr wrap="square" rtlCol="0">
              <a:spAutoFit/>
            </a:bodyPr>
            <a:lstStyle/>
            <a:p>
              <a:pPr>
                <a:lnSpc>
                  <a:spcPct val="150000"/>
                </a:lnSpc>
              </a:pPr>
              <a:r>
                <a:rPr lang="en-US" altLang="zh-CN" sz="1050" dirty="0">
                  <a:solidFill>
                    <a:schemeClr val="bg1"/>
                  </a:solidFill>
                  <a:latin typeface="微软雅黑" pitchFamily="34" charset="-122"/>
                  <a:ea typeface="微软雅黑" pitchFamily="34" charset="-122"/>
                </a:rPr>
                <a:t>       </a:t>
              </a:r>
              <a:r>
                <a:rPr lang="zh-CN" altLang="zh-CN" sz="1050"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a:t>
              </a:r>
              <a:r>
                <a:rPr lang="en-US" altLang="zh-CN" sz="1050" dirty="0">
                  <a:solidFill>
                    <a:schemeClr val="bg1"/>
                  </a:solidFill>
                  <a:latin typeface="微软雅黑" pitchFamily="34" charset="-122"/>
                  <a:ea typeface="微软雅黑" pitchFamily="34" charset="-122"/>
                </a:rPr>
                <a:t>.</a:t>
              </a:r>
              <a:endParaRPr lang="zh-CN" altLang="en-US" sz="1050" dirty="0">
                <a:solidFill>
                  <a:schemeClr val="bg1"/>
                </a:solidFill>
                <a:latin typeface="微软雅黑" pitchFamily="34" charset="-122"/>
                <a:ea typeface="微软雅黑" pitchFamily="34" charset="-122"/>
              </a:endParaRPr>
            </a:p>
          </p:txBody>
        </p:sp>
      </p:grpSp>
      <p:sp>
        <p:nvSpPr>
          <p:cNvPr id="14" name="文本框 30">
            <a:extLst>
              <a:ext uri="{FF2B5EF4-FFF2-40B4-BE49-F238E27FC236}">
                <a16:creationId xmlns:a16="http://schemas.microsoft.com/office/drawing/2014/main" id="{F14361CC-E7AB-4C48-B53B-B8A56E9E788C}"/>
              </a:ext>
            </a:extLst>
          </p:cNvPr>
          <p:cNvSpPr txBox="1"/>
          <p:nvPr/>
        </p:nvSpPr>
        <p:spPr>
          <a:xfrm>
            <a:off x="1532294" y="1906055"/>
            <a:ext cx="4175913" cy="4339650"/>
          </a:xfrm>
          <a:prstGeom prst="rect">
            <a:avLst/>
          </a:prstGeom>
          <a:noFill/>
          <a:effectLst/>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5402413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50"/>
                                        <p:tgtEl>
                                          <p:spTgt spid="14"/>
                                        </p:tgtEl>
                                      </p:cBhvr>
                                    </p:animEffect>
                                    <p:anim calcmode="lin" valueType="num">
                                      <p:cBhvr>
                                        <p:cTn id="18" dur="250" fill="hold"/>
                                        <p:tgtEl>
                                          <p:spTgt spid="14"/>
                                        </p:tgtEl>
                                        <p:attrNameLst>
                                          <p:attrName>ppt_x</p:attrName>
                                        </p:attrNameLst>
                                      </p:cBhvr>
                                      <p:tavLst>
                                        <p:tav tm="0">
                                          <p:val>
                                            <p:strVal val="#ppt_x"/>
                                          </p:val>
                                        </p:tav>
                                        <p:tav tm="100000">
                                          <p:val>
                                            <p:strVal val="#ppt_x"/>
                                          </p:val>
                                        </p:tav>
                                      </p:tavLst>
                                    </p:anim>
                                    <p:anim calcmode="lin" valueType="num">
                                      <p:cBhvr>
                                        <p:cTn id="19"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79B375D6-261E-4BC4-BE4C-ECD37A4CB220}"/>
              </a:ext>
            </a:extLst>
          </p:cNvPr>
          <p:cNvGrpSpPr/>
          <p:nvPr/>
        </p:nvGrpSpPr>
        <p:grpSpPr>
          <a:xfrm>
            <a:off x="1137247" y="1824629"/>
            <a:ext cx="9932020" cy="3960430"/>
            <a:chOff x="533400" y="1509921"/>
            <a:chExt cx="8153400" cy="3251200"/>
          </a:xfrm>
        </p:grpSpPr>
        <p:graphicFrame>
          <p:nvGraphicFramePr>
            <p:cNvPr id="7" name="Chart 2">
              <a:extLst>
                <a:ext uri="{FF2B5EF4-FFF2-40B4-BE49-F238E27FC236}">
                  <a16:creationId xmlns:a16="http://schemas.microsoft.com/office/drawing/2014/main" id="{707C4D82-ADBB-447D-A767-E4A5E981029E}"/>
                </a:ext>
              </a:extLst>
            </p:cNvPr>
            <p:cNvGraphicFramePr/>
            <p:nvPr>
              <p:extLst>
                <p:ext uri="{D42A27DB-BD31-4B8C-83A1-F6EECF244321}">
                  <p14:modId xmlns:p14="http://schemas.microsoft.com/office/powerpoint/2010/main" val="1094149179"/>
                </p:ext>
              </p:extLst>
            </p:nvPr>
          </p:nvGraphicFramePr>
          <p:xfrm>
            <a:off x="2768092" y="1662321"/>
            <a:ext cx="3615605" cy="30988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Box 10">
              <a:extLst>
                <a:ext uri="{FF2B5EF4-FFF2-40B4-BE49-F238E27FC236}">
                  <a16:creationId xmlns:a16="http://schemas.microsoft.com/office/drawing/2014/main" id="{94BEF261-3146-49E0-9950-2E95A78E318A}"/>
                </a:ext>
              </a:extLst>
            </p:cNvPr>
            <p:cNvSpPr txBox="1">
              <a:spLocks noChangeArrowheads="1"/>
            </p:cNvSpPr>
            <p:nvPr/>
          </p:nvSpPr>
          <p:spPr bwMode="auto">
            <a:xfrm>
              <a:off x="7010400" y="1509921"/>
              <a:ext cx="1676400" cy="745348"/>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Oval 5">
              <a:extLst>
                <a:ext uri="{FF2B5EF4-FFF2-40B4-BE49-F238E27FC236}">
                  <a16:creationId xmlns:a16="http://schemas.microsoft.com/office/drawing/2014/main" id="{020513FE-197D-43F0-9FBD-86AA93E3B148}"/>
                </a:ext>
              </a:extLst>
            </p:cNvPr>
            <p:cNvSpPr/>
            <p:nvPr/>
          </p:nvSpPr>
          <p:spPr>
            <a:xfrm>
              <a:off x="6339973" y="1662321"/>
              <a:ext cx="594227" cy="597637"/>
            </a:xfrm>
            <a:prstGeom prst="ellipse">
              <a:avLst/>
            </a:prstGeom>
            <a:solidFill>
              <a:srgbClr val="B58676"/>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4" name="Text Box 10">
              <a:extLst>
                <a:ext uri="{FF2B5EF4-FFF2-40B4-BE49-F238E27FC236}">
                  <a16:creationId xmlns:a16="http://schemas.microsoft.com/office/drawing/2014/main" id="{2D60D930-FF47-4D22-A99C-0BBF37633E54}"/>
                </a:ext>
              </a:extLst>
            </p:cNvPr>
            <p:cNvSpPr txBox="1">
              <a:spLocks noChangeArrowheads="1"/>
            </p:cNvSpPr>
            <p:nvPr/>
          </p:nvSpPr>
          <p:spPr bwMode="auto">
            <a:xfrm>
              <a:off x="7010400" y="3567321"/>
              <a:ext cx="1676400" cy="745348"/>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Oval 7">
              <a:extLst>
                <a:ext uri="{FF2B5EF4-FFF2-40B4-BE49-F238E27FC236}">
                  <a16:creationId xmlns:a16="http://schemas.microsoft.com/office/drawing/2014/main" id="{AAA340D7-D68C-4EC0-990E-9BEFEFB36882}"/>
                </a:ext>
              </a:extLst>
            </p:cNvPr>
            <p:cNvSpPr/>
            <p:nvPr/>
          </p:nvSpPr>
          <p:spPr>
            <a:xfrm>
              <a:off x="6339973" y="3719721"/>
              <a:ext cx="594227" cy="597637"/>
            </a:xfrm>
            <a:prstGeom prst="ellipse">
              <a:avLst/>
            </a:prstGeom>
            <a:solidFill>
              <a:srgbClr val="B58676"/>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6" name="Text Box 10">
              <a:extLst>
                <a:ext uri="{FF2B5EF4-FFF2-40B4-BE49-F238E27FC236}">
                  <a16:creationId xmlns:a16="http://schemas.microsoft.com/office/drawing/2014/main" id="{F2948728-3272-48BA-AA9E-682E4E7F121F}"/>
                </a:ext>
              </a:extLst>
            </p:cNvPr>
            <p:cNvSpPr txBox="1">
              <a:spLocks noChangeArrowheads="1"/>
            </p:cNvSpPr>
            <p:nvPr/>
          </p:nvSpPr>
          <p:spPr bwMode="auto">
            <a:xfrm>
              <a:off x="533400" y="1662321"/>
              <a:ext cx="1676400" cy="745348"/>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Oval 10">
              <a:extLst>
                <a:ext uri="{FF2B5EF4-FFF2-40B4-BE49-F238E27FC236}">
                  <a16:creationId xmlns:a16="http://schemas.microsoft.com/office/drawing/2014/main" id="{30D0CDF1-416C-4A6F-9D13-F0F3321DFE9B}"/>
                </a:ext>
              </a:extLst>
            </p:cNvPr>
            <p:cNvSpPr/>
            <p:nvPr/>
          </p:nvSpPr>
          <p:spPr>
            <a:xfrm>
              <a:off x="2257993" y="1814721"/>
              <a:ext cx="594227" cy="597637"/>
            </a:xfrm>
            <a:prstGeom prst="ellipse">
              <a:avLst/>
            </a:prstGeom>
            <a:solidFill>
              <a:srgbClr val="B58676"/>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8" name="Text Box 10">
              <a:extLst>
                <a:ext uri="{FF2B5EF4-FFF2-40B4-BE49-F238E27FC236}">
                  <a16:creationId xmlns:a16="http://schemas.microsoft.com/office/drawing/2014/main" id="{AFD9B114-8E05-47E8-91A6-EF8A98788134}"/>
                </a:ext>
              </a:extLst>
            </p:cNvPr>
            <p:cNvSpPr txBox="1">
              <a:spLocks noChangeArrowheads="1"/>
            </p:cNvSpPr>
            <p:nvPr/>
          </p:nvSpPr>
          <p:spPr bwMode="auto">
            <a:xfrm>
              <a:off x="533400" y="3719721"/>
              <a:ext cx="1676400" cy="745348"/>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Oval 13">
              <a:extLst>
                <a:ext uri="{FF2B5EF4-FFF2-40B4-BE49-F238E27FC236}">
                  <a16:creationId xmlns:a16="http://schemas.microsoft.com/office/drawing/2014/main" id="{07690AA7-E079-40B5-A5DF-DC7CD9E89961}"/>
                </a:ext>
              </a:extLst>
            </p:cNvPr>
            <p:cNvSpPr/>
            <p:nvPr/>
          </p:nvSpPr>
          <p:spPr>
            <a:xfrm>
              <a:off x="2257993" y="3872121"/>
              <a:ext cx="594227" cy="597637"/>
            </a:xfrm>
            <a:prstGeom prst="ellipse">
              <a:avLst/>
            </a:prstGeom>
            <a:solidFill>
              <a:srgbClr val="B58676"/>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cxnSp>
          <p:nvCxnSpPr>
            <p:cNvPr id="20" name="Elbow Connector 15">
              <a:extLst>
                <a:ext uri="{FF2B5EF4-FFF2-40B4-BE49-F238E27FC236}">
                  <a16:creationId xmlns:a16="http://schemas.microsoft.com/office/drawing/2014/main" id="{E9C60B1C-01E9-4037-A2E5-E4FBC7F8C0D3}"/>
                </a:ext>
              </a:extLst>
            </p:cNvPr>
            <p:cNvCxnSpPr/>
            <p:nvPr/>
          </p:nvCxnSpPr>
          <p:spPr>
            <a:xfrm flipV="1">
              <a:off x="2852220" y="1961139"/>
              <a:ext cx="1033980" cy="1524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Elbow Connector 17">
              <a:extLst>
                <a:ext uri="{FF2B5EF4-FFF2-40B4-BE49-F238E27FC236}">
                  <a16:creationId xmlns:a16="http://schemas.microsoft.com/office/drawing/2014/main" id="{DB6959C5-2645-41EC-93C4-F071FF3E7A84}"/>
                </a:ext>
              </a:extLst>
            </p:cNvPr>
            <p:cNvCxnSpPr/>
            <p:nvPr/>
          </p:nvCxnSpPr>
          <p:spPr>
            <a:xfrm rot="5400000" flipH="1" flipV="1">
              <a:off x="2381601" y="3352140"/>
              <a:ext cx="1289418" cy="348180"/>
            </a:xfrm>
            <a:prstGeom prst="bentConnector3">
              <a:avLst>
                <a:gd name="adj1" fmla="val 10121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20">
              <a:extLst>
                <a:ext uri="{FF2B5EF4-FFF2-40B4-BE49-F238E27FC236}">
                  <a16:creationId xmlns:a16="http://schemas.microsoft.com/office/drawing/2014/main" id="{54CD37E9-F895-4C33-82D7-FF3BC3E2079B}"/>
                </a:ext>
              </a:extLst>
            </p:cNvPr>
            <p:cNvCxnSpPr/>
            <p:nvPr/>
          </p:nvCxnSpPr>
          <p:spPr>
            <a:xfrm rot="10800000" flipV="1">
              <a:off x="5638801" y="1961138"/>
              <a:ext cx="701174" cy="298819"/>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Elbow Connector 22">
              <a:extLst>
                <a:ext uri="{FF2B5EF4-FFF2-40B4-BE49-F238E27FC236}">
                  <a16:creationId xmlns:a16="http://schemas.microsoft.com/office/drawing/2014/main" id="{CA804BAB-6733-4A14-9115-CFA501D30305}"/>
                </a:ext>
              </a:extLst>
            </p:cNvPr>
            <p:cNvCxnSpPr/>
            <p:nvPr/>
          </p:nvCxnSpPr>
          <p:spPr>
            <a:xfrm rot="10800000" flipV="1">
              <a:off x="5486401" y="4098235"/>
              <a:ext cx="853573" cy="1524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 Box 10">
              <a:extLst>
                <a:ext uri="{FF2B5EF4-FFF2-40B4-BE49-F238E27FC236}">
                  <a16:creationId xmlns:a16="http://schemas.microsoft.com/office/drawing/2014/main" id="{5E525149-79D7-42A7-B4AA-D57421B13BFF}"/>
                </a:ext>
              </a:extLst>
            </p:cNvPr>
            <p:cNvSpPr txBox="1">
              <a:spLocks noChangeArrowheads="1"/>
            </p:cNvSpPr>
            <p:nvPr/>
          </p:nvSpPr>
          <p:spPr bwMode="auto">
            <a:xfrm>
              <a:off x="5364412" y="2571750"/>
              <a:ext cx="502988" cy="237299"/>
            </a:xfrm>
            <a:prstGeom prst="rect">
              <a:avLst/>
            </a:prstGeom>
            <a:noFill/>
            <a:ln w="9525">
              <a:noFill/>
              <a:miter lim="800000"/>
              <a:headEnd/>
              <a:tailEnd/>
            </a:ln>
          </p:spPr>
          <p:txBody>
            <a:bodyPr wrap="square" lIns="45720" tIns="22860" rIns="45720" bIns="22860">
              <a:spAutoFit/>
            </a:bodyPr>
            <a:lstStyle/>
            <a:p>
              <a:pPr algn="ctr" defTabSz="1088232"/>
              <a:r>
                <a:rPr lang="en-US" sz="1600" b="1">
                  <a:solidFill>
                    <a:schemeClr val="bg1"/>
                  </a:solidFill>
                  <a:latin typeface="Open Sans" pitchFamily="34" charset="0"/>
                  <a:ea typeface="Open Sans" pitchFamily="34" charset="0"/>
                  <a:cs typeface="Open Sans" pitchFamily="34" charset="0"/>
                </a:rPr>
                <a:t>40%</a:t>
              </a:r>
              <a:endParaRPr lang="en-US" sz="1600">
                <a:solidFill>
                  <a:schemeClr val="bg1"/>
                </a:solidFill>
                <a:latin typeface="Open Sans" pitchFamily="34" charset="0"/>
                <a:ea typeface="Open Sans" pitchFamily="34" charset="0"/>
                <a:cs typeface="Open Sans" pitchFamily="34" charset="0"/>
              </a:endParaRPr>
            </a:p>
          </p:txBody>
        </p:sp>
        <p:sp>
          <p:nvSpPr>
            <p:cNvPr id="25" name="Text Box 10">
              <a:extLst>
                <a:ext uri="{FF2B5EF4-FFF2-40B4-BE49-F238E27FC236}">
                  <a16:creationId xmlns:a16="http://schemas.microsoft.com/office/drawing/2014/main" id="{574EB8D5-EBCC-4AA7-866F-A1ABC6CFF251}"/>
                </a:ext>
              </a:extLst>
            </p:cNvPr>
            <p:cNvSpPr txBox="1">
              <a:spLocks noChangeArrowheads="1"/>
            </p:cNvSpPr>
            <p:nvPr/>
          </p:nvSpPr>
          <p:spPr bwMode="auto">
            <a:xfrm>
              <a:off x="3873894" y="2069158"/>
              <a:ext cx="502988" cy="237299"/>
            </a:xfrm>
            <a:prstGeom prst="rect">
              <a:avLst/>
            </a:prstGeom>
            <a:noFill/>
            <a:ln w="9525">
              <a:noFill/>
              <a:miter lim="800000"/>
              <a:headEnd/>
              <a:tailEnd/>
            </a:ln>
          </p:spPr>
          <p:txBody>
            <a:bodyPr wrap="square" lIns="45720" tIns="22860" rIns="45720" bIns="22860">
              <a:spAutoFit/>
            </a:bodyPr>
            <a:lstStyle/>
            <a:p>
              <a:pPr algn="ctr" defTabSz="1088232"/>
              <a:r>
                <a:rPr lang="en-US" sz="1600" b="1" dirty="0">
                  <a:solidFill>
                    <a:schemeClr val="bg1"/>
                  </a:solidFill>
                  <a:latin typeface="Open Sans" pitchFamily="34" charset="0"/>
                  <a:ea typeface="Open Sans" pitchFamily="34" charset="0"/>
                  <a:cs typeface="Open Sans" pitchFamily="34" charset="0"/>
                </a:rPr>
                <a:t>15%</a:t>
              </a:r>
              <a:endParaRPr lang="en-US" sz="1600" dirty="0">
                <a:solidFill>
                  <a:schemeClr val="bg1"/>
                </a:solidFill>
                <a:latin typeface="Open Sans" pitchFamily="34" charset="0"/>
                <a:ea typeface="Open Sans" pitchFamily="34" charset="0"/>
                <a:cs typeface="Open Sans" pitchFamily="34" charset="0"/>
              </a:endParaRPr>
            </a:p>
          </p:txBody>
        </p:sp>
        <p:sp>
          <p:nvSpPr>
            <p:cNvPr id="26" name="Text Box 10">
              <a:extLst>
                <a:ext uri="{FF2B5EF4-FFF2-40B4-BE49-F238E27FC236}">
                  <a16:creationId xmlns:a16="http://schemas.microsoft.com/office/drawing/2014/main" id="{50310152-F375-4930-8017-33EC83C25D27}"/>
                </a:ext>
              </a:extLst>
            </p:cNvPr>
            <p:cNvSpPr txBox="1">
              <a:spLocks noChangeArrowheads="1"/>
            </p:cNvSpPr>
            <p:nvPr/>
          </p:nvSpPr>
          <p:spPr bwMode="auto">
            <a:xfrm>
              <a:off x="4191000" y="4195528"/>
              <a:ext cx="502988" cy="237299"/>
            </a:xfrm>
            <a:prstGeom prst="rect">
              <a:avLst/>
            </a:prstGeom>
            <a:noFill/>
            <a:ln w="9525">
              <a:noFill/>
              <a:miter lim="800000"/>
              <a:headEnd/>
              <a:tailEnd/>
            </a:ln>
          </p:spPr>
          <p:txBody>
            <a:bodyPr wrap="square" lIns="45720" tIns="22860" rIns="45720" bIns="22860">
              <a:spAutoFit/>
            </a:bodyPr>
            <a:lstStyle/>
            <a:p>
              <a:pPr algn="ctr" defTabSz="1088232"/>
              <a:r>
                <a:rPr lang="en-US" sz="1600" b="1">
                  <a:solidFill>
                    <a:schemeClr val="bg1"/>
                  </a:solidFill>
                  <a:latin typeface="Open Sans" pitchFamily="34" charset="0"/>
                  <a:ea typeface="Open Sans" pitchFamily="34" charset="0"/>
                  <a:cs typeface="Open Sans" pitchFamily="34" charset="0"/>
                </a:rPr>
                <a:t>35%</a:t>
              </a:r>
              <a:endParaRPr lang="en-US" sz="1600">
                <a:solidFill>
                  <a:schemeClr val="bg1"/>
                </a:solidFill>
                <a:latin typeface="Open Sans" pitchFamily="34" charset="0"/>
                <a:ea typeface="Open Sans" pitchFamily="34" charset="0"/>
                <a:cs typeface="Open Sans" pitchFamily="34" charset="0"/>
              </a:endParaRPr>
            </a:p>
          </p:txBody>
        </p:sp>
        <p:sp>
          <p:nvSpPr>
            <p:cNvPr id="27" name="Text Box 10">
              <a:extLst>
                <a:ext uri="{FF2B5EF4-FFF2-40B4-BE49-F238E27FC236}">
                  <a16:creationId xmlns:a16="http://schemas.microsoft.com/office/drawing/2014/main" id="{E644E520-0CC3-45AF-B454-9BF82BEE812E}"/>
                </a:ext>
              </a:extLst>
            </p:cNvPr>
            <p:cNvSpPr txBox="1">
              <a:spLocks noChangeArrowheads="1"/>
            </p:cNvSpPr>
            <p:nvPr/>
          </p:nvSpPr>
          <p:spPr bwMode="auto">
            <a:xfrm>
              <a:off x="3200400" y="2833360"/>
              <a:ext cx="502988" cy="237299"/>
            </a:xfrm>
            <a:prstGeom prst="rect">
              <a:avLst/>
            </a:prstGeom>
            <a:noFill/>
            <a:ln w="9525">
              <a:noFill/>
              <a:miter lim="800000"/>
              <a:headEnd/>
              <a:tailEnd/>
            </a:ln>
          </p:spPr>
          <p:txBody>
            <a:bodyPr wrap="square" lIns="45720" tIns="22860" rIns="45720" bIns="22860">
              <a:spAutoFit/>
            </a:bodyPr>
            <a:lstStyle/>
            <a:p>
              <a:pPr algn="ctr" defTabSz="1088232"/>
              <a:r>
                <a:rPr lang="en-US" sz="1600" b="1">
                  <a:solidFill>
                    <a:schemeClr val="bg1"/>
                  </a:solidFill>
                  <a:latin typeface="Open Sans" pitchFamily="34" charset="0"/>
                  <a:ea typeface="Open Sans" pitchFamily="34" charset="0"/>
                  <a:cs typeface="Open Sans" pitchFamily="34" charset="0"/>
                </a:rPr>
                <a:t>20%</a:t>
              </a:r>
              <a:endParaRPr lang="en-US" sz="1600">
                <a:solidFill>
                  <a:schemeClr val="bg1"/>
                </a:solidFill>
                <a:latin typeface="Open Sans" pitchFamily="34" charset="0"/>
                <a:ea typeface="Open Sans" pitchFamily="34" charset="0"/>
                <a:cs typeface="Open Sans" pitchFamily="34" charset="0"/>
              </a:endParaRPr>
            </a:p>
          </p:txBody>
        </p:sp>
        <p:sp>
          <p:nvSpPr>
            <p:cNvPr id="28" name="Text Box 10">
              <a:extLst>
                <a:ext uri="{FF2B5EF4-FFF2-40B4-BE49-F238E27FC236}">
                  <a16:creationId xmlns:a16="http://schemas.microsoft.com/office/drawing/2014/main" id="{9D2AA707-47B1-4CF1-84D2-4180779C83AA}"/>
                </a:ext>
              </a:extLst>
            </p:cNvPr>
            <p:cNvSpPr txBox="1">
              <a:spLocks noChangeArrowheads="1"/>
            </p:cNvSpPr>
            <p:nvPr/>
          </p:nvSpPr>
          <p:spPr bwMode="auto">
            <a:xfrm>
              <a:off x="3987788" y="3392283"/>
              <a:ext cx="1176214" cy="265293"/>
            </a:xfrm>
            <a:prstGeom prst="rect">
              <a:avLst/>
            </a:prstGeom>
            <a:noFill/>
            <a:ln w="9525">
              <a:noFill/>
              <a:miter lim="800000"/>
              <a:headEnd/>
              <a:tailEnd/>
            </a:ln>
          </p:spPr>
          <p:txBody>
            <a:bodyPr wrap="square" lIns="45720" tIns="22860" rIns="45720" bIns="22860">
              <a:spAutoFit/>
            </a:bodyPr>
            <a:lstStyle/>
            <a:p>
              <a:pPr algn="ctr" defTabSz="1088232"/>
              <a:r>
                <a:rPr lang="zh-CN" altLang="en-US" b="1" dirty="0">
                  <a:solidFill>
                    <a:schemeClr val="bg1">
                      <a:lumMod val="50000"/>
                    </a:schemeClr>
                  </a:solidFill>
                  <a:latin typeface="Open Sans" pitchFamily="34" charset="0"/>
                  <a:ea typeface="Open Sans" pitchFamily="34" charset="0"/>
                  <a:cs typeface="Open Sans" pitchFamily="34" charset="0"/>
                </a:rPr>
                <a:t>加入标题</a:t>
              </a:r>
              <a:endParaRPr lang="en-US" b="1" dirty="0">
                <a:solidFill>
                  <a:schemeClr val="bg1">
                    <a:lumMod val="50000"/>
                  </a:schemeClr>
                </a:solidFill>
                <a:latin typeface="Open Sans" pitchFamily="34" charset="0"/>
                <a:ea typeface="Open Sans" pitchFamily="34" charset="0"/>
                <a:cs typeface="Open Sans" pitchFamily="34" charset="0"/>
              </a:endParaRPr>
            </a:p>
          </p:txBody>
        </p:sp>
        <p:grpSp>
          <p:nvGrpSpPr>
            <p:cNvPr id="29" name="Group 30">
              <a:extLst>
                <a:ext uri="{FF2B5EF4-FFF2-40B4-BE49-F238E27FC236}">
                  <a16:creationId xmlns:a16="http://schemas.microsoft.com/office/drawing/2014/main" id="{52C3EA1C-C385-4DED-B215-57B0A2FB8593}"/>
                </a:ext>
              </a:extLst>
            </p:cNvPr>
            <p:cNvGrpSpPr/>
            <p:nvPr/>
          </p:nvGrpSpPr>
          <p:grpSpPr>
            <a:xfrm>
              <a:off x="4321526" y="2764909"/>
              <a:ext cx="508739" cy="573812"/>
              <a:chOff x="5513440" y="1766202"/>
              <a:chExt cx="429274" cy="484183"/>
            </a:xfrm>
            <a:solidFill>
              <a:srgbClr val="4BACC6"/>
            </a:solidFill>
          </p:grpSpPr>
          <p:sp>
            <p:nvSpPr>
              <p:cNvPr id="39" name="Freeform 147">
                <a:extLst>
                  <a:ext uri="{FF2B5EF4-FFF2-40B4-BE49-F238E27FC236}">
                    <a16:creationId xmlns:a16="http://schemas.microsoft.com/office/drawing/2014/main" id="{8E2309DF-D387-4C73-8C57-31368EF91760}"/>
                  </a:ext>
                </a:extLst>
              </p:cNvPr>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rgbClr val="B58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0" name="Freeform 148">
                <a:extLst>
                  <a:ext uri="{FF2B5EF4-FFF2-40B4-BE49-F238E27FC236}">
                    <a16:creationId xmlns:a16="http://schemas.microsoft.com/office/drawing/2014/main" id="{EDADC727-7E37-4A24-BDDE-7B22AE6F608A}"/>
                  </a:ext>
                </a:extLst>
              </p:cNvPr>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B58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41" name="Freeform 149">
                <a:extLst>
                  <a:ext uri="{FF2B5EF4-FFF2-40B4-BE49-F238E27FC236}">
                    <a16:creationId xmlns:a16="http://schemas.microsoft.com/office/drawing/2014/main" id="{035AAE4A-14A9-408E-AC42-AEB11294460D}"/>
                  </a:ext>
                </a:extLst>
              </p:cNvPr>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solidFill>
                <a:srgbClr val="B58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30" name="Group 34">
              <a:extLst>
                <a:ext uri="{FF2B5EF4-FFF2-40B4-BE49-F238E27FC236}">
                  <a16:creationId xmlns:a16="http://schemas.microsoft.com/office/drawing/2014/main" id="{4D732DF5-EFB3-45F6-8472-E21C8CC3775D}"/>
                </a:ext>
              </a:extLst>
            </p:cNvPr>
            <p:cNvGrpSpPr/>
            <p:nvPr/>
          </p:nvGrpSpPr>
          <p:grpSpPr>
            <a:xfrm>
              <a:off x="2366260" y="1943739"/>
              <a:ext cx="381854" cy="310725"/>
              <a:chOff x="1550139" y="1314466"/>
              <a:chExt cx="509139" cy="414300"/>
            </a:xfrm>
            <a:solidFill>
              <a:schemeClr val="bg1"/>
            </a:solidFill>
          </p:grpSpPr>
          <p:sp>
            <p:nvSpPr>
              <p:cNvPr id="36" name="Freeform 5">
                <a:extLst>
                  <a:ext uri="{FF2B5EF4-FFF2-40B4-BE49-F238E27FC236}">
                    <a16:creationId xmlns:a16="http://schemas.microsoft.com/office/drawing/2014/main" id="{A868DF79-0EE3-48B0-A945-A87654E0C539}"/>
                  </a:ext>
                </a:extLst>
              </p:cNvPr>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7" name="Freeform 6">
                <a:extLst>
                  <a:ext uri="{FF2B5EF4-FFF2-40B4-BE49-F238E27FC236}">
                    <a16:creationId xmlns:a16="http://schemas.microsoft.com/office/drawing/2014/main" id="{2C3A447B-BC5C-40B2-91D6-2827623130DA}"/>
                  </a:ext>
                </a:extLst>
              </p:cNvPr>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8" name="Oval 7">
                <a:extLst>
                  <a:ext uri="{FF2B5EF4-FFF2-40B4-BE49-F238E27FC236}">
                    <a16:creationId xmlns:a16="http://schemas.microsoft.com/office/drawing/2014/main" id="{1911A7C1-EF88-4DCF-B503-F0A87902C86D}"/>
                  </a:ext>
                </a:extLst>
              </p:cNvPr>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sp>
          <p:nvSpPr>
            <p:cNvPr id="31" name="Freeform 63">
              <a:extLst>
                <a:ext uri="{FF2B5EF4-FFF2-40B4-BE49-F238E27FC236}">
                  <a16:creationId xmlns:a16="http://schemas.microsoft.com/office/drawing/2014/main" id="{A5FB4D10-DAB0-4886-9CCE-5644A2070F08}"/>
                </a:ext>
              </a:extLst>
            </p:cNvPr>
            <p:cNvSpPr>
              <a:spLocks noEditPoints="1"/>
            </p:cNvSpPr>
            <p:nvPr/>
          </p:nvSpPr>
          <p:spPr bwMode="auto">
            <a:xfrm>
              <a:off x="2448097" y="4026162"/>
              <a:ext cx="214018" cy="289554"/>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2" name="Freeform 64">
              <a:extLst>
                <a:ext uri="{FF2B5EF4-FFF2-40B4-BE49-F238E27FC236}">
                  <a16:creationId xmlns:a16="http://schemas.microsoft.com/office/drawing/2014/main" id="{4577F1F9-82B3-4473-A7DD-158BF78FCA1C}"/>
                </a:ext>
              </a:extLst>
            </p:cNvPr>
            <p:cNvSpPr>
              <a:spLocks noEditPoints="1"/>
            </p:cNvSpPr>
            <p:nvPr/>
          </p:nvSpPr>
          <p:spPr bwMode="auto">
            <a:xfrm>
              <a:off x="6472770" y="3874691"/>
              <a:ext cx="310271" cy="29624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nvGrpSpPr>
            <p:cNvPr id="33" name="Group 40">
              <a:extLst>
                <a:ext uri="{FF2B5EF4-FFF2-40B4-BE49-F238E27FC236}">
                  <a16:creationId xmlns:a16="http://schemas.microsoft.com/office/drawing/2014/main" id="{5A26A1BC-C0AB-4C85-9C2F-BB348BF4837C}"/>
                </a:ext>
              </a:extLst>
            </p:cNvPr>
            <p:cNvGrpSpPr/>
            <p:nvPr/>
          </p:nvGrpSpPr>
          <p:grpSpPr>
            <a:xfrm>
              <a:off x="6461122" y="1824533"/>
              <a:ext cx="353172" cy="262091"/>
              <a:chOff x="5129089" y="3156352"/>
              <a:chExt cx="474198" cy="351905"/>
            </a:xfrm>
            <a:solidFill>
              <a:schemeClr val="bg1"/>
            </a:solidFill>
          </p:grpSpPr>
          <p:sp>
            <p:nvSpPr>
              <p:cNvPr id="34" name="Freeform 66">
                <a:extLst>
                  <a:ext uri="{FF2B5EF4-FFF2-40B4-BE49-F238E27FC236}">
                    <a16:creationId xmlns:a16="http://schemas.microsoft.com/office/drawing/2014/main" id="{F654A3E7-D110-4352-8493-30F61E014FB4}"/>
                  </a:ext>
                </a:extLst>
              </p:cNvPr>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5" name="Freeform 67">
                <a:extLst>
                  <a:ext uri="{FF2B5EF4-FFF2-40B4-BE49-F238E27FC236}">
                    <a16:creationId xmlns:a16="http://schemas.microsoft.com/office/drawing/2014/main" id="{2172BE2F-A1C0-4F2E-9199-83007B70321A}"/>
                  </a:ext>
                </a:extLst>
              </p:cNvPr>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spTree>
    <p:extLst>
      <p:ext uri="{BB962C8B-B14F-4D97-AF65-F5344CB8AC3E}">
        <p14:creationId xmlns:p14="http://schemas.microsoft.com/office/powerpoint/2010/main" val="7372773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CB3D561C-6ADD-45CF-9B45-4B4D189D54EA}"/>
              </a:ext>
            </a:extLst>
          </p:cNvPr>
          <p:cNvGrpSpPr/>
          <p:nvPr/>
        </p:nvGrpSpPr>
        <p:grpSpPr>
          <a:xfrm>
            <a:off x="579556" y="2029539"/>
            <a:ext cx="10686252" cy="3851964"/>
            <a:chOff x="1116013" y="1492250"/>
            <a:chExt cx="6769100" cy="2439988"/>
          </a:xfrm>
          <a:solidFill>
            <a:srgbClr val="B58676"/>
          </a:solidFill>
        </p:grpSpPr>
        <p:grpSp>
          <p:nvGrpSpPr>
            <p:cNvPr id="7" name="Group 8">
              <a:extLst>
                <a:ext uri="{FF2B5EF4-FFF2-40B4-BE49-F238E27FC236}">
                  <a16:creationId xmlns:a16="http://schemas.microsoft.com/office/drawing/2014/main" id="{22338BC0-334D-4689-A4AA-26CAAF9FD176}"/>
                </a:ext>
              </a:extLst>
            </p:cNvPr>
            <p:cNvGrpSpPr>
              <a:grpSpLocks/>
            </p:cNvGrpSpPr>
            <p:nvPr/>
          </p:nvGrpSpPr>
          <p:grpSpPr bwMode="auto">
            <a:xfrm>
              <a:off x="3851275" y="1695450"/>
              <a:ext cx="1657350" cy="522288"/>
              <a:chOff x="1403648" y="1563637"/>
              <a:chExt cx="1656184" cy="521681"/>
            </a:xfrm>
            <a:grpFill/>
          </p:grpSpPr>
          <p:sp>
            <p:nvSpPr>
              <p:cNvPr id="40" name="Rounded Rectangle 5">
                <a:extLst>
                  <a:ext uri="{FF2B5EF4-FFF2-40B4-BE49-F238E27FC236}">
                    <a16:creationId xmlns:a16="http://schemas.microsoft.com/office/drawing/2014/main" id="{B8E0EE5C-0DC2-4A89-9AE7-6B0F28AF24FE}"/>
                  </a:ext>
                </a:extLst>
              </p:cNvPr>
              <p:cNvSpPr/>
              <p:nvPr/>
            </p:nvSpPr>
            <p:spPr>
              <a:xfrm>
                <a:off x="1403648" y="1563637"/>
                <a:ext cx="1656184" cy="521681"/>
              </a:xfrm>
              <a:prstGeom prst="roundRect">
                <a:avLst>
                  <a:gd name="adj" fmla="val 7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41" name="Rectangle 11">
                <a:extLst>
                  <a:ext uri="{FF2B5EF4-FFF2-40B4-BE49-F238E27FC236}">
                    <a16:creationId xmlns:a16="http://schemas.microsoft.com/office/drawing/2014/main" id="{1FA2CB0B-5B13-42DE-AE8E-20F098787583}"/>
                  </a:ext>
                </a:extLst>
              </p:cNvPr>
              <p:cNvSpPr>
                <a:spLocks noChangeArrowheads="1"/>
              </p:cNvSpPr>
              <p:nvPr/>
            </p:nvSpPr>
            <p:spPr bwMode="auto">
              <a:xfrm>
                <a:off x="1588832" y="1655200"/>
                <a:ext cx="1285817" cy="2920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endParaRPr lang="bg-BG" altLang="zh-CN" sz="2400" dirty="0">
                  <a:solidFill>
                    <a:srgbClr val="F2F2F2"/>
                  </a:solidFill>
                </a:endParaRPr>
              </a:p>
            </p:txBody>
          </p:sp>
        </p:grpSp>
        <p:grpSp>
          <p:nvGrpSpPr>
            <p:cNvPr id="9" name="Group 7">
              <a:extLst>
                <a:ext uri="{FF2B5EF4-FFF2-40B4-BE49-F238E27FC236}">
                  <a16:creationId xmlns:a16="http://schemas.microsoft.com/office/drawing/2014/main" id="{674CE0BD-FE49-4C14-82B8-A15EAAB15BE6}"/>
                </a:ext>
              </a:extLst>
            </p:cNvPr>
            <p:cNvGrpSpPr>
              <a:grpSpLocks/>
            </p:cNvGrpSpPr>
            <p:nvPr/>
          </p:nvGrpSpPr>
          <p:grpSpPr bwMode="auto">
            <a:xfrm>
              <a:off x="3851275" y="2457450"/>
              <a:ext cx="1657350" cy="522288"/>
              <a:chOff x="3923928" y="1574380"/>
              <a:chExt cx="1656184" cy="521681"/>
            </a:xfrm>
            <a:grpFill/>
          </p:grpSpPr>
          <p:sp>
            <p:nvSpPr>
              <p:cNvPr id="38" name="Rounded Rectangle 12">
                <a:extLst>
                  <a:ext uri="{FF2B5EF4-FFF2-40B4-BE49-F238E27FC236}">
                    <a16:creationId xmlns:a16="http://schemas.microsoft.com/office/drawing/2014/main" id="{CD1D942D-4F1B-41C1-9C78-48B6465EB895}"/>
                  </a:ext>
                </a:extLst>
              </p:cNvPr>
              <p:cNvSpPr/>
              <p:nvPr/>
            </p:nvSpPr>
            <p:spPr>
              <a:xfrm>
                <a:off x="3923928" y="1574380"/>
                <a:ext cx="1656184" cy="521681"/>
              </a:xfrm>
              <a:prstGeom prst="roundRect">
                <a:avLst>
                  <a:gd name="adj" fmla="val 7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9" name="Rectangle 13">
                <a:extLst>
                  <a:ext uri="{FF2B5EF4-FFF2-40B4-BE49-F238E27FC236}">
                    <a16:creationId xmlns:a16="http://schemas.microsoft.com/office/drawing/2014/main" id="{FF5B0534-1B00-45EB-A9C4-4CA612F68226}"/>
                  </a:ext>
                </a:extLst>
              </p:cNvPr>
              <p:cNvSpPr>
                <a:spLocks noChangeArrowheads="1"/>
              </p:cNvSpPr>
              <p:nvPr/>
            </p:nvSpPr>
            <p:spPr bwMode="auto">
              <a:xfrm>
                <a:off x="4109112" y="1665943"/>
                <a:ext cx="1285818" cy="2920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endParaRPr lang="bg-BG" altLang="zh-CN" sz="2400" dirty="0">
                  <a:solidFill>
                    <a:srgbClr val="F2F2F2"/>
                  </a:solidFill>
                </a:endParaRPr>
              </a:p>
            </p:txBody>
          </p:sp>
        </p:grpSp>
        <p:grpSp>
          <p:nvGrpSpPr>
            <p:cNvPr id="10" name="Group 6">
              <a:extLst>
                <a:ext uri="{FF2B5EF4-FFF2-40B4-BE49-F238E27FC236}">
                  <a16:creationId xmlns:a16="http://schemas.microsoft.com/office/drawing/2014/main" id="{2AF11A10-48EA-4855-A8CC-E8B6CC416DF8}"/>
                </a:ext>
              </a:extLst>
            </p:cNvPr>
            <p:cNvGrpSpPr>
              <a:grpSpLocks/>
            </p:cNvGrpSpPr>
            <p:nvPr/>
          </p:nvGrpSpPr>
          <p:grpSpPr bwMode="auto">
            <a:xfrm>
              <a:off x="3851275" y="3219450"/>
              <a:ext cx="1657350" cy="522288"/>
              <a:chOff x="6372200" y="1585123"/>
              <a:chExt cx="1656184" cy="521681"/>
            </a:xfrm>
            <a:grpFill/>
          </p:grpSpPr>
          <p:sp>
            <p:nvSpPr>
              <p:cNvPr id="36" name="Rounded Rectangle 14">
                <a:extLst>
                  <a:ext uri="{FF2B5EF4-FFF2-40B4-BE49-F238E27FC236}">
                    <a16:creationId xmlns:a16="http://schemas.microsoft.com/office/drawing/2014/main" id="{E19CA1ED-6F91-4C58-90C3-29B4FB8F8486}"/>
                  </a:ext>
                </a:extLst>
              </p:cNvPr>
              <p:cNvSpPr/>
              <p:nvPr/>
            </p:nvSpPr>
            <p:spPr>
              <a:xfrm>
                <a:off x="6372200" y="1585123"/>
                <a:ext cx="1656184" cy="521681"/>
              </a:xfrm>
              <a:prstGeom prst="roundRect">
                <a:avLst>
                  <a:gd name="adj" fmla="val 7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7" name="Rectangle 15">
                <a:extLst>
                  <a:ext uri="{FF2B5EF4-FFF2-40B4-BE49-F238E27FC236}">
                    <a16:creationId xmlns:a16="http://schemas.microsoft.com/office/drawing/2014/main" id="{81099059-1985-4695-9739-CA3956977DBE}"/>
                  </a:ext>
                </a:extLst>
              </p:cNvPr>
              <p:cNvSpPr>
                <a:spLocks noChangeArrowheads="1"/>
              </p:cNvSpPr>
              <p:nvPr/>
            </p:nvSpPr>
            <p:spPr bwMode="auto">
              <a:xfrm>
                <a:off x="6557382" y="1676686"/>
                <a:ext cx="1285817" cy="2920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endParaRPr lang="bg-BG" altLang="zh-CN" sz="2400" dirty="0">
                  <a:solidFill>
                    <a:srgbClr val="F2F2F2"/>
                  </a:solidFill>
                </a:endParaRPr>
              </a:p>
            </p:txBody>
          </p:sp>
        </p:grpSp>
        <p:grpSp>
          <p:nvGrpSpPr>
            <p:cNvPr id="14" name="Group 32">
              <a:extLst>
                <a:ext uri="{FF2B5EF4-FFF2-40B4-BE49-F238E27FC236}">
                  <a16:creationId xmlns:a16="http://schemas.microsoft.com/office/drawing/2014/main" id="{84649D45-F5D0-4C2B-93D8-FE711F5977B5}"/>
                </a:ext>
              </a:extLst>
            </p:cNvPr>
            <p:cNvGrpSpPr>
              <a:grpSpLocks/>
            </p:cNvGrpSpPr>
            <p:nvPr/>
          </p:nvGrpSpPr>
          <p:grpSpPr bwMode="auto">
            <a:xfrm>
              <a:off x="1116013" y="2400300"/>
              <a:ext cx="2016125" cy="644525"/>
              <a:chOff x="1403649" y="1563638"/>
              <a:chExt cx="1082379" cy="644826"/>
            </a:xfrm>
            <a:grpFill/>
          </p:grpSpPr>
          <p:sp>
            <p:nvSpPr>
              <p:cNvPr id="34" name="Rounded Rectangle 34">
                <a:extLst>
                  <a:ext uri="{FF2B5EF4-FFF2-40B4-BE49-F238E27FC236}">
                    <a16:creationId xmlns:a16="http://schemas.microsoft.com/office/drawing/2014/main" id="{1353D941-1231-41A6-981E-BE51E045CBFF}"/>
                  </a:ext>
                </a:extLst>
              </p:cNvPr>
              <p:cNvSpPr/>
              <p:nvPr/>
            </p:nvSpPr>
            <p:spPr>
              <a:xfrm>
                <a:off x="1403649" y="1563638"/>
                <a:ext cx="1082379" cy="644826"/>
              </a:xfrm>
              <a:prstGeom prst="roundRect">
                <a:avLst>
                  <a:gd name="adj" fmla="val 7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5" name="Rectangle 35">
                <a:extLst>
                  <a:ext uri="{FF2B5EF4-FFF2-40B4-BE49-F238E27FC236}">
                    <a16:creationId xmlns:a16="http://schemas.microsoft.com/office/drawing/2014/main" id="{08A95D84-1C99-44CC-BF23-2BBF550EA625}"/>
                  </a:ext>
                </a:extLst>
              </p:cNvPr>
              <p:cNvSpPr>
                <a:spLocks noChangeArrowheads="1"/>
              </p:cNvSpPr>
              <p:nvPr/>
            </p:nvSpPr>
            <p:spPr bwMode="auto">
              <a:xfrm>
                <a:off x="1610878" y="1716774"/>
                <a:ext cx="690791" cy="2925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endParaRPr lang="bg-BG" altLang="zh-CN" sz="2400" dirty="0">
                  <a:solidFill>
                    <a:srgbClr val="F2F2F2"/>
                  </a:solidFill>
                </a:endParaRPr>
              </a:p>
            </p:txBody>
          </p:sp>
        </p:grpSp>
        <p:grpSp>
          <p:nvGrpSpPr>
            <p:cNvPr id="15" name="Group 33">
              <a:extLst>
                <a:ext uri="{FF2B5EF4-FFF2-40B4-BE49-F238E27FC236}">
                  <a16:creationId xmlns:a16="http://schemas.microsoft.com/office/drawing/2014/main" id="{AE5213E4-2E34-415E-B75F-EB79002D9CD4}"/>
                </a:ext>
              </a:extLst>
            </p:cNvPr>
            <p:cNvGrpSpPr>
              <a:grpSpLocks/>
            </p:cNvGrpSpPr>
            <p:nvPr/>
          </p:nvGrpSpPr>
          <p:grpSpPr bwMode="auto">
            <a:xfrm>
              <a:off x="6227763" y="1492250"/>
              <a:ext cx="1657350" cy="368300"/>
              <a:chOff x="1403648" y="1594055"/>
              <a:chExt cx="1656184" cy="369281"/>
            </a:xfrm>
            <a:grpFill/>
          </p:grpSpPr>
          <p:sp>
            <p:nvSpPr>
              <p:cNvPr id="32" name="Rounded Rectangle 36">
                <a:extLst>
                  <a:ext uri="{FF2B5EF4-FFF2-40B4-BE49-F238E27FC236}">
                    <a16:creationId xmlns:a16="http://schemas.microsoft.com/office/drawing/2014/main" id="{1C7FB205-344D-4BB5-ABA5-E0DE10AA8A2E}"/>
                  </a:ext>
                </a:extLst>
              </p:cNvPr>
              <p:cNvSpPr/>
              <p:nvPr/>
            </p:nvSpPr>
            <p:spPr>
              <a:xfrm>
                <a:off x="1403648" y="1594055"/>
                <a:ext cx="1656184" cy="369281"/>
              </a:xfrm>
              <a:prstGeom prst="roundRect">
                <a:avLst>
                  <a:gd name="adj" fmla="val 7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3" name="Rectangle 37">
                <a:extLst>
                  <a:ext uri="{FF2B5EF4-FFF2-40B4-BE49-F238E27FC236}">
                    <a16:creationId xmlns:a16="http://schemas.microsoft.com/office/drawing/2014/main" id="{12BC653F-2178-42E7-AD79-B08DBD9EC7C9}"/>
                  </a:ext>
                </a:extLst>
              </p:cNvPr>
              <p:cNvSpPr>
                <a:spLocks noChangeArrowheads="1"/>
              </p:cNvSpPr>
              <p:nvPr/>
            </p:nvSpPr>
            <p:spPr bwMode="auto">
              <a:xfrm>
                <a:off x="1588832" y="1609418"/>
                <a:ext cx="1285817" cy="2932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endParaRPr lang="bg-BG" altLang="zh-CN" sz="2400" dirty="0">
                  <a:solidFill>
                    <a:srgbClr val="F2F2F2"/>
                  </a:solidFill>
                </a:endParaRPr>
              </a:p>
            </p:txBody>
          </p:sp>
        </p:grpSp>
        <p:grpSp>
          <p:nvGrpSpPr>
            <p:cNvPr id="16" name="Group 40">
              <a:extLst>
                <a:ext uri="{FF2B5EF4-FFF2-40B4-BE49-F238E27FC236}">
                  <a16:creationId xmlns:a16="http://schemas.microsoft.com/office/drawing/2014/main" id="{22681D46-F850-47FB-BFF7-091A4EFBEFB8}"/>
                </a:ext>
              </a:extLst>
            </p:cNvPr>
            <p:cNvGrpSpPr>
              <a:grpSpLocks/>
            </p:cNvGrpSpPr>
            <p:nvPr/>
          </p:nvGrpSpPr>
          <p:grpSpPr bwMode="auto">
            <a:xfrm>
              <a:off x="6227763" y="2051050"/>
              <a:ext cx="1657350" cy="368300"/>
              <a:chOff x="1403648" y="1594055"/>
              <a:chExt cx="1656184" cy="369281"/>
            </a:xfrm>
            <a:grpFill/>
          </p:grpSpPr>
          <p:sp>
            <p:nvSpPr>
              <p:cNvPr id="30" name="Rounded Rectangle 41">
                <a:extLst>
                  <a:ext uri="{FF2B5EF4-FFF2-40B4-BE49-F238E27FC236}">
                    <a16:creationId xmlns:a16="http://schemas.microsoft.com/office/drawing/2014/main" id="{F03CB876-BBD5-42BF-B73D-29A5BC35F9EF}"/>
                  </a:ext>
                </a:extLst>
              </p:cNvPr>
              <p:cNvSpPr/>
              <p:nvPr/>
            </p:nvSpPr>
            <p:spPr>
              <a:xfrm>
                <a:off x="1403648" y="1594055"/>
                <a:ext cx="1656184" cy="369281"/>
              </a:xfrm>
              <a:prstGeom prst="roundRect">
                <a:avLst>
                  <a:gd name="adj" fmla="val 7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31" name="Rectangle 42">
                <a:extLst>
                  <a:ext uri="{FF2B5EF4-FFF2-40B4-BE49-F238E27FC236}">
                    <a16:creationId xmlns:a16="http://schemas.microsoft.com/office/drawing/2014/main" id="{5D430C59-AACB-4941-854D-957B34F4CE3A}"/>
                  </a:ext>
                </a:extLst>
              </p:cNvPr>
              <p:cNvSpPr>
                <a:spLocks noChangeArrowheads="1"/>
              </p:cNvSpPr>
              <p:nvPr/>
            </p:nvSpPr>
            <p:spPr bwMode="auto">
              <a:xfrm>
                <a:off x="1588832" y="1609418"/>
                <a:ext cx="1285818" cy="2932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endParaRPr lang="bg-BG" altLang="zh-CN" sz="2400" dirty="0">
                  <a:solidFill>
                    <a:srgbClr val="F2F2F2"/>
                  </a:solidFill>
                </a:endParaRPr>
              </a:p>
            </p:txBody>
          </p:sp>
        </p:grpSp>
        <p:grpSp>
          <p:nvGrpSpPr>
            <p:cNvPr id="17" name="Group 43">
              <a:extLst>
                <a:ext uri="{FF2B5EF4-FFF2-40B4-BE49-F238E27FC236}">
                  <a16:creationId xmlns:a16="http://schemas.microsoft.com/office/drawing/2014/main" id="{0F39EB12-5C2A-41A2-8EA9-26F617455AB3}"/>
                </a:ext>
              </a:extLst>
            </p:cNvPr>
            <p:cNvGrpSpPr>
              <a:grpSpLocks/>
            </p:cNvGrpSpPr>
            <p:nvPr/>
          </p:nvGrpSpPr>
          <p:grpSpPr bwMode="auto">
            <a:xfrm>
              <a:off x="6227763" y="3003550"/>
              <a:ext cx="1657350" cy="369888"/>
              <a:chOff x="1403648" y="1594055"/>
              <a:chExt cx="1656184" cy="369281"/>
            </a:xfrm>
            <a:grpFill/>
          </p:grpSpPr>
          <p:sp>
            <p:nvSpPr>
              <p:cNvPr id="28" name="Rounded Rectangle 44">
                <a:extLst>
                  <a:ext uri="{FF2B5EF4-FFF2-40B4-BE49-F238E27FC236}">
                    <a16:creationId xmlns:a16="http://schemas.microsoft.com/office/drawing/2014/main" id="{9F4C3E65-2C62-4E0A-BC3C-75057F2255F6}"/>
                  </a:ext>
                </a:extLst>
              </p:cNvPr>
              <p:cNvSpPr/>
              <p:nvPr/>
            </p:nvSpPr>
            <p:spPr>
              <a:xfrm>
                <a:off x="1403648" y="1594055"/>
                <a:ext cx="1656184" cy="369281"/>
              </a:xfrm>
              <a:prstGeom prst="roundRect">
                <a:avLst>
                  <a:gd name="adj" fmla="val 7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29" name="Rectangle 45">
                <a:extLst>
                  <a:ext uri="{FF2B5EF4-FFF2-40B4-BE49-F238E27FC236}">
                    <a16:creationId xmlns:a16="http://schemas.microsoft.com/office/drawing/2014/main" id="{06449D73-5D09-4B40-A27A-E6112F02D31F}"/>
                  </a:ext>
                </a:extLst>
              </p:cNvPr>
              <p:cNvSpPr>
                <a:spLocks noChangeArrowheads="1"/>
              </p:cNvSpPr>
              <p:nvPr/>
            </p:nvSpPr>
            <p:spPr bwMode="auto">
              <a:xfrm>
                <a:off x="1588832" y="1609418"/>
                <a:ext cx="1285817" cy="2919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endParaRPr lang="bg-BG" altLang="zh-CN" sz="2400" dirty="0">
                  <a:solidFill>
                    <a:srgbClr val="F2F2F2"/>
                  </a:solidFill>
                </a:endParaRPr>
              </a:p>
            </p:txBody>
          </p:sp>
        </p:grpSp>
        <p:grpSp>
          <p:nvGrpSpPr>
            <p:cNvPr id="18" name="Group 46">
              <a:extLst>
                <a:ext uri="{FF2B5EF4-FFF2-40B4-BE49-F238E27FC236}">
                  <a16:creationId xmlns:a16="http://schemas.microsoft.com/office/drawing/2014/main" id="{33D62978-F975-45E7-8060-2B3BE483A2FA}"/>
                </a:ext>
              </a:extLst>
            </p:cNvPr>
            <p:cNvGrpSpPr>
              <a:grpSpLocks/>
            </p:cNvGrpSpPr>
            <p:nvPr/>
          </p:nvGrpSpPr>
          <p:grpSpPr bwMode="auto">
            <a:xfrm>
              <a:off x="6227763" y="3562350"/>
              <a:ext cx="1657350" cy="369888"/>
              <a:chOff x="1403648" y="1594055"/>
              <a:chExt cx="1656184" cy="369281"/>
            </a:xfrm>
            <a:grpFill/>
          </p:grpSpPr>
          <p:sp>
            <p:nvSpPr>
              <p:cNvPr id="26" name="Rounded Rectangle 47">
                <a:extLst>
                  <a:ext uri="{FF2B5EF4-FFF2-40B4-BE49-F238E27FC236}">
                    <a16:creationId xmlns:a16="http://schemas.microsoft.com/office/drawing/2014/main" id="{7A53654F-122B-4958-BF8B-902636E81A01}"/>
                  </a:ext>
                </a:extLst>
              </p:cNvPr>
              <p:cNvSpPr/>
              <p:nvPr/>
            </p:nvSpPr>
            <p:spPr>
              <a:xfrm>
                <a:off x="1403648" y="1594055"/>
                <a:ext cx="1656184" cy="369281"/>
              </a:xfrm>
              <a:prstGeom prst="roundRect">
                <a:avLst>
                  <a:gd name="adj" fmla="val 72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rgbClr val="FFFFFF"/>
                  </a:solidFill>
                  <a:cs typeface="Arial" pitchFamily="34" charset="0"/>
                </a:endParaRPr>
              </a:p>
            </p:txBody>
          </p:sp>
          <p:sp>
            <p:nvSpPr>
              <p:cNvPr id="27" name="Rectangle 48">
                <a:extLst>
                  <a:ext uri="{FF2B5EF4-FFF2-40B4-BE49-F238E27FC236}">
                    <a16:creationId xmlns:a16="http://schemas.microsoft.com/office/drawing/2014/main" id="{DF69EC7A-57E9-43C5-924A-FF8C2006F9E2}"/>
                  </a:ext>
                </a:extLst>
              </p:cNvPr>
              <p:cNvSpPr>
                <a:spLocks noChangeArrowheads="1"/>
              </p:cNvSpPr>
              <p:nvPr/>
            </p:nvSpPr>
            <p:spPr bwMode="auto">
              <a:xfrm>
                <a:off x="1588832" y="1609418"/>
                <a:ext cx="1285818" cy="2919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dirty="0">
                    <a:solidFill>
                      <a:srgbClr val="F2F2F2"/>
                    </a:solidFill>
                    <a:latin typeface="New Cicle" pitchFamily="2" charset="0"/>
                  </a:rPr>
                  <a:t>加入标题描述</a:t>
                </a:r>
                <a:endParaRPr lang="bg-BG" altLang="zh-CN" sz="2400" dirty="0">
                  <a:solidFill>
                    <a:srgbClr val="F2F2F2"/>
                  </a:solidFill>
                </a:endParaRPr>
              </a:p>
            </p:txBody>
          </p:sp>
        </p:grpSp>
        <p:cxnSp>
          <p:nvCxnSpPr>
            <p:cNvPr id="19" name="Elbow Connector 49">
              <a:extLst>
                <a:ext uri="{FF2B5EF4-FFF2-40B4-BE49-F238E27FC236}">
                  <a16:creationId xmlns:a16="http://schemas.microsoft.com/office/drawing/2014/main" id="{EB7A1166-7E5F-44F4-9548-EDB0B5280C21}"/>
                </a:ext>
              </a:extLst>
            </p:cNvPr>
            <p:cNvCxnSpPr/>
            <p:nvPr/>
          </p:nvCxnSpPr>
          <p:spPr>
            <a:xfrm rot="10800000" flipV="1">
              <a:off x="3124200" y="1971675"/>
              <a:ext cx="711200" cy="596900"/>
            </a:xfrm>
            <a:prstGeom prst="bentConnector3">
              <a:avLst>
                <a:gd name="adj1" fmla="val 50000"/>
              </a:avLst>
            </a:prstGeom>
            <a:grpFill/>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Elbow Connector 50">
              <a:extLst>
                <a:ext uri="{FF2B5EF4-FFF2-40B4-BE49-F238E27FC236}">
                  <a16:creationId xmlns:a16="http://schemas.microsoft.com/office/drawing/2014/main" id="{44F12714-BC73-4467-94CB-5735F5DBDB52}"/>
                </a:ext>
              </a:extLst>
            </p:cNvPr>
            <p:cNvCxnSpPr>
              <a:stCxn id="36" idx="1"/>
            </p:cNvCxnSpPr>
            <p:nvPr/>
          </p:nvCxnSpPr>
          <p:spPr>
            <a:xfrm rot="10800000">
              <a:off x="3132138" y="2887663"/>
              <a:ext cx="719137" cy="593725"/>
            </a:xfrm>
            <a:prstGeom prst="bentConnector3">
              <a:avLst>
                <a:gd name="adj1" fmla="val 50000"/>
              </a:avLst>
            </a:prstGeom>
            <a:grpFill/>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Elbow Connector 54">
              <a:extLst>
                <a:ext uri="{FF2B5EF4-FFF2-40B4-BE49-F238E27FC236}">
                  <a16:creationId xmlns:a16="http://schemas.microsoft.com/office/drawing/2014/main" id="{5A672593-EF58-4646-8EF8-A06941D24F4C}"/>
                </a:ext>
              </a:extLst>
            </p:cNvPr>
            <p:cNvCxnSpPr>
              <a:stCxn id="38" idx="1"/>
              <a:endCxn id="34" idx="3"/>
            </p:cNvCxnSpPr>
            <p:nvPr/>
          </p:nvCxnSpPr>
          <p:spPr>
            <a:xfrm rot="10800000" flipV="1">
              <a:off x="3132138" y="2719388"/>
              <a:ext cx="719137" cy="3175"/>
            </a:xfrm>
            <a:prstGeom prst="bentConnector3">
              <a:avLst>
                <a:gd name="adj1" fmla="val 50000"/>
              </a:avLst>
            </a:prstGeom>
            <a:grpFill/>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Elbow Connector 56">
              <a:extLst>
                <a:ext uri="{FF2B5EF4-FFF2-40B4-BE49-F238E27FC236}">
                  <a16:creationId xmlns:a16="http://schemas.microsoft.com/office/drawing/2014/main" id="{B0DB478B-B707-47FB-8EA7-E17C9B95395A}"/>
                </a:ext>
              </a:extLst>
            </p:cNvPr>
            <p:cNvCxnSpPr>
              <a:stCxn id="32" idx="1"/>
              <a:endCxn id="40" idx="3"/>
            </p:cNvCxnSpPr>
            <p:nvPr/>
          </p:nvCxnSpPr>
          <p:spPr>
            <a:xfrm rot="10800000" flipV="1">
              <a:off x="5508625" y="1676400"/>
              <a:ext cx="719138" cy="280988"/>
            </a:xfrm>
            <a:prstGeom prst="bentConnector3">
              <a:avLst>
                <a:gd name="adj1" fmla="val 50000"/>
              </a:avLst>
            </a:prstGeom>
            <a:grpFill/>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Elbow Connector 59">
              <a:extLst>
                <a:ext uri="{FF2B5EF4-FFF2-40B4-BE49-F238E27FC236}">
                  <a16:creationId xmlns:a16="http://schemas.microsoft.com/office/drawing/2014/main" id="{9225EA57-FE84-496B-B070-38368EBB965B}"/>
                </a:ext>
              </a:extLst>
            </p:cNvPr>
            <p:cNvCxnSpPr>
              <a:stCxn id="30" idx="1"/>
              <a:endCxn id="40" idx="3"/>
            </p:cNvCxnSpPr>
            <p:nvPr/>
          </p:nvCxnSpPr>
          <p:spPr>
            <a:xfrm rot="10800000">
              <a:off x="5508625" y="1957388"/>
              <a:ext cx="719138" cy="277812"/>
            </a:xfrm>
            <a:prstGeom prst="bentConnector3">
              <a:avLst>
                <a:gd name="adj1" fmla="val 50000"/>
              </a:avLst>
            </a:prstGeom>
            <a:grpFill/>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Elbow Connector 62">
              <a:extLst>
                <a:ext uri="{FF2B5EF4-FFF2-40B4-BE49-F238E27FC236}">
                  <a16:creationId xmlns:a16="http://schemas.microsoft.com/office/drawing/2014/main" id="{C736B513-C60F-4AA7-8393-EB8B38235CC0}"/>
                </a:ext>
              </a:extLst>
            </p:cNvPr>
            <p:cNvCxnSpPr>
              <a:stCxn id="28" idx="1"/>
              <a:endCxn id="36" idx="3"/>
            </p:cNvCxnSpPr>
            <p:nvPr/>
          </p:nvCxnSpPr>
          <p:spPr>
            <a:xfrm rot="10800000" flipV="1">
              <a:off x="5508625" y="3187700"/>
              <a:ext cx="719138" cy="293688"/>
            </a:xfrm>
            <a:prstGeom prst="bentConnector3">
              <a:avLst>
                <a:gd name="adj1" fmla="val 50000"/>
              </a:avLst>
            </a:prstGeom>
            <a:grpFill/>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Elbow Connector 63">
              <a:extLst>
                <a:ext uri="{FF2B5EF4-FFF2-40B4-BE49-F238E27FC236}">
                  <a16:creationId xmlns:a16="http://schemas.microsoft.com/office/drawing/2014/main" id="{596A6DAD-890B-4D05-98CD-CB34C1F8EAD7}"/>
                </a:ext>
              </a:extLst>
            </p:cNvPr>
            <p:cNvCxnSpPr>
              <a:stCxn id="26" idx="1"/>
              <a:endCxn id="36" idx="3"/>
            </p:cNvCxnSpPr>
            <p:nvPr/>
          </p:nvCxnSpPr>
          <p:spPr>
            <a:xfrm rot="10800000">
              <a:off x="5508625" y="3481388"/>
              <a:ext cx="719138" cy="266700"/>
            </a:xfrm>
            <a:prstGeom prst="bentConnector3">
              <a:avLst>
                <a:gd name="adj1" fmla="val 50000"/>
              </a:avLst>
            </a:prstGeom>
            <a:grpFill/>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2155828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250" fill="hold"/>
                                        <p:tgtEl>
                                          <p:spTgt spid="6"/>
                                        </p:tgtEl>
                                        <p:attrNameLst>
                                          <p:attrName>ppt_x</p:attrName>
                                        </p:attrNameLst>
                                      </p:cBhvr>
                                      <p:tavLst>
                                        <p:tav tm="0">
                                          <p:val>
                                            <p:strVal val="0-#ppt_w/2"/>
                                          </p:val>
                                        </p:tav>
                                        <p:tav tm="100000">
                                          <p:val>
                                            <p:strVal val="#ppt_x"/>
                                          </p:val>
                                        </p:tav>
                                      </p:tavLst>
                                    </p:anim>
                                    <p:anim calcmode="lin" valueType="num">
                                      <p:cBhvr additive="base">
                                        <p:cTn id="12" dur="1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E3DC6009-CA01-4E59-9CAA-5825E3FDC35B}"/>
              </a:ext>
            </a:extLst>
          </p:cNvPr>
          <p:cNvGrpSpPr/>
          <p:nvPr/>
        </p:nvGrpSpPr>
        <p:grpSpPr>
          <a:xfrm>
            <a:off x="669216" y="2185203"/>
            <a:ext cx="10851978" cy="3366604"/>
            <a:chOff x="1045887" y="2177877"/>
            <a:chExt cx="10193450" cy="3162312"/>
          </a:xfrm>
        </p:grpSpPr>
        <p:sp>
          <p:nvSpPr>
            <p:cNvPr id="7" name="Rectangle 74">
              <a:extLst>
                <a:ext uri="{FF2B5EF4-FFF2-40B4-BE49-F238E27FC236}">
                  <a16:creationId xmlns:a16="http://schemas.microsoft.com/office/drawing/2014/main" id="{6C64343A-DA6F-4999-A5A0-BCFDD2D2EFEA}"/>
                </a:ext>
              </a:extLst>
            </p:cNvPr>
            <p:cNvSpPr/>
            <p:nvPr/>
          </p:nvSpPr>
          <p:spPr>
            <a:xfrm>
              <a:off x="1045887" y="2189085"/>
              <a:ext cx="2414488" cy="3151104"/>
            </a:xfrm>
            <a:prstGeom prst="rect">
              <a:avLst/>
            </a:prstGeom>
            <a:solidFill>
              <a:srgbClr val="B586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latin typeface="+mn-ea"/>
              </a:endParaRPr>
            </a:p>
          </p:txBody>
        </p:sp>
        <p:cxnSp>
          <p:nvCxnSpPr>
            <p:cNvPr id="9" name="Straight Connector 7">
              <a:extLst>
                <a:ext uri="{FF2B5EF4-FFF2-40B4-BE49-F238E27FC236}">
                  <a16:creationId xmlns:a16="http://schemas.microsoft.com/office/drawing/2014/main" id="{A59A47ED-39D6-4D32-9F6E-EAD9C692124A}"/>
                </a:ext>
              </a:extLst>
            </p:cNvPr>
            <p:cNvCxnSpPr/>
            <p:nvPr/>
          </p:nvCxnSpPr>
          <p:spPr>
            <a:xfrm>
              <a:off x="1294669" y="2936893"/>
              <a:ext cx="1962509" cy="2"/>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8">
              <a:extLst>
                <a:ext uri="{FF2B5EF4-FFF2-40B4-BE49-F238E27FC236}">
                  <a16:creationId xmlns:a16="http://schemas.microsoft.com/office/drawing/2014/main" id="{EE52B697-9F48-4DD0-B1E0-B6738C94B4AB}"/>
                </a:ext>
              </a:extLst>
            </p:cNvPr>
            <p:cNvSpPr txBox="1"/>
            <p:nvPr/>
          </p:nvSpPr>
          <p:spPr>
            <a:xfrm>
              <a:off x="1103945" y="2495904"/>
              <a:ext cx="2414484" cy="364628"/>
            </a:xfrm>
            <a:prstGeom prst="rect">
              <a:avLst/>
            </a:prstGeom>
            <a:noFill/>
          </p:spPr>
          <p:txBody>
            <a:bodyPr wrap="square" lIns="0" tIns="0" rIns="91420" bIns="0" rtlCol="0">
              <a:spAutoFit/>
            </a:bodyPr>
            <a:lstStyle/>
            <a:p>
              <a:pPr algn="ctr"/>
              <a:r>
                <a:rPr lang="zh-CN" altLang="en-US" sz="2400" b="1" dirty="0">
                  <a:solidFill>
                    <a:schemeClr val="bg1"/>
                  </a:solidFill>
                  <a:latin typeface="+mn-ea"/>
                  <a:cs typeface="Helvetica Neue"/>
                </a:rPr>
                <a:t>加入标题</a:t>
              </a:r>
              <a:endParaRPr lang="en-US" sz="2400" b="1" dirty="0">
                <a:solidFill>
                  <a:schemeClr val="bg1"/>
                </a:solidFill>
                <a:latin typeface="+mn-ea"/>
                <a:cs typeface="Helvetica Neue"/>
              </a:endParaRPr>
            </a:p>
          </p:txBody>
        </p:sp>
        <p:sp>
          <p:nvSpPr>
            <p:cNvPr id="14" name="TextBox 9">
              <a:extLst>
                <a:ext uri="{FF2B5EF4-FFF2-40B4-BE49-F238E27FC236}">
                  <a16:creationId xmlns:a16="http://schemas.microsoft.com/office/drawing/2014/main" id="{4E8ADAB5-B813-4022-8FFB-8FB3FC1EE965}"/>
                </a:ext>
              </a:extLst>
            </p:cNvPr>
            <p:cNvSpPr txBox="1"/>
            <p:nvPr/>
          </p:nvSpPr>
          <p:spPr>
            <a:xfrm>
              <a:off x="1045889" y="3487083"/>
              <a:ext cx="2414484" cy="1750213"/>
            </a:xfrm>
            <a:prstGeom prst="rect">
              <a:avLst/>
            </a:prstGeom>
            <a:noFill/>
          </p:spPr>
          <p:txBody>
            <a:bodyPr wrap="square" lIns="91440" tIns="0" rIns="91420" bIns="0" rtlCol="0">
              <a:spAutoFit/>
            </a:bodyPr>
            <a:lstStyle/>
            <a:p>
              <a:pPr algn="ctr">
                <a:lnSpc>
                  <a:spcPct val="120000"/>
                </a:lnSpc>
              </a:pPr>
              <a:r>
                <a:rPr lang="zh-CN" altLang="en-US" sz="1600" dirty="0">
                  <a:solidFill>
                    <a:schemeClr val="bg1"/>
                  </a:solidFill>
                  <a:latin typeface="+mn-ea"/>
                  <a:cs typeface="Calibri"/>
                </a:rPr>
                <a:t>此处添加详细文本描述，建议与标题相关并符合整体语言风格，语言描述尽量简洁生动。尽量将每页幻灯片的字数控制在</a:t>
              </a:r>
              <a:r>
                <a:rPr lang="en-US" altLang="zh-CN" sz="1600" dirty="0">
                  <a:solidFill>
                    <a:schemeClr val="bg1"/>
                  </a:solidFill>
                  <a:latin typeface="+mn-ea"/>
                  <a:cs typeface="Calibri"/>
                </a:rPr>
                <a:t>200</a:t>
              </a:r>
              <a:r>
                <a:rPr lang="zh-CN" altLang="en-US" sz="1600" dirty="0">
                  <a:solidFill>
                    <a:schemeClr val="bg1"/>
                  </a:solidFill>
                  <a:latin typeface="+mn-ea"/>
                  <a:cs typeface="Calibri"/>
                </a:rPr>
                <a:t>字以内。</a:t>
              </a:r>
              <a:endParaRPr lang="en-US" sz="1600" dirty="0">
                <a:solidFill>
                  <a:schemeClr val="bg1"/>
                </a:solidFill>
                <a:latin typeface="+mn-ea"/>
                <a:cs typeface="Calibri"/>
              </a:endParaRPr>
            </a:p>
          </p:txBody>
        </p:sp>
        <p:sp>
          <p:nvSpPr>
            <p:cNvPr id="15" name="Rectangle 90">
              <a:extLst>
                <a:ext uri="{FF2B5EF4-FFF2-40B4-BE49-F238E27FC236}">
                  <a16:creationId xmlns:a16="http://schemas.microsoft.com/office/drawing/2014/main" id="{380A26FB-3B5E-4F16-8885-3FE25D9DC192}"/>
                </a:ext>
              </a:extLst>
            </p:cNvPr>
            <p:cNvSpPr/>
            <p:nvPr/>
          </p:nvSpPr>
          <p:spPr>
            <a:xfrm>
              <a:off x="3617345" y="2189085"/>
              <a:ext cx="2414488" cy="3151104"/>
            </a:xfrm>
            <a:prstGeom prst="rect">
              <a:avLst/>
            </a:prstGeom>
            <a:solidFill>
              <a:srgbClr val="B586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latin typeface="+mn-ea"/>
              </a:endParaRPr>
            </a:p>
          </p:txBody>
        </p:sp>
        <p:cxnSp>
          <p:nvCxnSpPr>
            <p:cNvPr id="16" name="Straight Connector 97">
              <a:extLst>
                <a:ext uri="{FF2B5EF4-FFF2-40B4-BE49-F238E27FC236}">
                  <a16:creationId xmlns:a16="http://schemas.microsoft.com/office/drawing/2014/main" id="{25B0F2CD-953E-49AA-910D-6745ED49BC72}"/>
                </a:ext>
              </a:extLst>
            </p:cNvPr>
            <p:cNvCxnSpPr/>
            <p:nvPr/>
          </p:nvCxnSpPr>
          <p:spPr>
            <a:xfrm>
              <a:off x="3866127" y="2936893"/>
              <a:ext cx="1962509" cy="2"/>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TextBox 12">
              <a:extLst>
                <a:ext uri="{FF2B5EF4-FFF2-40B4-BE49-F238E27FC236}">
                  <a16:creationId xmlns:a16="http://schemas.microsoft.com/office/drawing/2014/main" id="{614DBA82-6AD1-4E10-9F3A-5132C77252BF}"/>
                </a:ext>
              </a:extLst>
            </p:cNvPr>
            <p:cNvSpPr txBox="1"/>
            <p:nvPr/>
          </p:nvSpPr>
          <p:spPr>
            <a:xfrm>
              <a:off x="3675403" y="2495904"/>
              <a:ext cx="2414484" cy="364628"/>
            </a:xfrm>
            <a:prstGeom prst="rect">
              <a:avLst/>
            </a:prstGeom>
            <a:noFill/>
          </p:spPr>
          <p:txBody>
            <a:bodyPr wrap="square" lIns="0" tIns="0" rIns="91420" bIns="0" rtlCol="0">
              <a:spAutoFit/>
            </a:bodyPr>
            <a:lstStyle/>
            <a:p>
              <a:pPr algn="ctr"/>
              <a:r>
                <a:rPr lang="zh-CN" altLang="en-US" sz="2400" b="1" dirty="0">
                  <a:solidFill>
                    <a:schemeClr val="bg1"/>
                  </a:solidFill>
                  <a:latin typeface="+mn-ea"/>
                  <a:cs typeface="Helvetica Neue"/>
                </a:rPr>
                <a:t>加入标题</a:t>
              </a:r>
              <a:endParaRPr lang="en-US" altLang="zh-CN" sz="2400" b="1" dirty="0">
                <a:solidFill>
                  <a:schemeClr val="bg1"/>
                </a:solidFill>
                <a:latin typeface="+mn-ea"/>
                <a:cs typeface="Helvetica Neue"/>
              </a:endParaRPr>
            </a:p>
          </p:txBody>
        </p:sp>
        <p:sp>
          <p:nvSpPr>
            <p:cNvPr id="18" name="TextBox 13">
              <a:extLst>
                <a:ext uri="{FF2B5EF4-FFF2-40B4-BE49-F238E27FC236}">
                  <a16:creationId xmlns:a16="http://schemas.microsoft.com/office/drawing/2014/main" id="{51D39C31-2B1B-45B7-A4D1-7A70ACF65463}"/>
                </a:ext>
              </a:extLst>
            </p:cNvPr>
            <p:cNvSpPr txBox="1"/>
            <p:nvPr/>
          </p:nvSpPr>
          <p:spPr>
            <a:xfrm>
              <a:off x="3617347" y="3487083"/>
              <a:ext cx="2414484" cy="1750213"/>
            </a:xfrm>
            <a:prstGeom prst="rect">
              <a:avLst/>
            </a:prstGeom>
            <a:noFill/>
          </p:spPr>
          <p:txBody>
            <a:bodyPr wrap="square" lIns="91440" tIns="0" rIns="91420" bIns="0" rtlCol="0">
              <a:spAutoFit/>
            </a:bodyPr>
            <a:lstStyle/>
            <a:p>
              <a:pPr algn="ctr">
                <a:lnSpc>
                  <a:spcPct val="120000"/>
                </a:lnSpc>
              </a:pPr>
              <a:r>
                <a:rPr lang="zh-CN" altLang="en-US" sz="1600" dirty="0">
                  <a:solidFill>
                    <a:schemeClr val="bg1"/>
                  </a:solidFill>
                  <a:latin typeface="+mn-ea"/>
                  <a:cs typeface="Calibri"/>
                </a:rPr>
                <a:t>此处添加详细文本描述，建议与标题相关并符合整体语言风格，语言描述尽量简洁生动。尽量将每页幻灯片的字数控制在</a:t>
              </a:r>
              <a:r>
                <a:rPr lang="en-US" altLang="zh-CN" sz="1600" dirty="0">
                  <a:solidFill>
                    <a:schemeClr val="bg1"/>
                  </a:solidFill>
                  <a:latin typeface="+mn-ea"/>
                  <a:cs typeface="Calibri"/>
                </a:rPr>
                <a:t>200</a:t>
              </a:r>
              <a:r>
                <a:rPr lang="zh-CN" altLang="en-US" sz="1600" dirty="0">
                  <a:solidFill>
                    <a:schemeClr val="bg1"/>
                  </a:solidFill>
                  <a:latin typeface="+mn-ea"/>
                  <a:cs typeface="Calibri"/>
                </a:rPr>
                <a:t>字以内。</a:t>
              </a:r>
              <a:endParaRPr lang="en-US" altLang="zh-CN" sz="1600" dirty="0">
                <a:solidFill>
                  <a:schemeClr val="bg1"/>
                </a:solidFill>
                <a:latin typeface="+mn-ea"/>
                <a:cs typeface="Calibri"/>
              </a:endParaRPr>
            </a:p>
          </p:txBody>
        </p:sp>
        <p:sp>
          <p:nvSpPr>
            <p:cNvPr id="19" name="Rectangle 127">
              <a:extLst>
                <a:ext uri="{FF2B5EF4-FFF2-40B4-BE49-F238E27FC236}">
                  <a16:creationId xmlns:a16="http://schemas.microsoft.com/office/drawing/2014/main" id="{42326D7C-FF4C-495A-818C-A7E045295A12}"/>
                </a:ext>
              </a:extLst>
            </p:cNvPr>
            <p:cNvSpPr/>
            <p:nvPr/>
          </p:nvSpPr>
          <p:spPr>
            <a:xfrm>
              <a:off x="6200378" y="2183402"/>
              <a:ext cx="2414488" cy="3151104"/>
            </a:xfrm>
            <a:prstGeom prst="rect">
              <a:avLst/>
            </a:prstGeom>
            <a:solidFill>
              <a:srgbClr val="B586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latin typeface="+mn-ea"/>
              </a:endParaRPr>
            </a:p>
          </p:txBody>
        </p:sp>
        <p:cxnSp>
          <p:nvCxnSpPr>
            <p:cNvPr id="20" name="Straight Connector 130">
              <a:extLst>
                <a:ext uri="{FF2B5EF4-FFF2-40B4-BE49-F238E27FC236}">
                  <a16:creationId xmlns:a16="http://schemas.microsoft.com/office/drawing/2014/main" id="{2C56CA68-F264-4748-B257-6D0393710A65}"/>
                </a:ext>
              </a:extLst>
            </p:cNvPr>
            <p:cNvCxnSpPr/>
            <p:nvPr/>
          </p:nvCxnSpPr>
          <p:spPr>
            <a:xfrm>
              <a:off x="6449160" y="2931210"/>
              <a:ext cx="1962509" cy="2"/>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1" name="TextBox 16">
              <a:extLst>
                <a:ext uri="{FF2B5EF4-FFF2-40B4-BE49-F238E27FC236}">
                  <a16:creationId xmlns:a16="http://schemas.microsoft.com/office/drawing/2014/main" id="{B85E0478-6E34-48D7-843B-E4181888A4CD}"/>
                </a:ext>
              </a:extLst>
            </p:cNvPr>
            <p:cNvSpPr txBox="1"/>
            <p:nvPr/>
          </p:nvSpPr>
          <p:spPr>
            <a:xfrm>
              <a:off x="6258436" y="2490221"/>
              <a:ext cx="2414484" cy="364628"/>
            </a:xfrm>
            <a:prstGeom prst="rect">
              <a:avLst/>
            </a:prstGeom>
            <a:noFill/>
          </p:spPr>
          <p:txBody>
            <a:bodyPr wrap="square" lIns="0" tIns="0" rIns="91420" bIns="0" rtlCol="0">
              <a:spAutoFit/>
            </a:bodyPr>
            <a:lstStyle/>
            <a:p>
              <a:pPr algn="ctr"/>
              <a:r>
                <a:rPr lang="zh-CN" altLang="en-US" sz="2400" b="1" dirty="0">
                  <a:solidFill>
                    <a:schemeClr val="bg1"/>
                  </a:solidFill>
                  <a:latin typeface="+mn-ea"/>
                  <a:cs typeface="Helvetica Neue"/>
                </a:rPr>
                <a:t>加入标题</a:t>
              </a:r>
              <a:endParaRPr lang="en-US" altLang="zh-CN" sz="2400" b="1" dirty="0">
                <a:solidFill>
                  <a:schemeClr val="bg1"/>
                </a:solidFill>
                <a:latin typeface="+mn-ea"/>
                <a:cs typeface="Helvetica Neue"/>
              </a:endParaRPr>
            </a:p>
          </p:txBody>
        </p:sp>
        <p:sp>
          <p:nvSpPr>
            <p:cNvPr id="22" name="TextBox 17">
              <a:extLst>
                <a:ext uri="{FF2B5EF4-FFF2-40B4-BE49-F238E27FC236}">
                  <a16:creationId xmlns:a16="http://schemas.microsoft.com/office/drawing/2014/main" id="{9BC4E875-F9DD-4D2A-B3A6-6B386227AD8E}"/>
                </a:ext>
              </a:extLst>
            </p:cNvPr>
            <p:cNvSpPr txBox="1"/>
            <p:nvPr/>
          </p:nvSpPr>
          <p:spPr>
            <a:xfrm>
              <a:off x="6200380" y="3481401"/>
              <a:ext cx="2414484" cy="1750213"/>
            </a:xfrm>
            <a:prstGeom prst="rect">
              <a:avLst/>
            </a:prstGeom>
            <a:noFill/>
          </p:spPr>
          <p:txBody>
            <a:bodyPr wrap="square" lIns="91440" tIns="0" rIns="91420" bIns="0" rtlCol="0">
              <a:spAutoFit/>
            </a:bodyPr>
            <a:lstStyle/>
            <a:p>
              <a:pPr algn="ctr">
                <a:lnSpc>
                  <a:spcPct val="120000"/>
                </a:lnSpc>
              </a:pPr>
              <a:r>
                <a:rPr lang="zh-CN" altLang="en-US" sz="1600" dirty="0">
                  <a:solidFill>
                    <a:schemeClr val="bg1"/>
                  </a:solidFill>
                  <a:latin typeface="+mn-ea"/>
                  <a:cs typeface="Calibri"/>
                </a:rPr>
                <a:t>此处添加详细文本描述，建议与标题相关并符合整体语言风格，语言描述尽量简洁生动。尽量将每页幻灯片的字数控制在</a:t>
              </a:r>
              <a:r>
                <a:rPr lang="en-US" altLang="zh-CN" sz="1600" dirty="0">
                  <a:solidFill>
                    <a:schemeClr val="bg1"/>
                  </a:solidFill>
                  <a:latin typeface="+mn-ea"/>
                  <a:cs typeface="Calibri"/>
                </a:rPr>
                <a:t>200</a:t>
              </a:r>
              <a:r>
                <a:rPr lang="zh-CN" altLang="en-US" sz="1600" dirty="0">
                  <a:solidFill>
                    <a:schemeClr val="bg1"/>
                  </a:solidFill>
                  <a:latin typeface="+mn-ea"/>
                  <a:cs typeface="Calibri"/>
                </a:rPr>
                <a:t>字以内。</a:t>
              </a:r>
              <a:endParaRPr lang="en-US" altLang="zh-CN" sz="1600" dirty="0">
                <a:solidFill>
                  <a:schemeClr val="bg1"/>
                </a:solidFill>
                <a:latin typeface="+mn-ea"/>
                <a:cs typeface="Calibri"/>
              </a:endParaRPr>
            </a:p>
          </p:txBody>
        </p:sp>
        <p:sp>
          <p:nvSpPr>
            <p:cNvPr id="23" name="Rectangle 159">
              <a:extLst>
                <a:ext uri="{FF2B5EF4-FFF2-40B4-BE49-F238E27FC236}">
                  <a16:creationId xmlns:a16="http://schemas.microsoft.com/office/drawing/2014/main" id="{2E60B6D4-466D-4D0D-9F11-E08D67917DFC}"/>
                </a:ext>
              </a:extLst>
            </p:cNvPr>
            <p:cNvSpPr/>
            <p:nvPr/>
          </p:nvSpPr>
          <p:spPr>
            <a:xfrm>
              <a:off x="8766795" y="2177877"/>
              <a:ext cx="2414488" cy="3151104"/>
            </a:xfrm>
            <a:prstGeom prst="rect">
              <a:avLst/>
            </a:prstGeom>
            <a:solidFill>
              <a:srgbClr val="B586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latin typeface="+mn-ea"/>
              </a:endParaRPr>
            </a:p>
          </p:txBody>
        </p:sp>
        <p:cxnSp>
          <p:nvCxnSpPr>
            <p:cNvPr id="24" name="Straight Connector 161">
              <a:extLst>
                <a:ext uri="{FF2B5EF4-FFF2-40B4-BE49-F238E27FC236}">
                  <a16:creationId xmlns:a16="http://schemas.microsoft.com/office/drawing/2014/main" id="{3F8E9341-A9F2-4CD2-A576-52E82662C8E3}"/>
                </a:ext>
              </a:extLst>
            </p:cNvPr>
            <p:cNvCxnSpPr/>
            <p:nvPr/>
          </p:nvCxnSpPr>
          <p:spPr>
            <a:xfrm>
              <a:off x="9015577" y="2925685"/>
              <a:ext cx="1962509" cy="2"/>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TextBox 20">
              <a:extLst>
                <a:ext uri="{FF2B5EF4-FFF2-40B4-BE49-F238E27FC236}">
                  <a16:creationId xmlns:a16="http://schemas.microsoft.com/office/drawing/2014/main" id="{EAF024EC-68E0-4DFD-A57C-6C71D51A20B0}"/>
                </a:ext>
              </a:extLst>
            </p:cNvPr>
            <p:cNvSpPr txBox="1"/>
            <p:nvPr/>
          </p:nvSpPr>
          <p:spPr>
            <a:xfrm>
              <a:off x="8824853" y="2484696"/>
              <a:ext cx="2414484" cy="364628"/>
            </a:xfrm>
            <a:prstGeom prst="rect">
              <a:avLst/>
            </a:prstGeom>
            <a:noFill/>
          </p:spPr>
          <p:txBody>
            <a:bodyPr wrap="square" lIns="0" tIns="0" rIns="91420" bIns="0" rtlCol="0">
              <a:spAutoFit/>
            </a:bodyPr>
            <a:lstStyle/>
            <a:p>
              <a:pPr algn="ctr"/>
              <a:r>
                <a:rPr lang="zh-CN" altLang="en-US" sz="2400" b="1" dirty="0">
                  <a:solidFill>
                    <a:schemeClr val="bg1"/>
                  </a:solidFill>
                  <a:latin typeface="+mn-ea"/>
                  <a:cs typeface="Helvetica Neue"/>
                </a:rPr>
                <a:t>加入标题</a:t>
              </a:r>
              <a:endParaRPr lang="en-US" altLang="zh-CN" sz="2400" b="1" dirty="0">
                <a:solidFill>
                  <a:schemeClr val="bg1"/>
                </a:solidFill>
                <a:latin typeface="+mn-ea"/>
                <a:cs typeface="Helvetica Neue"/>
              </a:endParaRPr>
            </a:p>
          </p:txBody>
        </p:sp>
        <p:sp>
          <p:nvSpPr>
            <p:cNvPr id="26" name="TextBox 21">
              <a:extLst>
                <a:ext uri="{FF2B5EF4-FFF2-40B4-BE49-F238E27FC236}">
                  <a16:creationId xmlns:a16="http://schemas.microsoft.com/office/drawing/2014/main" id="{127DC268-8CDE-4B9F-96EE-DCB537A4042C}"/>
                </a:ext>
              </a:extLst>
            </p:cNvPr>
            <p:cNvSpPr txBox="1"/>
            <p:nvPr/>
          </p:nvSpPr>
          <p:spPr>
            <a:xfrm>
              <a:off x="8766797" y="3475876"/>
              <a:ext cx="2414484" cy="1750213"/>
            </a:xfrm>
            <a:prstGeom prst="rect">
              <a:avLst/>
            </a:prstGeom>
            <a:noFill/>
          </p:spPr>
          <p:txBody>
            <a:bodyPr wrap="square" lIns="91440" tIns="0" rIns="91420" bIns="0" rtlCol="0">
              <a:spAutoFit/>
            </a:bodyPr>
            <a:lstStyle/>
            <a:p>
              <a:pPr algn="ctr">
                <a:lnSpc>
                  <a:spcPct val="120000"/>
                </a:lnSpc>
              </a:pPr>
              <a:r>
                <a:rPr lang="zh-CN" altLang="en-US" sz="1600" dirty="0">
                  <a:solidFill>
                    <a:schemeClr val="bg1"/>
                  </a:solidFill>
                  <a:latin typeface="+mn-ea"/>
                  <a:cs typeface="Calibri"/>
                </a:rPr>
                <a:t>此处添加详细文本描述，建议与标题相关并符合整体语言风格，语言描述尽量简洁生动。尽量将每页幻灯片的字数控制在</a:t>
              </a:r>
              <a:r>
                <a:rPr lang="en-US" altLang="zh-CN" sz="1600" dirty="0">
                  <a:solidFill>
                    <a:schemeClr val="bg1"/>
                  </a:solidFill>
                  <a:latin typeface="+mn-ea"/>
                  <a:cs typeface="Calibri"/>
                </a:rPr>
                <a:t>200</a:t>
              </a:r>
              <a:r>
                <a:rPr lang="zh-CN" altLang="en-US" sz="1600" dirty="0">
                  <a:solidFill>
                    <a:schemeClr val="bg1"/>
                  </a:solidFill>
                  <a:latin typeface="+mn-ea"/>
                  <a:cs typeface="Calibri"/>
                </a:rPr>
                <a:t>字以内。</a:t>
              </a:r>
              <a:endParaRPr lang="en-US" altLang="zh-CN" sz="1600" dirty="0">
                <a:solidFill>
                  <a:schemeClr val="bg1"/>
                </a:solidFill>
                <a:latin typeface="+mn-ea"/>
                <a:cs typeface="Calibri"/>
              </a:endParaRPr>
            </a:p>
          </p:txBody>
        </p:sp>
      </p:grpSp>
    </p:spTree>
    <p:extLst>
      <p:ext uri="{BB962C8B-B14F-4D97-AF65-F5344CB8AC3E}">
        <p14:creationId xmlns:p14="http://schemas.microsoft.com/office/powerpoint/2010/main" val="203373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6B3CC9D-D316-4FA6-96F2-2FE7EDD1A0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矩形 11">
            <a:extLst>
              <a:ext uri="{FF2B5EF4-FFF2-40B4-BE49-F238E27FC236}">
                <a16:creationId xmlns:a16="http://schemas.microsoft.com/office/drawing/2014/main" id="{7BD404AD-D063-4697-88FD-2A13513C0CD0}"/>
              </a:ext>
            </a:extLst>
          </p:cNvPr>
          <p:cNvSpPr/>
          <p:nvPr/>
        </p:nvSpPr>
        <p:spPr>
          <a:xfrm>
            <a:off x="354012" y="342900"/>
            <a:ext cx="11482388" cy="6173786"/>
          </a:xfrm>
          <a:prstGeom prst="rect">
            <a:avLst/>
          </a:prstGeom>
          <a:noFill/>
          <a:ln>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18">
            <a:extLst>
              <a:ext uri="{FF2B5EF4-FFF2-40B4-BE49-F238E27FC236}">
                <a16:creationId xmlns:a16="http://schemas.microsoft.com/office/drawing/2014/main" id="{902B4ABA-C839-4755-BD3C-7B5BE40D670D}"/>
              </a:ext>
            </a:extLst>
          </p:cNvPr>
          <p:cNvGrpSpPr/>
          <p:nvPr/>
        </p:nvGrpSpPr>
        <p:grpSpPr>
          <a:xfrm rot="5400000" flipV="1">
            <a:off x="3931499" y="3226596"/>
            <a:ext cx="3068354" cy="263345"/>
            <a:chOff x="6927228" y="7552706"/>
            <a:chExt cx="2645631" cy="227062"/>
          </a:xfrm>
          <a:solidFill>
            <a:srgbClr val="B58676"/>
          </a:solidFill>
        </p:grpSpPr>
        <p:sp>
          <p:nvSpPr>
            <p:cNvPr id="14" name="Oval 19">
              <a:extLst>
                <a:ext uri="{FF2B5EF4-FFF2-40B4-BE49-F238E27FC236}">
                  <a16:creationId xmlns:a16="http://schemas.microsoft.com/office/drawing/2014/main" id="{94A7D54E-F333-403D-8A42-DAC859E5690F}"/>
                </a:ext>
              </a:extLst>
            </p:cNvPr>
            <p:cNvSpPr>
              <a:spLocks noChangeAspect="1"/>
            </p:cNvSpPr>
            <p:nvPr/>
          </p:nvSpPr>
          <p:spPr>
            <a:xfrm rot="18861538">
              <a:off x="6927228"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5" name="Oval 20">
              <a:extLst>
                <a:ext uri="{FF2B5EF4-FFF2-40B4-BE49-F238E27FC236}">
                  <a16:creationId xmlns:a16="http://schemas.microsoft.com/office/drawing/2014/main" id="{8E4D8540-6481-4945-AE2C-A73255191BD1}"/>
                </a:ext>
              </a:extLst>
            </p:cNvPr>
            <p:cNvSpPr>
              <a:spLocks noChangeAspect="1"/>
            </p:cNvSpPr>
            <p:nvPr/>
          </p:nvSpPr>
          <p:spPr>
            <a:xfrm rot="18861538">
              <a:off x="7142741"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6" name="Oval 21">
              <a:extLst>
                <a:ext uri="{FF2B5EF4-FFF2-40B4-BE49-F238E27FC236}">
                  <a16:creationId xmlns:a16="http://schemas.microsoft.com/office/drawing/2014/main" id="{79FEA3C6-33C2-4AB9-8308-3E03D24A9A54}"/>
                </a:ext>
              </a:extLst>
            </p:cNvPr>
            <p:cNvSpPr>
              <a:spLocks noChangeAspect="1"/>
            </p:cNvSpPr>
            <p:nvPr/>
          </p:nvSpPr>
          <p:spPr>
            <a:xfrm rot="18861538">
              <a:off x="7358254"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8" name="Oval 22">
              <a:extLst>
                <a:ext uri="{FF2B5EF4-FFF2-40B4-BE49-F238E27FC236}">
                  <a16:creationId xmlns:a16="http://schemas.microsoft.com/office/drawing/2014/main" id="{B386A514-BF1F-4AAF-A4E3-7AE5F2895FD6}"/>
                </a:ext>
              </a:extLst>
            </p:cNvPr>
            <p:cNvSpPr>
              <a:spLocks noChangeAspect="1"/>
            </p:cNvSpPr>
            <p:nvPr/>
          </p:nvSpPr>
          <p:spPr>
            <a:xfrm rot="18861538">
              <a:off x="7573766"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9" name="Oval 23">
              <a:extLst>
                <a:ext uri="{FF2B5EF4-FFF2-40B4-BE49-F238E27FC236}">
                  <a16:creationId xmlns:a16="http://schemas.microsoft.com/office/drawing/2014/main" id="{468475D4-B66C-49D3-8986-1CBA787DB5A4}"/>
                </a:ext>
              </a:extLst>
            </p:cNvPr>
            <p:cNvSpPr>
              <a:spLocks noChangeAspect="1"/>
            </p:cNvSpPr>
            <p:nvPr/>
          </p:nvSpPr>
          <p:spPr>
            <a:xfrm rot="18861538">
              <a:off x="7789279"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0" name="Oval 24">
              <a:extLst>
                <a:ext uri="{FF2B5EF4-FFF2-40B4-BE49-F238E27FC236}">
                  <a16:creationId xmlns:a16="http://schemas.microsoft.com/office/drawing/2014/main" id="{A3220248-32C0-41F5-954A-ACC9F3FB5D31}"/>
                </a:ext>
              </a:extLst>
            </p:cNvPr>
            <p:cNvSpPr>
              <a:spLocks noChangeAspect="1"/>
            </p:cNvSpPr>
            <p:nvPr/>
          </p:nvSpPr>
          <p:spPr>
            <a:xfrm rot="18861538">
              <a:off x="8004792"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1" name="Oval 25">
              <a:extLst>
                <a:ext uri="{FF2B5EF4-FFF2-40B4-BE49-F238E27FC236}">
                  <a16:creationId xmlns:a16="http://schemas.microsoft.com/office/drawing/2014/main" id="{4EC5C08F-FFE5-406D-8B6A-1546101D76C5}"/>
                </a:ext>
              </a:extLst>
            </p:cNvPr>
            <p:cNvSpPr>
              <a:spLocks noChangeAspect="1"/>
            </p:cNvSpPr>
            <p:nvPr/>
          </p:nvSpPr>
          <p:spPr>
            <a:xfrm rot="18861538">
              <a:off x="8220304"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2" name="Oval 26">
              <a:extLst>
                <a:ext uri="{FF2B5EF4-FFF2-40B4-BE49-F238E27FC236}">
                  <a16:creationId xmlns:a16="http://schemas.microsoft.com/office/drawing/2014/main" id="{52EC82F3-E704-49EC-B7E9-B1D767AE63BD}"/>
                </a:ext>
              </a:extLst>
            </p:cNvPr>
            <p:cNvSpPr>
              <a:spLocks noChangeAspect="1"/>
            </p:cNvSpPr>
            <p:nvPr/>
          </p:nvSpPr>
          <p:spPr>
            <a:xfrm rot="18861538">
              <a:off x="8435817"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3" name="Oval 27">
              <a:extLst>
                <a:ext uri="{FF2B5EF4-FFF2-40B4-BE49-F238E27FC236}">
                  <a16:creationId xmlns:a16="http://schemas.microsoft.com/office/drawing/2014/main" id="{65028601-EBEA-4FC8-84C0-2562854663C4}"/>
                </a:ext>
              </a:extLst>
            </p:cNvPr>
            <p:cNvSpPr>
              <a:spLocks noChangeAspect="1"/>
            </p:cNvSpPr>
            <p:nvPr/>
          </p:nvSpPr>
          <p:spPr>
            <a:xfrm rot="18861538">
              <a:off x="8651330"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4" name="Oval 29">
              <a:extLst>
                <a:ext uri="{FF2B5EF4-FFF2-40B4-BE49-F238E27FC236}">
                  <a16:creationId xmlns:a16="http://schemas.microsoft.com/office/drawing/2014/main" id="{994ED67C-9EB2-4900-8EE6-139F83811C4A}"/>
                </a:ext>
              </a:extLst>
            </p:cNvPr>
            <p:cNvSpPr>
              <a:spLocks noChangeAspect="1"/>
            </p:cNvSpPr>
            <p:nvPr/>
          </p:nvSpPr>
          <p:spPr>
            <a:xfrm rot="18861538">
              <a:off x="8866842"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5" name="Oval 30">
              <a:extLst>
                <a:ext uri="{FF2B5EF4-FFF2-40B4-BE49-F238E27FC236}">
                  <a16:creationId xmlns:a16="http://schemas.microsoft.com/office/drawing/2014/main" id="{0F78AFF1-87B4-4C8E-9447-68AE6C137897}"/>
                </a:ext>
              </a:extLst>
            </p:cNvPr>
            <p:cNvSpPr>
              <a:spLocks noChangeAspect="1"/>
            </p:cNvSpPr>
            <p:nvPr/>
          </p:nvSpPr>
          <p:spPr>
            <a:xfrm rot="18861538">
              <a:off x="9082355"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6" name="Oval 31">
              <a:extLst>
                <a:ext uri="{FF2B5EF4-FFF2-40B4-BE49-F238E27FC236}">
                  <a16:creationId xmlns:a16="http://schemas.microsoft.com/office/drawing/2014/main" id="{BD056256-23CC-45AF-9063-AB55916ECA2E}"/>
                </a:ext>
              </a:extLst>
            </p:cNvPr>
            <p:cNvSpPr>
              <a:spLocks noChangeAspect="1"/>
            </p:cNvSpPr>
            <p:nvPr/>
          </p:nvSpPr>
          <p:spPr>
            <a:xfrm rot="18861538">
              <a:off x="9297868"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7" name="Oval 32">
              <a:extLst>
                <a:ext uri="{FF2B5EF4-FFF2-40B4-BE49-F238E27FC236}">
                  <a16:creationId xmlns:a16="http://schemas.microsoft.com/office/drawing/2014/main" id="{014368B6-71DC-4BAF-A5CC-D13230D382AE}"/>
                </a:ext>
              </a:extLst>
            </p:cNvPr>
            <p:cNvSpPr>
              <a:spLocks noChangeAspect="1"/>
            </p:cNvSpPr>
            <p:nvPr/>
          </p:nvSpPr>
          <p:spPr>
            <a:xfrm rot="18861538">
              <a:off x="6927228"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8" name="Oval 33">
              <a:extLst>
                <a:ext uri="{FF2B5EF4-FFF2-40B4-BE49-F238E27FC236}">
                  <a16:creationId xmlns:a16="http://schemas.microsoft.com/office/drawing/2014/main" id="{1CD609E6-135E-4310-9213-4ACC5E1C02AD}"/>
                </a:ext>
              </a:extLst>
            </p:cNvPr>
            <p:cNvSpPr>
              <a:spLocks noChangeAspect="1"/>
            </p:cNvSpPr>
            <p:nvPr/>
          </p:nvSpPr>
          <p:spPr>
            <a:xfrm rot="18861538">
              <a:off x="7142741"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9" name="Oval 34">
              <a:extLst>
                <a:ext uri="{FF2B5EF4-FFF2-40B4-BE49-F238E27FC236}">
                  <a16:creationId xmlns:a16="http://schemas.microsoft.com/office/drawing/2014/main" id="{0C2A0471-EE1E-4403-B1F8-A1FBCF9FFF3E}"/>
                </a:ext>
              </a:extLst>
            </p:cNvPr>
            <p:cNvSpPr>
              <a:spLocks noChangeAspect="1"/>
            </p:cNvSpPr>
            <p:nvPr/>
          </p:nvSpPr>
          <p:spPr>
            <a:xfrm rot="18861538">
              <a:off x="7358254"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0" name="Oval 35">
              <a:extLst>
                <a:ext uri="{FF2B5EF4-FFF2-40B4-BE49-F238E27FC236}">
                  <a16:creationId xmlns:a16="http://schemas.microsoft.com/office/drawing/2014/main" id="{95886A84-8168-4BA2-9984-9D18ECFD344C}"/>
                </a:ext>
              </a:extLst>
            </p:cNvPr>
            <p:cNvSpPr>
              <a:spLocks noChangeAspect="1"/>
            </p:cNvSpPr>
            <p:nvPr/>
          </p:nvSpPr>
          <p:spPr>
            <a:xfrm rot="18861538">
              <a:off x="7573766"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1" name="Oval 36">
              <a:extLst>
                <a:ext uri="{FF2B5EF4-FFF2-40B4-BE49-F238E27FC236}">
                  <a16:creationId xmlns:a16="http://schemas.microsoft.com/office/drawing/2014/main" id="{E925E276-9709-475F-BF3D-5D0AD856AC53}"/>
                </a:ext>
              </a:extLst>
            </p:cNvPr>
            <p:cNvSpPr>
              <a:spLocks noChangeAspect="1"/>
            </p:cNvSpPr>
            <p:nvPr/>
          </p:nvSpPr>
          <p:spPr>
            <a:xfrm rot="18861538">
              <a:off x="7789279"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2" name="Oval 37">
              <a:extLst>
                <a:ext uri="{FF2B5EF4-FFF2-40B4-BE49-F238E27FC236}">
                  <a16:creationId xmlns:a16="http://schemas.microsoft.com/office/drawing/2014/main" id="{426649C0-D5F7-4DDA-9DAB-3B86A35F943E}"/>
                </a:ext>
              </a:extLst>
            </p:cNvPr>
            <p:cNvSpPr>
              <a:spLocks noChangeAspect="1"/>
            </p:cNvSpPr>
            <p:nvPr/>
          </p:nvSpPr>
          <p:spPr>
            <a:xfrm rot="18861538">
              <a:off x="8004792"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3" name="Oval 38">
              <a:extLst>
                <a:ext uri="{FF2B5EF4-FFF2-40B4-BE49-F238E27FC236}">
                  <a16:creationId xmlns:a16="http://schemas.microsoft.com/office/drawing/2014/main" id="{A54209A7-D8DE-48E8-9A65-9986AD27CD06}"/>
                </a:ext>
              </a:extLst>
            </p:cNvPr>
            <p:cNvSpPr>
              <a:spLocks noChangeAspect="1"/>
            </p:cNvSpPr>
            <p:nvPr/>
          </p:nvSpPr>
          <p:spPr>
            <a:xfrm rot="18861538">
              <a:off x="8220304"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4" name="Oval 39">
              <a:extLst>
                <a:ext uri="{FF2B5EF4-FFF2-40B4-BE49-F238E27FC236}">
                  <a16:creationId xmlns:a16="http://schemas.microsoft.com/office/drawing/2014/main" id="{0E39B5DD-5D10-4364-83B9-CF4C3435C702}"/>
                </a:ext>
              </a:extLst>
            </p:cNvPr>
            <p:cNvSpPr>
              <a:spLocks noChangeAspect="1"/>
            </p:cNvSpPr>
            <p:nvPr/>
          </p:nvSpPr>
          <p:spPr>
            <a:xfrm rot="18861538">
              <a:off x="8435817"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5" name="Oval 40">
              <a:extLst>
                <a:ext uri="{FF2B5EF4-FFF2-40B4-BE49-F238E27FC236}">
                  <a16:creationId xmlns:a16="http://schemas.microsoft.com/office/drawing/2014/main" id="{E1AA8A63-11F5-48DD-959E-21538C0D9DAD}"/>
                </a:ext>
              </a:extLst>
            </p:cNvPr>
            <p:cNvSpPr>
              <a:spLocks noChangeAspect="1"/>
            </p:cNvSpPr>
            <p:nvPr/>
          </p:nvSpPr>
          <p:spPr>
            <a:xfrm rot="18861538">
              <a:off x="8651330"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6" name="Oval 41">
              <a:extLst>
                <a:ext uri="{FF2B5EF4-FFF2-40B4-BE49-F238E27FC236}">
                  <a16:creationId xmlns:a16="http://schemas.microsoft.com/office/drawing/2014/main" id="{7B04E87C-508C-4466-AA6B-DC327185CD9A}"/>
                </a:ext>
              </a:extLst>
            </p:cNvPr>
            <p:cNvSpPr>
              <a:spLocks noChangeAspect="1"/>
            </p:cNvSpPr>
            <p:nvPr/>
          </p:nvSpPr>
          <p:spPr>
            <a:xfrm rot="18861538">
              <a:off x="8866842"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7" name="Oval 42">
              <a:extLst>
                <a:ext uri="{FF2B5EF4-FFF2-40B4-BE49-F238E27FC236}">
                  <a16:creationId xmlns:a16="http://schemas.microsoft.com/office/drawing/2014/main" id="{F188352E-8BD0-4CFB-B3E5-796708786E52}"/>
                </a:ext>
              </a:extLst>
            </p:cNvPr>
            <p:cNvSpPr>
              <a:spLocks noChangeAspect="1"/>
            </p:cNvSpPr>
            <p:nvPr/>
          </p:nvSpPr>
          <p:spPr>
            <a:xfrm rot="18861538">
              <a:off x="9082355"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8" name="Oval 43">
              <a:extLst>
                <a:ext uri="{FF2B5EF4-FFF2-40B4-BE49-F238E27FC236}">
                  <a16:creationId xmlns:a16="http://schemas.microsoft.com/office/drawing/2014/main" id="{CA8015F9-C11B-4C4E-95B6-F970C8ACCED9}"/>
                </a:ext>
              </a:extLst>
            </p:cNvPr>
            <p:cNvSpPr>
              <a:spLocks noChangeAspect="1"/>
            </p:cNvSpPr>
            <p:nvPr/>
          </p:nvSpPr>
          <p:spPr>
            <a:xfrm rot="18861538">
              <a:off x="9297868"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9" name="Oval 44">
              <a:extLst>
                <a:ext uri="{FF2B5EF4-FFF2-40B4-BE49-F238E27FC236}">
                  <a16:creationId xmlns:a16="http://schemas.microsoft.com/office/drawing/2014/main" id="{0F68EF76-F92F-4E26-AA79-B2C371F4211F}"/>
                </a:ext>
              </a:extLst>
            </p:cNvPr>
            <p:cNvSpPr>
              <a:spLocks noChangeAspect="1"/>
            </p:cNvSpPr>
            <p:nvPr/>
          </p:nvSpPr>
          <p:spPr>
            <a:xfrm rot="18861538">
              <a:off x="9508851"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0" name="Oval 56">
              <a:extLst>
                <a:ext uri="{FF2B5EF4-FFF2-40B4-BE49-F238E27FC236}">
                  <a16:creationId xmlns:a16="http://schemas.microsoft.com/office/drawing/2014/main" id="{EB1D2825-D347-4F22-9443-095A1C17B9CC}"/>
                </a:ext>
              </a:extLst>
            </p:cNvPr>
            <p:cNvSpPr>
              <a:spLocks noChangeAspect="1"/>
            </p:cNvSpPr>
            <p:nvPr/>
          </p:nvSpPr>
          <p:spPr>
            <a:xfrm rot="18861538">
              <a:off x="9508851"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grpSp>
      <p:sp>
        <p:nvSpPr>
          <p:cNvPr id="41" name="MH_Others_1">
            <a:extLst>
              <a:ext uri="{FF2B5EF4-FFF2-40B4-BE49-F238E27FC236}">
                <a16:creationId xmlns:a16="http://schemas.microsoft.com/office/drawing/2014/main" id="{4E5FC75D-06E2-4B30-8BB5-C5D8304BB255}"/>
              </a:ext>
            </a:extLst>
          </p:cNvPr>
          <p:cNvSpPr txBox="1"/>
          <p:nvPr>
            <p:custDataLst>
              <p:tags r:id="rId1"/>
            </p:custDataLst>
          </p:nvPr>
        </p:nvSpPr>
        <p:spPr>
          <a:xfrm>
            <a:off x="4003875" y="1988431"/>
            <a:ext cx="738664" cy="2557700"/>
          </a:xfrm>
          <a:prstGeom prst="rect">
            <a:avLst/>
          </a:prstGeom>
          <a:noFill/>
        </p:spPr>
        <p:txBody>
          <a:bodyPr vert="eaVert" wrap="square" lIns="0" tIns="0" rIns="0" bIns="0" anchor="ctr">
            <a:spAutoFit/>
          </a:bodyPr>
          <a:lstStyle/>
          <a:p>
            <a:pPr algn="ctr" eaLnBrk="1" hangingPunct="1">
              <a:defRPr/>
            </a:pPr>
            <a:r>
              <a:rPr lang="zh-CN" altLang="en-US" sz="4800" spc="-3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第三章</a:t>
            </a:r>
          </a:p>
        </p:txBody>
      </p:sp>
      <p:sp>
        <p:nvSpPr>
          <p:cNvPr id="42" name="MH_Others_2">
            <a:extLst>
              <a:ext uri="{FF2B5EF4-FFF2-40B4-BE49-F238E27FC236}">
                <a16:creationId xmlns:a16="http://schemas.microsoft.com/office/drawing/2014/main" id="{2E1D0C99-933C-478F-9370-CBDDE6DB4607}"/>
              </a:ext>
            </a:extLst>
          </p:cNvPr>
          <p:cNvSpPr txBox="1"/>
          <p:nvPr>
            <p:custDataLst>
              <p:tags r:id="rId2"/>
            </p:custDataLst>
          </p:nvPr>
        </p:nvSpPr>
        <p:spPr>
          <a:xfrm rot="5400000">
            <a:off x="3582057" y="3124340"/>
            <a:ext cx="2623532" cy="369332"/>
          </a:xfrm>
          <a:prstGeom prst="rect">
            <a:avLst/>
          </a:prstGeom>
          <a:noFill/>
        </p:spPr>
        <p:txBody>
          <a:bodyPr wrap="square" lIns="0" tIns="0" rIns="0" bIns="0">
            <a:spAutoFit/>
          </a:bodyPr>
          <a:lstStyle/>
          <a:p>
            <a:pPr algn="ctr" eaLnBrk="1" hangingPunct="1">
              <a:defRPr/>
            </a:pPr>
            <a:r>
              <a:rPr lang="en-US" altLang="zh-CN"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4" name="矩形 43">
            <a:extLst>
              <a:ext uri="{FF2B5EF4-FFF2-40B4-BE49-F238E27FC236}">
                <a16:creationId xmlns:a16="http://schemas.microsoft.com/office/drawing/2014/main" id="{79F453C9-BA43-41D3-A542-4B15E9463ACA}"/>
              </a:ext>
            </a:extLst>
          </p:cNvPr>
          <p:cNvSpPr/>
          <p:nvPr/>
        </p:nvSpPr>
        <p:spPr>
          <a:xfrm>
            <a:off x="5602667" y="2708892"/>
            <a:ext cx="4176226" cy="707886"/>
          </a:xfrm>
          <a:prstGeom prst="rect">
            <a:avLst/>
          </a:prstGeom>
        </p:spPr>
        <p:txBody>
          <a:bodyPr wrap="square" lIns="0" tIns="0" rIns="0" bIns="0">
            <a:spAutoFit/>
          </a:bodyPr>
          <a:lstStyle/>
          <a:p>
            <a:pPr algn="ctr">
              <a:spcBef>
                <a:spcPct val="50000"/>
              </a:spcBef>
            </a:pPr>
            <a:r>
              <a:rPr lang="zh-CN" altLang="en-US" sz="4600" dirty="0">
                <a:solidFill>
                  <a:srgbClr val="B58676"/>
                </a:solidFill>
                <a:latin typeface="华文新魏" panose="02010800040101010101" pitchFamily="2" charset="-122"/>
                <a:ea typeface="华文新魏" panose="02010800040101010101" pitchFamily="2" charset="-122"/>
              </a:rPr>
              <a:t>成功项目展示</a:t>
            </a:r>
          </a:p>
        </p:txBody>
      </p:sp>
      <p:sp>
        <p:nvSpPr>
          <p:cNvPr id="45" name="TextBox 11">
            <a:extLst>
              <a:ext uri="{FF2B5EF4-FFF2-40B4-BE49-F238E27FC236}">
                <a16:creationId xmlns:a16="http://schemas.microsoft.com/office/drawing/2014/main" id="{B5D29A4C-0C94-41B9-8BE6-1E34F28B3A03}"/>
              </a:ext>
            </a:extLst>
          </p:cNvPr>
          <p:cNvSpPr txBox="1"/>
          <p:nvPr/>
        </p:nvSpPr>
        <p:spPr>
          <a:xfrm>
            <a:off x="5905676" y="3398772"/>
            <a:ext cx="3570208" cy="276999"/>
          </a:xfrm>
          <a:prstGeom prst="rect">
            <a:avLst/>
          </a:prstGeom>
          <a:noFill/>
        </p:spPr>
        <p:txBody>
          <a:bodyPr wrap="none">
            <a:spAutoFit/>
          </a:bodyPr>
          <a:lstStyle/>
          <a:p>
            <a:pPr marL="0" lvl="1" algn="ctr">
              <a:defRPr/>
            </a:pPr>
            <a:r>
              <a:rPr lang="zh-CN" altLang="en-US" sz="1200" noProof="1">
                <a:solidFill>
                  <a:srgbClr val="B58676"/>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rgbClr val="B58676"/>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22290043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7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41"/>
                                        </p:tgtEl>
                                        <p:attrNameLst>
                                          <p:attrName>style.visibility</p:attrName>
                                        </p:attrNameLst>
                                      </p:cBhvr>
                                      <p:to>
                                        <p:strVal val="visible"/>
                                      </p:to>
                                    </p:set>
                                    <p:anim by="(-#ppt_w*2)" calcmode="lin" valueType="num">
                                      <p:cBhvr rctx="PPT">
                                        <p:cTn id="23" dur="500" autoRev="1" fill="hold">
                                          <p:stCondLst>
                                            <p:cond delay="0"/>
                                          </p:stCondLst>
                                        </p:cTn>
                                        <p:tgtEl>
                                          <p:spTgt spid="41"/>
                                        </p:tgtEl>
                                        <p:attrNameLst>
                                          <p:attrName>ppt_w</p:attrName>
                                        </p:attrNameLst>
                                      </p:cBhvr>
                                    </p:anim>
                                    <p:anim by="(#ppt_w*0.50)" calcmode="lin" valueType="num">
                                      <p:cBhvr>
                                        <p:cTn id="24" dur="500" decel="50000" autoRev="1" fill="hold">
                                          <p:stCondLst>
                                            <p:cond delay="0"/>
                                          </p:stCondLst>
                                        </p:cTn>
                                        <p:tgtEl>
                                          <p:spTgt spid="41"/>
                                        </p:tgtEl>
                                        <p:attrNameLst>
                                          <p:attrName>ppt_x</p:attrName>
                                        </p:attrNameLst>
                                      </p:cBhvr>
                                    </p:anim>
                                    <p:anim from="(-#ppt_h/2)" to="(#ppt_y)" calcmode="lin" valueType="num">
                                      <p:cBhvr>
                                        <p:cTn id="25" dur="1000" fill="hold">
                                          <p:stCondLst>
                                            <p:cond delay="0"/>
                                          </p:stCondLst>
                                        </p:cTn>
                                        <p:tgtEl>
                                          <p:spTgt spid="41"/>
                                        </p:tgtEl>
                                        <p:attrNameLst>
                                          <p:attrName>ppt_y</p:attrName>
                                        </p:attrNameLst>
                                      </p:cBhvr>
                                    </p:anim>
                                    <p:animRot by="21600000">
                                      <p:cBhvr>
                                        <p:cTn id="26" dur="1000" fill="hold">
                                          <p:stCondLst>
                                            <p:cond delay="0"/>
                                          </p:stCondLst>
                                        </p:cTn>
                                        <p:tgtEl>
                                          <p:spTgt spid="41"/>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42"/>
                                        </p:tgtEl>
                                        <p:attrNameLst>
                                          <p:attrName>style.visibility</p:attrName>
                                        </p:attrNameLst>
                                      </p:cBhvr>
                                      <p:to>
                                        <p:strVal val="visible"/>
                                      </p:to>
                                    </p:set>
                                    <p:anim by="(-#ppt_w*2)" calcmode="lin" valueType="num">
                                      <p:cBhvr rctx="PPT">
                                        <p:cTn id="29" dur="500" autoRev="1" fill="hold">
                                          <p:stCondLst>
                                            <p:cond delay="0"/>
                                          </p:stCondLst>
                                        </p:cTn>
                                        <p:tgtEl>
                                          <p:spTgt spid="42"/>
                                        </p:tgtEl>
                                        <p:attrNameLst>
                                          <p:attrName>ppt_w</p:attrName>
                                        </p:attrNameLst>
                                      </p:cBhvr>
                                    </p:anim>
                                    <p:anim by="(#ppt_w*0.50)" calcmode="lin" valueType="num">
                                      <p:cBhvr>
                                        <p:cTn id="30" dur="500" decel="50000" autoRev="1" fill="hold">
                                          <p:stCondLst>
                                            <p:cond delay="0"/>
                                          </p:stCondLst>
                                        </p:cTn>
                                        <p:tgtEl>
                                          <p:spTgt spid="42"/>
                                        </p:tgtEl>
                                        <p:attrNameLst>
                                          <p:attrName>ppt_x</p:attrName>
                                        </p:attrNameLst>
                                      </p:cBhvr>
                                    </p:anim>
                                    <p:anim from="(-#ppt_h/2)" to="(#ppt_y)" calcmode="lin" valueType="num">
                                      <p:cBhvr>
                                        <p:cTn id="31" dur="1000" fill="hold">
                                          <p:stCondLst>
                                            <p:cond delay="0"/>
                                          </p:stCondLst>
                                        </p:cTn>
                                        <p:tgtEl>
                                          <p:spTgt spid="42"/>
                                        </p:tgtEl>
                                        <p:attrNameLst>
                                          <p:attrName>ppt_y</p:attrName>
                                        </p:attrNameLst>
                                      </p:cBhvr>
                                    </p:anim>
                                    <p:animRot by="21600000">
                                      <p:cBhvr>
                                        <p:cTn id="32" dur="1000" fill="hold">
                                          <p:stCondLst>
                                            <p:cond delay="0"/>
                                          </p:stCondLst>
                                        </p:cTn>
                                        <p:tgtEl>
                                          <p:spTgt spid="42"/>
                                        </p:tgtEl>
                                        <p:attrNameLst>
                                          <p:attrName>r</p:attrName>
                                        </p:attrNameLst>
                                      </p:cBhvr>
                                    </p:animRot>
                                  </p:childTnLst>
                                </p:cTn>
                              </p:par>
                            </p:childTnLst>
                          </p:cTn>
                        </p:par>
                        <p:par>
                          <p:cTn id="33" fill="hold">
                            <p:stCondLst>
                              <p:cond delay="3950"/>
                            </p:stCondLst>
                            <p:childTnLst>
                              <p:par>
                                <p:cTn id="34" presetID="23" presetClass="entr" presetSubtype="32"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strVal val="4*#ppt_w"/>
                                          </p:val>
                                        </p:tav>
                                        <p:tav tm="100000">
                                          <p:val>
                                            <p:strVal val="#ppt_w"/>
                                          </p:val>
                                        </p:tav>
                                      </p:tavLst>
                                    </p:anim>
                                    <p:anim calcmode="lin" valueType="num">
                                      <p:cBhvr>
                                        <p:cTn id="37" dur="500" fill="hold"/>
                                        <p:tgtEl>
                                          <p:spTgt spid="44"/>
                                        </p:tgtEl>
                                        <p:attrNameLst>
                                          <p:attrName>ppt_h</p:attrName>
                                        </p:attrNameLst>
                                      </p:cBhvr>
                                      <p:tavLst>
                                        <p:tav tm="0">
                                          <p:val>
                                            <p:strVal val="4*#ppt_h"/>
                                          </p:val>
                                        </p:tav>
                                        <p:tav tm="100000">
                                          <p:val>
                                            <p:strVal val="#ppt_h"/>
                                          </p:val>
                                        </p:tav>
                                      </p:tavLst>
                                    </p:anim>
                                  </p:childTnLst>
                                </p:cTn>
                              </p:par>
                            </p:childTnLst>
                          </p:cTn>
                        </p:par>
                        <p:par>
                          <p:cTn id="38" fill="hold">
                            <p:stCondLst>
                              <p:cond delay="4450"/>
                            </p:stCondLst>
                            <p:childTnLst>
                              <p:par>
                                <p:cTn id="39" presetID="12" presetClass="entr" presetSubtype="8"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p:tgtEl>
                                          <p:spTgt spid="45"/>
                                        </p:tgtEl>
                                        <p:attrNameLst>
                                          <p:attrName>ppt_x</p:attrName>
                                        </p:attrNameLst>
                                      </p:cBhvr>
                                      <p:tavLst>
                                        <p:tav tm="0">
                                          <p:val>
                                            <p:strVal val="#ppt_x-#ppt_w*1.125000"/>
                                          </p:val>
                                        </p:tav>
                                        <p:tav tm="100000">
                                          <p:val>
                                            <p:strVal val="#ppt_x"/>
                                          </p:val>
                                        </p:tav>
                                      </p:tavLst>
                                    </p:anim>
                                    <p:animEffect transition="in" filter="wipe(right)">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1" grpId="0"/>
      <p:bldP spid="42"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EAEC5E3E-183B-4532-96D7-938A498892A3}"/>
              </a:ext>
            </a:extLst>
          </p:cNvPr>
          <p:cNvGrpSpPr/>
          <p:nvPr/>
        </p:nvGrpSpPr>
        <p:grpSpPr>
          <a:xfrm>
            <a:off x="5548045" y="1700030"/>
            <a:ext cx="5533068" cy="4564277"/>
            <a:chOff x="5973507" y="1584869"/>
            <a:chExt cx="5751961" cy="4744845"/>
          </a:xfrm>
        </p:grpSpPr>
        <p:sp>
          <p:nvSpPr>
            <p:cNvPr id="7" name="矩形 6">
              <a:extLst>
                <a:ext uri="{FF2B5EF4-FFF2-40B4-BE49-F238E27FC236}">
                  <a16:creationId xmlns:a16="http://schemas.microsoft.com/office/drawing/2014/main" id="{C8607F0F-89C1-472A-A0CF-7AB49A6CA0C6}"/>
                </a:ext>
              </a:extLst>
            </p:cNvPr>
            <p:cNvSpPr/>
            <p:nvPr/>
          </p:nvSpPr>
          <p:spPr>
            <a:xfrm>
              <a:off x="5973507" y="5408169"/>
              <a:ext cx="5751960" cy="921545"/>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9" name="Rectangle 24">
              <a:extLst>
                <a:ext uri="{FF2B5EF4-FFF2-40B4-BE49-F238E27FC236}">
                  <a16:creationId xmlns:a16="http://schemas.microsoft.com/office/drawing/2014/main" id="{A175B7CB-6A90-4C64-89F6-14C61A87632D}"/>
                </a:ext>
              </a:extLst>
            </p:cNvPr>
            <p:cNvSpPr>
              <a:spLocks noChangeArrowheads="1"/>
            </p:cNvSpPr>
            <p:nvPr/>
          </p:nvSpPr>
          <p:spPr bwMode="auto">
            <a:xfrm>
              <a:off x="6062730" y="5566449"/>
              <a:ext cx="5573512" cy="671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0" name="矩形 9">
              <a:extLst>
                <a:ext uri="{FF2B5EF4-FFF2-40B4-BE49-F238E27FC236}">
                  <a16:creationId xmlns:a16="http://schemas.microsoft.com/office/drawing/2014/main" id="{83D22901-0CD2-4EDE-BE08-6737C70EB5A5}"/>
                </a:ext>
              </a:extLst>
            </p:cNvPr>
            <p:cNvSpPr/>
            <p:nvPr/>
          </p:nvSpPr>
          <p:spPr>
            <a:xfrm>
              <a:off x="5973507" y="1584869"/>
              <a:ext cx="5751961" cy="371222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pSp>
      <p:grpSp>
        <p:nvGrpSpPr>
          <p:cNvPr id="14" name="组合 13">
            <a:extLst>
              <a:ext uri="{FF2B5EF4-FFF2-40B4-BE49-F238E27FC236}">
                <a16:creationId xmlns:a16="http://schemas.microsoft.com/office/drawing/2014/main" id="{28E12D99-684B-4855-BFEC-F931F3F14D21}"/>
              </a:ext>
            </a:extLst>
          </p:cNvPr>
          <p:cNvGrpSpPr/>
          <p:nvPr/>
        </p:nvGrpSpPr>
        <p:grpSpPr>
          <a:xfrm>
            <a:off x="1155526" y="2088167"/>
            <a:ext cx="3978213" cy="4167064"/>
            <a:chOff x="3070870" y="1777450"/>
            <a:chExt cx="6480720" cy="4578127"/>
          </a:xfrm>
        </p:grpSpPr>
        <p:sp>
          <p:nvSpPr>
            <p:cNvPr id="15" name="TextBox 5">
              <a:extLst>
                <a:ext uri="{FF2B5EF4-FFF2-40B4-BE49-F238E27FC236}">
                  <a16:creationId xmlns:a16="http://schemas.microsoft.com/office/drawing/2014/main" id="{EF932201-AA1B-4479-B143-83ED15512AE3}"/>
                </a:ext>
              </a:extLst>
            </p:cNvPr>
            <p:cNvSpPr txBox="1"/>
            <p:nvPr/>
          </p:nvSpPr>
          <p:spPr>
            <a:xfrm>
              <a:off x="3247628" y="1945923"/>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16" name="直接连接符 15">
              <a:extLst>
                <a:ext uri="{FF2B5EF4-FFF2-40B4-BE49-F238E27FC236}">
                  <a16:creationId xmlns:a16="http://schemas.microsoft.com/office/drawing/2014/main" id="{2C3EFA14-C009-42E4-BE93-34541C599196}"/>
                </a:ext>
              </a:extLst>
            </p:cNvPr>
            <p:cNvCxnSpPr/>
            <p:nvPr/>
          </p:nvCxnSpPr>
          <p:spPr>
            <a:xfrm>
              <a:off x="3070870" y="1777450"/>
              <a:ext cx="0" cy="1365044"/>
            </a:xfrm>
            <a:prstGeom prst="line">
              <a:avLst/>
            </a:prstGeom>
            <a:ln>
              <a:solidFill>
                <a:srgbClr val="B58676"/>
              </a:solidFill>
            </a:ln>
          </p:spPr>
          <p:style>
            <a:lnRef idx="1">
              <a:schemeClr val="accent1"/>
            </a:lnRef>
            <a:fillRef idx="0">
              <a:schemeClr val="accent1"/>
            </a:fillRef>
            <a:effectRef idx="0">
              <a:schemeClr val="accent1"/>
            </a:effectRef>
            <a:fontRef idx="minor">
              <a:schemeClr val="tx1"/>
            </a:fontRef>
          </p:style>
        </p:cxnSp>
        <p:sp>
          <p:nvSpPr>
            <p:cNvPr id="17" name="TextBox 8">
              <a:extLst>
                <a:ext uri="{FF2B5EF4-FFF2-40B4-BE49-F238E27FC236}">
                  <a16:creationId xmlns:a16="http://schemas.microsoft.com/office/drawing/2014/main" id="{120FE325-1CB0-4914-ACC9-EC5BE517F44D}"/>
                </a:ext>
              </a:extLst>
            </p:cNvPr>
            <p:cNvSpPr txBox="1"/>
            <p:nvPr/>
          </p:nvSpPr>
          <p:spPr>
            <a:xfrm>
              <a:off x="3247628" y="3549230"/>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18" name="直接连接符 17">
              <a:extLst>
                <a:ext uri="{FF2B5EF4-FFF2-40B4-BE49-F238E27FC236}">
                  <a16:creationId xmlns:a16="http://schemas.microsoft.com/office/drawing/2014/main" id="{327BD430-ABA4-4E48-B9A5-9686DE3ACBE3}"/>
                </a:ext>
              </a:extLst>
            </p:cNvPr>
            <p:cNvCxnSpPr/>
            <p:nvPr/>
          </p:nvCxnSpPr>
          <p:spPr>
            <a:xfrm>
              <a:off x="3070870" y="3360119"/>
              <a:ext cx="0" cy="1365044"/>
            </a:xfrm>
            <a:prstGeom prst="line">
              <a:avLst/>
            </a:prstGeom>
            <a:ln>
              <a:solidFill>
                <a:srgbClr val="B58676"/>
              </a:solidFill>
            </a:ln>
          </p:spPr>
          <p:style>
            <a:lnRef idx="1">
              <a:schemeClr val="accent1"/>
            </a:lnRef>
            <a:fillRef idx="0">
              <a:schemeClr val="accent1"/>
            </a:fillRef>
            <a:effectRef idx="0">
              <a:schemeClr val="accent1"/>
            </a:effectRef>
            <a:fontRef idx="minor">
              <a:schemeClr val="tx1"/>
            </a:fontRef>
          </p:style>
        </p:cxnSp>
        <p:sp>
          <p:nvSpPr>
            <p:cNvPr id="19" name="TextBox 11">
              <a:extLst>
                <a:ext uri="{FF2B5EF4-FFF2-40B4-BE49-F238E27FC236}">
                  <a16:creationId xmlns:a16="http://schemas.microsoft.com/office/drawing/2014/main" id="{3B1867D7-C8D6-4E08-8A75-5F10F1ACF200}"/>
                </a:ext>
              </a:extLst>
            </p:cNvPr>
            <p:cNvSpPr txBox="1"/>
            <p:nvPr/>
          </p:nvSpPr>
          <p:spPr>
            <a:xfrm>
              <a:off x="3247628" y="5159006"/>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bg1">
                      <a:lumMod val="50000"/>
                    </a:schemeClr>
                  </a:solidFill>
                  <a:latin typeface="微软雅黑" pitchFamily="34" charset="-122"/>
                  <a:ea typeface="微软雅黑" pitchFamily="34" charset="-122"/>
                </a:rPr>
                <a:t>文字。</a:t>
              </a:r>
            </a:p>
          </p:txBody>
        </p:sp>
        <p:cxnSp>
          <p:nvCxnSpPr>
            <p:cNvPr id="20" name="直接连接符 19">
              <a:extLst>
                <a:ext uri="{FF2B5EF4-FFF2-40B4-BE49-F238E27FC236}">
                  <a16:creationId xmlns:a16="http://schemas.microsoft.com/office/drawing/2014/main" id="{72AF6E39-47B0-4AFF-859E-0241FD9A0FB4}"/>
                </a:ext>
              </a:extLst>
            </p:cNvPr>
            <p:cNvCxnSpPr/>
            <p:nvPr/>
          </p:nvCxnSpPr>
          <p:spPr>
            <a:xfrm>
              <a:off x="3070870" y="4990533"/>
              <a:ext cx="0" cy="1365044"/>
            </a:xfrm>
            <a:prstGeom prst="line">
              <a:avLst/>
            </a:prstGeom>
            <a:ln>
              <a:solidFill>
                <a:srgbClr val="B5867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89116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F91CEFC7-9D2E-484D-91B4-96A15997ED77}"/>
              </a:ext>
            </a:extLst>
          </p:cNvPr>
          <p:cNvGrpSpPr/>
          <p:nvPr/>
        </p:nvGrpSpPr>
        <p:grpSpPr>
          <a:xfrm>
            <a:off x="574809" y="1788908"/>
            <a:ext cx="10615007" cy="4587277"/>
            <a:chOff x="-2051164" y="2160635"/>
            <a:chExt cx="7597112" cy="3083720"/>
          </a:xfrm>
        </p:grpSpPr>
        <p:sp>
          <p:nvSpPr>
            <p:cNvPr id="7" name="任意多边形 35">
              <a:extLst>
                <a:ext uri="{FF2B5EF4-FFF2-40B4-BE49-F238E27FC236}">
                  <a16:creationId xmlns:a16="http://schemas.microsoft.com/office/drawing/2014/main" id="{2EDE3B4F-1653-4043-BB82-66D2ECB85B5F}"/>
                </a:ext>
              </a:extLst>
            </p:cNvPr>
            <p:cNvSpPr>
              <a:spLocks noChangeArrowheads="1"/>
            </p:cNvSpPr>
            <p:nvPr/>
          </p:nvSpPr>
          <p:spPr bwMode="auto">
            <a:xfrm>
              <a:off x="-648609" y="3378643"/>
              <a:ext cx="1014413" cy="1309688"/>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B58676"/>
            </a:solidFill>
            <a:ln>
              <a:noFill/>
            </a:ln>
          </p:spPr>
          <p:txBody>
            <a:bodyPr lIns="162000" tIns="0" rIns="0" bIns="0" anchor="ctr"/>
            <a:lstStyle/>
            <a:p>
              <a:pPr>
                <a:defRPr/>
              </a:pPr>
              <a:r>
                <a:rPr lang="zh-CN" altLang="en-US" sz="1500" b="1" kern="0" dirty="0">
                  <a:solidFill>
                    <a:schemeClr val="bg1"/>
                  </a:solidFill>
                  <a:latin typeface="微软雅黑" pitchFamily="34" charset="-122"/>
                  <a:ea typeface="微软雅黑" pitchFamily="34" charset="-122"/>
                </a:rPr>
                <a:t>  标题</a:t>
              </a:r>
            </a:p>
          </p:txBody>
        </p:sp>
        <p:sp>
          <p:nvSpPr>
            <p:cNvPr id="9" name="任意多边形 36">
              <a:extLst>
                <a:ext uri="{FF2B5EF4-FFF2-40B4-BE49-F238E27FC236}">
                  <a16:creationId xmlns:a16="http://schemas.microsoft.com/office/drawing/2014/main" id="{C3EB3AA1-48DF-4583-9B5B-EC93196AD35D}"/>
                </a:ext>
              </a:extLst>
            </p:cNvPr>
            <p:cNvSpPr>
              <a:spLocks noChangeArrowheads="1"/>
            </p:cNvSpPr>
            <p:nvPr/>
          </p:nvSpPr>
          <p:spPr bwMode="auto">
            <a:xfrm>
              <a:off x="-624796" y="2658317"/>
              <a:ext cx="1312069" cy="1008459"/>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B58676"/>
            </a:solidFill>
            <a:ln>
              <a:noFill/>
            </a:ln>
            <a:extLst/>
          </p:spPr>
          <p:txBody>
            <a:bodyPr lIns="0" tIns="0" rIns="0" bIns="162000" anchor="ctr"/>
            <a:lstStyle/>
            <a:p>
              <a:pPr algn="ctr">
                <a:defRPr/>
              </a:pPr>
              <a:r>
                <a:rPr lang="zh-CN" altLang="en-US" sz="1500" b="1" kern="0" dirty="0">
                  <a:solidFill>
                    <a:schemeClr val="bg1"/>
                  </a:solidFill>
                  <a:latin typeface="微软雅黑" pitchFamily="34" charset="-122"/>
                  <a:ea typeface="微软雅黑" pitchFamily="34" charset="-122"/>
                </a:rPr>
                <a:t>标题</a:t>
              </a:r>
            </a:p>
          </p:txBody>
        </p:sp>
        <p:sp>
          <p:nvSpPr>
            <p:cNvPr id="10" name="任意多边形 37">
              <a:extLst>
                <a:ext uri="{FF2B5EF4-FFF2-40B4-BE49-F238E27FC236}">
                  <a16:creationId xmlns:a16="http://schemas.microsoft.com/office/drawing/2014/main" id="{E994A383-D5DF-4637-8FBB-804A039D9BCC}"/>
                </a:ext>
              </a:extLst>
            </p:cNvPr>
            <p:cNvSpPr>
              <a:spLocks noChangeArrowheads="1"/>
            </p:cNvSpPr>
            <p:nvPr/>
          </p:nvSpPr>
          <p:spPr bwMode="auto">
            <a:xfrm>
              <a:off x="399141" y="2682130"/>
              <a:ext cx="1014413" cy="1310878"/>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B58676"/>
            </a:solidFill>
            <a:ln>
              <a:noFill/>
            </a:ln>
          </p:spPr>
          <p:txBody>
            <a:bodyPr lIns="0" tIns="0" rIns="162000" bIns="0" anchor="ctr"/>
            <a:lstStyle/>
            <a:p>
              <a:pPr algn="r">
                <a:defRPr/>
              </a:pPr>
              <a:r>
                <a:rPr lang="zh-CN" altLang="en-US" sz="1500" b="1" kern="0" dirty="0">
                  <a:solidFill>
                    <a:schemeClr val="bg1"/>
                  </a:solidFill>
                  <a:latin typeface="微软雅黑" pitchFamily="34" charset="-122"/>
                  <a:ea typeface="微软雅黑" pitchFamily="34" charset="-122"/>
                </a:rPr>
                <a:t>标题 </a:t>
              </a:r>
            </a:p>
          </p:txBody>
        </p:sp>
        <p:sp>
          <p:nvSpPr>
            <p:cNvPr id="14" name="任意多边形 38">
              <a:extLst>
                <a:ext uri="{FF2B5EF4-FFF2-40B4-BE49-F238E27FC236}">
                  <a16:creationId xmlns:a16="http://schemas.microsoft.com/office/drawing/2014/main" id="{ADB0A7C3-D6CC-4466-B329-A4403A2F6C3A}"/>
                </a:ext>
              </a:extLst>
            </p:cNvPr>
            <p:cNvSpPr>
              <a:spLocks noChangeArrowheads="1"/>
            </p:cNvSpPr>
            <p:nvPr/>
          </p:nvSpPr>
          <p:spPr bwMode="auto">
            <a:xfrm>
              <a:off x="72910" y="3707257"/>
              <a:ext cx="1312069" cy="1014413"/>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B58676"/>
            </a:solidFill>
            <a:ln>
              <a:noFill/>
            </a:ln>
            <a:extLst/>
          </p:spPr>
          <p:txBody>
            <a:bodyPr lIns="0" tIns="162000" rIns="0" bIns="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15" name="矩形 39">
              <a:extLst>
                <a:ext uri="{FF2B5EF4-FFF2-40B4-BE49-F238E27FC236}">
                  <a16:creationId xmlns:a16="http://schemas.microsoft.com/office/drawing/2014/main" id="{C029CB58-E461-4BA4-AE99-267B898742DE}"/>
                </a:ext>
              </a:extLst>
            </p:cNvPr>
            <p:cNvSpPr>
              <a:spLocks noChangeArrowheads="1"/>
            </p:cNvSpPr>
            <p:nvPr/>
          </p:nvSpPr>
          <p:spPr bwMode="auto">
            <a:xfrm>
              <a:off x="1444510" y="3110755"/>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6" name="矩形 40">
              <a:extLst>
                <a:ext uri="{FF2B5EF4-FFF2-40B4-BE49-F238E27FC236}">
                  <a16:creationId xmlns:a16="http://schemas.microsoft.com/office/drawing/2014/main" id="{91ECE19E-2F51-4161-9831-AC6A4F90AE23}"/>
                </a:ext>
              </a:extLst>
            </p:cNvPr>
            <p:cNvSpPr>
              <a:spLocks noChangeArrowheads="1"/>
            </p:cNvSpPr>
            <p:nvPr/>
          </p:nvSpPr>
          <p:spPr bwMode="auto">
            <a:xfrm>
              <a:off x="44335" y="4790726"/>
              <a:ext cx="1357313" cy="45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7" name="矩形 41">
              <a:extLst>
                <a:ext uri="{FF2B5EF4-FFF2-40B4-BE49-F238E27FC236}">
                  <a16:creationId xmlns:a16="http://schemas.microsoft.com/office/drawing/2014/main" id="{4428AD8E-FA2F-4367-8E03-867B65FA98C1}"/>
                </a:ext>
              </a:extLst>
            </p:cNvPr>
            <p:cNvSpPr>
              <a:spLocks noChangeArrowheads="1"/>
            </p:cNvSpPr>
            <p:nvPr/>
          </p:nvSpPr>
          <p:spPr bwMode="auto">
            <a:xfrm>
              <a:off x="-660515" y="2160635"/>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18" name="矩形 42">
              <a:extLst>
                <a:ext uri="{FF2B5EF4-FFF2-40B4-BE49-F238E27FC236}">
                  <a16:creationId xmlns:a16="http://schemas.microsoft.com/office/drawing/2014/main" id="{D809F511-837F-4B3F-9B45-50E6154A36E6}"/>
                </a:ext>
              </a:extLst>
            </p:cNvPr>
            <p:cNvSpPr>
              <a:spLocks noChangeArrowheads="1"/>
            </p:cNvSpPr>
            <p:nvPr/>
          </p:nvSpPr>
          <p:spPr bwMode="auto">
            <a:xfrm>
              <a:off x="-2051164" y="3803698"/>
              <a:ext cx="1354931" cy="4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grpSp>
          <p:nvGrpSpPr>
            <p:cNvPr id="19" name="Group 18">
              <a:extLst>
                <a:ext uri="{FF2B5EF4-FFF2-40B4-BE49-F238E27FC236}">
                  <a16:creationId xmlns:a16="http://schemas.microsoft.com/office/drawing/2014/main" id="{AFCCB516-D077-44CD-AF5A-D8AC7EDB7074}"/>
                </a:ext>
              </a:extLst>
            </p:cNvPr>
            <p:cNvGrpSpPr>
              <a:grpSpLocks/>
            </p:cNvGrpSpPr>
            <p:nvPr/>
          </p:nvGrpSpPr>
          <p:grpSpPr bwMode="auto">
            <a:xfrm>
              <a:off x="2658682" y="2530327"/>
              <a:ext cx="2887266" cy="960476"/>
              <a:chOff x="544597" y="32120"/>
              <a:chExt cx="3850501" cy="1282481"/>
            </a:xfrm>
          </p:grpSpPr>
          <p:sp>
            <p:nvSpPr>
              <p:cNvPr id="26" name="文本框 44">
                <a:extLst>
                  <a:ext uri="{FF2B5EF4-FFF2-40B4-BE49-F238E27FC236}">
                    <a16:creationId xmlns:a16="http://schemas.microsoft.com/office/drawing/2014/main" id="{53C53116-C872-42F5-9FF2-85D8CADA6BB4}"/>
                  </a:ext>
                </a:extLst>
              </p:cNvPr>
              <p:cNvSpPr txBox="1">
                <a:spLocks noChangeArrowheads="1"/>
              </p:cNvSpPr>
              <p:nvPr/>
            </p:nvSpPr>
            <p:spPr bwMode="auto">
              <a:xfrm>
                <a:off x="544597" y="757806"/>
                <a:ext cx="2674843" cy="23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lumMod val="50000"/>
                      </a:schemeClr>
                    </a:solidFill>
                    <a:latin typeface="微软雅黑" pitchFamily="34" charset="-122"/>
                    <a:ea typeface="微软雅黑" pitchFamily="34" charset="-122"/>
                  </a:rPr>
                  <a:t>添加标题</a:t>
                </a:r>
              </a:p>
            </p:txBody>
          </p:sp>
          <p:sp>
            <p:nvSpPr>
              <p:cNvPr id="27" name="文本框 14">
                <a:extLst>
                  <a:ext uri="{FF2B5EF4-FFF2-40B4-BE49-F238E27FC236}">
                    <a16:creationId xmlns:a16="http://schemas.microsoft.com/office/drawing/2014/main" id="{C65D1E0C-5262-4A28-8C87-B164D01F45A6}"/>
                  </a:ext>
                </a:extLst>
              </p:cNvPr>
              <p:cNvSpPr txBox="1">
                <a:spLocks noChangeArrowheads="1"/>
              </p:cNvSpPr>
              <p:nvPr/>
            </p:nvSpPr>
            <p:spPr bwMode="auto">
              <a:xfrm>
                <a:off x="544597" y="941649"/>
                <a:ext cx="3850501" cy="37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8" name="文本框 44">
                <a:extLst>
                  <a:ext uri="{FF2B5EF4-FFF2-40B4-BE49-F238E27FC236}">
                    <a16:creationId xmlns:a16="http://schemas.microsoft.com/office/drawing/2014/main" id="{7D8F3331-2B21-4190-BDE3-9B01FFA09C8E}"/>
                  </a:ext>
                </a:extLst>
              </p:cNvPr>
              <p:cNvSpPr txBox="1">
                <a:spLocks noChangeArrowheads="1"/>
              </p:cNvSpPr>
              <p:nvPr/>
            </p:nvSpPr>
            <p:spPr bwMode="auto">
              <a:xfrm>
                <a:off x="544597" y="32120"/>
                <a:ext cx="2674843" cy="23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lumMod val="50000"/>
                      </a:schemeClr>
                    </a:solidFill>
                    <a:latin typeface="微软雅黑" pitchFamily="34" charset="-122"/>
                    <a:ea typeface="微软雅黑" pitchFamily="34" charset="-122"/>
                  </a:rPr>
                  <a:t>添加标题</a:t>
                </a:r>
              </a:p>
            </p:txBody>
          </p:sp>
          <p:sp>
            <p:nvSpPr>
              <p:cNvPr id="29" name="文本框 14">
                <a:extLst>
                  <a:ext uri="{FF2B5EF4-FFF2-40B4-BE49-F238E27FC236}">
                    <a16:creationId xmlns:a16="http://schemas.microsoft.com/office/drawing/2014/main" id="{ED881EB1-AFD9-4376-A459-BF5EBD2F49B3}"/>
                  </a:ext>
                </a:extLst>
              </p:cNvPr>
              <p:cNvSpPr txBox="1">
                <a:spLocks noChangeArrowheads="1"/>
              </p:cNvSpPr>
              <p:nvPr/>
            </p:nvSpPr>
            <p:spPr bwMode="auto">
              <a:xfrm>
                <a:off x="544597" y="215947"/>
                <a:ext cx="3850501" cy="37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0" name="Group 21">
              <a:extLst>
                <a:ext uri="{FF2B5EF4-FFF2-40B4-BE49-F238E27FC236}">
                  <a16:creationId xmlns:a16="http://schemas.microsoft.com/office/drawing/2014/main" id="{80FE302C-EE5F-4989-8362-B6EE197683DB}"/>
                </a:ext>
              </a:extLst>
            </p:cNvPr>
            <p:cNvGrpSpPr>
              <a:grpSpLocks/>
            </p:cNvGrpSpPr>
            <p:nvPr/>
          </p:nvGrpSpPr>
          <p:grpSpPr bwMode="auto">
            <a:xfrm>
              <a:off x="2658682" y="3684518"/>
              <a:ext cx="2887266" cy="417434"/>
              <a:chOff x="544597" y="143801"/>
              <a:chExt cx="3850501" cy="556437"/>
            </a:xfrm>
          </p:grpSpPr>
          <p:sp>
            <p:nvSpPr>
              <p:cNvPr id="24" name="文本框 47">
                <a:extLst>
                  <a:ext uri="{FF2B5EF4-FFF2-40B4-BE49-F238E27FC236}">
                    <a16:creationId xmlns:a16="http://schemas.microsoft.com/office/drawing/2014/main" id="{340E2E51-4A6A-4619-B498-50F4C43423D3}"/>
                  </a:ext>
                </a:extLst>
              </p:cNvPr>
              <p:cNvSpPr txBox="1">
                <a:spLocks noChangeArrowheads="1"/>
              </p:cNvSpPr>
              <p:nvPr/>
            </p:nvSpPr>
            <p:spPr bwMode="auto">
              <a:xfrm>
                <a:off x="544597" y="143801"/>
                <a:ext cx="2674843" cy="23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lumMod val="50000"/>
                      </a:schemeClr>
                    </a:solidFill>
                    <a:latin typeface="微软雅黑" pitchFamily="34" charset="-122"/>
                    <a:ea typeface="微软雅黑" pitchFamily="34" charset="-122"/>
                  </a:rPr>
                  <a:t>添加标题</a:t>
                </a:r>
              </a:p>
            </p:txBody>
          </p:sp>
          <p:sp>
            <p:nvSpPr>
              <p:cNvPr id="25" name="文本框 14">
                <a:extLst>
                  <a:ext uri="{FF2B5EF4-FFF2-40B4-BE49-F238E27FC236}">
                    <a16:creationId xmlns:a16="http://schemas.microsoft.com/office/drawing/2014/main" id="{03D839C1-DBFF-482B-A452-9C44DA8EEE0F}"/>
                  </a:ext>
                </a:extLst>
              </p:cNvPr>
              <p:cNvSpPr txBox="1">
                <a:spLocks noChangeArrowheads="1"/>
              </p:cNvSpPr>
              <p:nvPr/>
            </p:nvSpPr>
            <p:spPr bwMode="auto">
              <a:xfrm>
                <a:off x="544597" y="327918"/>
                <a:ext cx="3850501" cy="37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1" name="Group 24">
              <a:extLst>
                <a:ext uri="{FF2B5EF4-FFF2-40B4-BE49-F238E27FC236}">
                  <a16:creationId xmlns:a16="http://schemas.microsoft.com/office/drawing/2014/main" id="{0E7AE733-FE66-44D4-AB61-EC5BD7410B22}"/>
                </a:ext>
              </a:extLst>
            </p:cNvPr>
            <p:cNvGrpSpPr>
              <a:grpSpLocks/>
            </p:cNvGrpSpPr>
            <p:nvPr/>
          </p:nvGrpSpPr>
          <p:grpSpPr bwMode="auto">
            <a:xfrm>
              <a:off x="2658682" y="4375365"/>
              <a:ext cx="2887266" cy="417432"/>
              <a:chOff x="544597" y="-363691"/>
              <a:chExt cx="3850501" cy="556436"/>
            </a:xfrm>
          </p:grpSpPr>
          <p:sp>
            <p:nvSpPr>
              <p:cNvPr id="22" name="文本框 50">
                <a:extLst>
                  <a:ext uri="{FF2B5EF4-FFF2-40B4-BE49-F238E27FC236}">
                    <a16:creationId xmlns:a16="http://schemas.microsoft.com/office/drawing/2014/main" id="{8A6D9AB7-AE25-429B-984A-378D60FC5042}"/>
                  </a:ext>
                </a:extLst>
              </p:cNvPr>
              <p:cNvSpPr txBox="1">
                <a:spLocks noChangeArrowheads="1"/>
              </p:cNvSpPr>
              <p:nvPr/>
            </p:nvSpPr>
            <p:spPr bwMode="auto">
              <a:xfrm>
                <a:off x="544597" y="-363691"/>
                <a:ext cx="2674843" cy="23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chemeClr val="bg1">
                        <a:lumMod val="50000"/>
                      </a:schemeClr>
                    </a:solidFill>
                    <a:latin typeface="微软雅黑" pitchFamily="34" charset="-122"/>
                    <a:ea typeface="微软雅黑" pitchFamily="34" charset="-122"/>
                  </a:rPr>
                  <a:t>添加标题</a:t>
                </a:r>
              </a:p>
            </p:txBody>
          </p:sp>
          <p:sp>
            <p:nvSpPr>
              <p:cNvPr id="23" name="文本框 14">
                <a:extLst>
                  <a:ext uri="{FF2B5EF4-FFF2-40B4-BE49-F238E27FC236}">
                    <a16:creationId xmlns:a16="http://schemas.microsoft.com/office/drawing/2014/main" id="{80903EA4-C2A2-4250-BF94-5B28F56EE185}"/>
                  </a:ext>
                </a:extLst>
              </p:cNvPr>
              <p:cNvSpPr txBox="1">
                <a:spLocks noChangeArrowheads="1"/>
              </p:cNvSpPr>
              <p:nvPr/>
            </p:nvSpPr>
            <p:spPr bwMode="auto">
              <a:xfrm>
                <a:off x="544597" y="-179575"/>
                <a:ext cx="3850501" cy="37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spTree>
    <p:extLst>
      <p:ext uri="{BB962C8B-B14F-4D97-AF65-F5344CB8AC3E}">
        <p14:creationId xmlns:p14="http://schemas.microsoft.com/office/powerpoint/2010/main" val="42616141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五边形 33">
            <a:extLst>
              <a:ext uri="{FF2B5EF4-FFF2-40B4-BE49-F238E27FC236}">
                <a16:creationId xmlns:a16="http://schemas.microsoft.com/office/drawing/2014/main" id="{638D46E2-2BB4-4442-B30F-367A34219658}"/>
              </a:ext>
            </a:extLst>
          </p:cNvPr>
          <p:cNvSpPr/>
          <p:nvPr/>
        </p:nvSpPr>
        <p:spPr>
          <a:xfrm rot="16200000">
            <a:off x="736165" y="4711858"/>
            <a:ext cx="996450" cy="848445"/>
          </a:xfrm>
          <a:prstGeom prst="homePlate">
            <a:avLst/>
          </a:prstGeom>
          <a:solidFill>
            <a:srgbClr val="B58676"/>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7" name="五边形 34">
            <a:extLst>
              <a:ext uri="{FF2B5EF4-FFF2-40B4-BE49-F238E27FC236}">
                <a16:creationId xmlns:a16="http://schemas.microsoft.com/office/drawing/2014/main" id="{7374CF63-7C19-4CEE-81D2-342859DDA108}"/>
              </a:ext>
            </a:extLst>
          </p:cNvPr>
          <p:cNvSpPr/>
          <p:nvPr/>
        </p:nvSpPr>
        <p:spPr>
          <a:xfrm rot="16200000">
            <a:off x="1584692" y="4600957"/>
            <a:ext cx="1218255" cy="848445"/>
          </a:xfrm>
          <a:prstGeom prst="homePlate">
            <a:avLst/>
          </a:prstGeom>
          <a:solidFill>
            <a:srgbClr val="B58676"/>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五边形 35">
            <a:extLst>
              <a:ext uri="{FF2B5EF4-FFF2-40B4-BE49-F238E27FC236}">
                <a16:creationId xmlns:a16="http://schemas.microsoft.com/office/drawing/2014/main" id="{C705917D-D599-488E-AFCB-FA4463B759C4}"/>
              </a:ext>
            </a:extLst>
          </p:cNvPr>
          <p:cNvSpPr/>
          <p:nvPr/>
        </p:nvSpPr>
        <p:spPr>
          <a:xfrm rot="16200000">
            <a:off x="2420218" y="4480297"/>
            <a:ext cx="1459571" cy="848445"/>
          </a:xfrm>
          <a:prstGeom prst="homePlate">
            <a:avLst/>
          </a:prstGeom>
          <a:solidFill>
            <a:srgbClr val="B58676"/>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0" name="五边形 36">
            <a:extLst>
              <a:ext uri="{FF2B5EF4-FFF2-40B4-BE49-F238E27FC236}">
                <a16:creationId xmlns:a16="http://schemas.microsoft.com/office/drawing/2014/main" id="{53D9CF12-0CAD-4283-91D3-D28768639294}"/>
              </a:ext>
            </a:extLst>
          </p:cNvPr>
          <p:cNvSpPr/>
          <p:nvPr/>
        </p:nvSpPr>
        <p:spPr>
          <a:xfrm rot="16200000">
            <a:off x="3029318" y="4133217"/>
            <a:ext cx="2153737" cy="848445"/>
          </a:xfrm>
          <a:prstGeom prst="homePlate">
            <a:avLst/>
          </a:prstGeom>
          <a:solidFill>
            <a:srgbClr val="B58676"/>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4" name="五边形 37">
            <a:extLst>
              <a:ext uri="{FF2B5EF4-FFF2-40B4-BE49-F238E27FC236}">
                <a16:creationId xmlns:a16="http://schemas.microsoft.com/office/drawing/2014/main" id="{1AC5BBE1-D3A5-4705-9EAB-EDCA50CDD259}"/>
              </a:ext>
            </a:extLst>
          </p:cNvPr>
          <p:cNvSpPr/>
          <p:nvPr/>
        </p:nvSpPr>
        <p:spPr>
          <a:xfrm rot="16200000">
            <a:off x="4214162" y="4344148"/>
            <a:ext cx="1731874" cy="848445"/>
          </a:xfrm>
          <a:prstGeom prst="homePlate">
            <a:avLst/>
          </a:prstGeom>
          <a:solidFill>
            <a:srgbClr val="B58676"/>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5" name="五边形 38">
            <a:extLst>
              <a:ext uri="{FF2B5EF4-FFF2-40B4-BE49-F238E27FC236}">
                <a16:creationId xmlns:a16="http://schemas.microsoft.com/office/drawing/2014/main" id="{06FE3FB4-131F-4F0A-BE9C-477856C04B60}"/>
              </a:ext>
            </a:extLst>
          </p:cNvPr>
          <p:cNvSpPr/>
          <p:nvPr/>
        </p:nvSpPr>
        <p:spPr>
          <a:xfrm rot="16200000">
            <a:off x="4950099" y="4133217"/>
            <a:ext cx="2153735" cy="848445"/>
          </a:xfrm>
          <a:prstGeom prst="homePlate">
            <a:avLst/>
          </a:prstGeom>
          <a:solidFill>
            <a:srgbClr val="B58676"/>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6" name="五边形 39">
            <a:extLst>
              <a:ext uri="{FF2B5EF4-FFF2-40B4-BE49-F238E27FC236}">
                <a16:creationId xmlns:a16="http://schemas.microsoft.com/office/drawing/2014/main" id="{1E5087B5-15CF-418A-B968-781AEC5DD643}"/>
              </a:ext>
            </a:extLst>
          </p:cNvPr>
          <p:cNvSpPr/>
          <p:nvPr/>
        </p:nvSpPr>
        <p:spPr>
          <a:xfrm rot="16200000">
            <a:off x="5440929" y="3658297"/>
            <a:ext cx="3103577" cy="848445"/>
          </a:xfrm>
          <a:prstGeom prst="homePlate">
            <a:avLst/>
          </a:prstGeom>
          <a:solidFill>
            <a:srgbClr val="B58676"/>
          </a:solidFill>
          <a:ln w="34925" cap="flat" cmpd="sng" algn="ctr">
            <a:noFill/>
            <a:prstDash val="solid"/>
          </a:ln>
          <a:effectLst/>
        </p:spPr>
        <p:txBody>
          <a:bodyPr lIns="138192" tIns="69096" rIns="138192" bIns="69096" spcCol="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7" name="TextBox 40">
            <a:extLst>
              <a:ext uri="{FF2B5EF4-FFF2-40B4-BE49-F238E27FC236}">
                <a16:creationId xmlns:a16="http://schemas.microsoft.com/office/drawing/2014/main" id="{195AD11E-5035-4FBD-8500-BEBCFE8A96D9}"/>
              </a:ext>
            </a:extLst>
          </p:cNvPr>
          <p:cNvSpPr txBox="1"/>
          <p:nvPr/>
        </p:nvSpPr>
        <p:spPr>
          <a:xfrm>
            <a:off x="838856" y="4293130"/>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6</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18" name="TextBox 41">
            <a:extLst>
              <a:ext uri="{FF2B5EF4-FFF2-40B4-BE49-F238E27FC236}">
                <a16:creationId xmlns:a16="http://schemas.microsoft.com/office/drawing/2014/main" id="{772A0165-6471-44FE-BB0E-816EC784AEB4}"/>
              </a:ext>
            </a:extLst>
          </p:cNvPr>
          <p:cNvSpPr txBox="1"/>
          <p:nvPr/>
        </p:nvSpPr>
        <p:spPr>
          <a:xfrm>
            <a:off x="1812834" y="3867987"/>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7</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19" name="TextBox 42">
            <a:extLst>
              <a:ext uri="{FF2B5EF4-FFF2-40B4-BE49-F238E27FC236}">
                <a16:creationId xmlns:a16="http://schemas.microsoft.com/office/drawing/2014/main" id="{955168F7-1D9D-4824-8B4C-A3D65B435DAD}"/>
              </a:ext>
            </a:extLst>
          </p:cNvPr>
          <p:cNvSpPr txBox="1"/>
          <p:nvPr/>
        </p:nvSpPr>
        <p:spPr>
          <a:xfrm>
            <a:off x="2725779" y="3433447"/>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8</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0" name="TextBox 43">
            <a:extLst>
              <a:ext uri="{FF2B5EF4-FFF2-40B4-BE49-F238E27FC236}">
                <a16:creationId xmlns:a16="http://schemas.microsoft.com/office/drawing/2014/main" id="{A8683B4C-482D-4A7C-8338-7CC8A253C8E8}"/>
              </a:ext>
            </a:extLst>
          </p:cNvPr>
          <p:cNvSpPr txBox="1"/>
          <p:nvPr/>
        </p:nvSpPr>
        <p:spPr>
          <a:xfrm>
            <a:off x="3713933" y="2910848"/>
            <a:ext cx="899428"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9</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1" name="TextBox 44">
            <a:extLst>
              <a:ext uri="{FF2B5EF4-FFF2-40B4-BE49-F238E27FC236}">
                <a16:creationId xmlns:a16="http://schemas.microsoft.com/office/drawing/2014/main" id="{C4B08896-7B35-448E-9B49-9529C62A2198}"/>
              </a:ext>
            </a:extLst>
          </p:cNvPr>
          <p:cNvSpPr txBox="1"/>
          <p:nvPr/>
        </p:nvSpPr>
        <p:spPr>
          <a:xfrm>
            <a:off x="4655876" y="3376872"/>
            <a:ext cx="1070917"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10</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2" name="TextBox 45">
            <a:extLst>
              <a:ext uri="{FF2B5EF4-FFF2-40B4-BE49-F238E27FC236}">
                <a16:creationId xmlns:a16="http://schemas.microsoft.com/office/drawing/2014/main" id="{285B7A7E-9171-4122-B8F0-9FBFE05111A5}"/>
              </a:ext>
            </a:extLst>
          </p:cNvPr>
          <p:cNvSpPr txBox="1"/>
          <p:nvPr/>
        </p:nvSpPr>
        <p:spPr>
          <a:xfrm>
            <a:off x="5577251" y="2855456"/>
            <a:ext cx="983970"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11</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3" name="TextBox 46">
            <a:extLst>
              <a:ext uri="{FF2B5EF4-FFF2-40B4-BE49-F238E27FC236}">
                <a16:creationId xmlns:a16="http://schemas.microsoft.com/office/drawing/2014/main" id="{3C0A1D25-D857-4AB2-9530-277AF4744555}"/>
              </a:ext>
            </a:extLst>
          </p:cNvPr>
          <p:cNvSpPr txBox="1"/>
          <p:nvPr/>
        </p:nvSpPr>
        <p:spPr>
          <a:xfrm>
            <a:off x="6561216" y="2055491"/>
            <a:ext cx="1051001" cy="479774"/>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12</a:t>
            </a:r>
            <a:r>
              <a:rPr kumimoji="0" lang="zh-CN" altLang="en-US" sz="2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月</a:t>
            </a:r>
          </a:p>
        </p:txBody>
      </p:sp>
      <p:sp>
        <p:nvSpPr>
          <p:cNvPr id="24" name="矩形 30">
            <a:extLst>
              <a:ext uri="{FF2B5EF4-FFF2-40B4-BE49-F238E27FC236}">
                <a16:creationId xmlns:a16="http://schemas.microsoft.com/office/drawing/2014/main" id="{A2AA94A0-CB16-4199-AA9B-2276CAAFC629}"/>
              </a:ext>
            </a:extLst>
          </p:cNvPr>
          <p:cNvSpPr>
            <a:spLocks noChangeArrowheads="1"/>
          </p:cNvSpPr>
          <p:nvPr/>
        </p:nvSpPr>
        <p:spPr bwMode="auto">
          <a:xfrm>
            <a:off x="8204742" y="2865396"/>
            <a:ext cx="3415832" cy="2932978"/>
          </a:xfrm>
          <a:prstGeom prst="rect">
            <a:avLst/>
          </a:prstGeom>
          <a:noFill/>
          <a:ln w="9525">
            <a:noFill/>
            <a:miter lim="800000"/>
            <a:headEnd/>
            <a:tailEnd/>
          </a:ln>
        </p:spPr>
        <p:txBody>
          <a:bodyPr wrap="square" lIns="155537" tIns="77769" rIns="155537" bIns="77769">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25" name="组合 24">
            <a:extLst>
              <a:ext uri="{FF2B5EF4-FFF2-40B4-BE49-F238E27FC236}">
                <a16:creationId xmlns:a16="http://schemas.microsoft.com/office/drawing/2014/main" id="{11FD641C-6F1B-48BC-9BCD-A38B815ED98E}"/>
              </a:ext>
            </a:extLst>
          </p:cNvPr>
          <p:cNvGrpSpPr/>
          <p:nvPr/>
        </p:nvGrpSpPr>
        <p:grpSpPr>
          <a:xfrm>
            <a:off x="8308072" y="2149582"/>
            <a:ext cx="3312502" cy="560696"/>
            <a:chOff x="1190045" y="1445954"/>
            <a:chExt cx="2213972" cy="364058"/>
          </a:xfrm>
        </p:grpSpPr>
        <p:cxnSp>
          <p:nvCxnSpPr>
            <p:cNvPr id="26" name="Straight Connector 38">
              <a:extLst>
                <a:ext uri="{FF2B5EF4-FFF2-40B4-BE49-F238E27FC236}">
                  <a16:creationId xmlns:a16="http://schemas.microsoft.com/office/drawing/2014/main" id="{22AB295B-B9BF-4D5F-A27C-F111607A5129}"/>
                </a:ext>
              </a:extLst>
            </p:cNvPr>
            <p:cNvCxnSpPr/>
            <p:nvPr/>
          </p:nvCxnSpPr>
          <p:spPr bwMode="auto">
            <a:xfrm flipV="1">
              <a:off x="1190045" y="1810010"/>
              <a:ext cx="2034652" cy="2"/>
            </a:xfrm>
            <a:prstGeom prst="line">
              <a:avLst/>
            </a:prstGeom>
            <a:noFill/>
            <a:ln w="6350" cap="rnd" cmpd="sng" algn="ctr">
              <a:solidFill>
                <a:sysClr val="windowText" lastClr="000000">
                  <a:lumMod val="50000"/>
                  <a:lumOff val="50000"/>
                </a:sysClr>
              </a:solidFill>
              <a:prstDash val="solid"/>
            </a:ln>
            <a:effectLst/>
          </p:spPr>
        </p:cxnSp>
        <p:grpSp>
          <p:nvGrpSpPr>
            <p:cNvPr id="27" name="组合 26">
              <a:extLst>
                <a:ext uri="{FF2B5EF4-FFF2-40B4-BE49-F238E27FC236}">
                  <a16:creationId xmlns:a16="http://schemas.microsoft.com/office/drawing/2014/main" id="{32597E5E-0B02-41D6-BD54-57B173AC73D2}"/>
                </a:ext>
              </a:extLst>
            </p:cNvPr>
            <p:cNvGrpSpPr/>
            <p:nvPr/>
          </p:nvGrpSpPr>
          <p:grpSpPr>
            <a:xfrm>
              <a:off x="1244794" y="1445954"/>
              <a:ext cx="2159223" cy="261752"/>
              <a:chOff x="1244794" y="1445954"/>
              <a:chExt cx="2159223" cy="261752"/>
            </a:xfrm>
          </p:grpSpPr>
          <p:sp>
            <p:nvSpPr>
              <p:cNvPr id="28" name="Rounded Rectangle 43">
                <a:extLst>
                  <a:ext uri="{FF2B5EF4-FFF2-40B4-BE49-F238E27FC236}">
                    <a16:creationId xmlns:a16="http://schemas.microsoft.com/office/drawing/2014/main" id="{C9316F52-BFC6-406F-9BE6-A61048895C8B}"/>
                  </a:ext>
                </a:extLst>
              </p:cNvPr>
              <p:cNvSpPr/>
              <p:nvPr/>
            </p:nvSpPr>
            <p:spPr>
              <a:xfrm>
                <a:off x="1244794" y="1463818"/>
                <a:ext cx="720000" cy="243888"/>
              </a:xfrm>
              <a:prstGeom prst="roundRect">
                <a:avLst>
                  <a:gd name="adj" fmla="val 0"/>
                </a:avLst>
              </a:prstGeom>
              <a:solidFill>
                <a:srgbClr val="B5867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 lastClr="FFFFFF"/>
                  </a:solidFill>
                  <a:effectLst/>
                  <a:uLnTx/>
                  <a:uFillTx/>
                  <a:latin typeface="Calibri"/>
                  <a:ea typeface="微软雅黑"/>
                  <a:cs typeface="+mn-cs"/>
                </a:endParaRPr>
              </a:p>
            </p:txBody>
          </p:sp>
          <p:sp>
            <p:nvSpPr>
              <p:cNvPr id="29" name="TextBox 52">
                <a:extLst>
                  <a:ext uri="{FF2B5EF4-FFF2-40B4-BE49-F238E27FC236}">
                    <a16:creationId xmlns:a16="http://schemas.microsoft.com/office/drawing/2014/main" id="{E26FFA70-1597-40E9-87AE-9D53AA4FF224}"/>
                  </a:ext>
                </a:extLst>
              </p:cNvPr>
              <p:cNvSpPr txBox="1"/>
              <p:nvPr/>
            </p:nvSpPr>
            <p:spPr>
              <a:xfrm>
                <a:off x="1285946" y="1467534"/>
                <a:ext cx="637695" cy="20983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添加内容</a:t>
                </a:r>
                <a:endParaRPr kumimoji="0" lang="id-ID"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0" name="TextBox 53">
                <a:extLst>
                  <a:ext uri="{FF2B5EF4-FFF2-40B4-BE49-F238E27FC236}">
                    <a16:creationId xmlns:a16="http://schemas.microsoft.com/office/drawing/2014/main" id="{27E5881B-E9EE-4FFE-A9C7-ACEB273C542D}"/>
                  </a:ext>
                </a:extLst>
              </p:cNvPr>
              <p:cNvSpPr txBox="1"/>
              <p:nvPr/>
            </p:nvSpPr>
            <p:spPr>
              <a:xfrm>
                <a:off x="1953945" y="1445954"/>
                <a:ext cx="1450072" cy="259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chemeClr val="bg1">
                        <a:lumMod val="50000"/>
                      </a:schemeClr>
                    </a:solidFill>
                    <a:effectLst/>
                    <a:uLnTx/>
                    <a:uFillTx/>
                    <a:latin typeface="方正兰亭纤黑_GBK" panose="02000000000000000000" pitchFamily="2" charset="-122"/>
                    <a:ea typeface="方正兰亭纤黑_GBK" panose="02000000000000000000" pitchFamily="2" charset="-122"/>
                  </a:rPr>
                  <a:t>Add Content</a:t>
                </a:r>
                <a:endParaRPr kumimoji="0" lang="zh-CN" altLang="en-US" sz="2000" b="0" i="0" u="none" strike="noStrike" kern="0" cap="none" spc="0" normalizeH="0" baseline="0" noProof="0" dirty="0">
                  <a:ln>
                    <a:noFill/>
                  </a:ln>
                  <a:solidFill>
                    <a:schemeClr val="bg1">
                      <a:lumMod val="50000"/>
                    </a:schemeClr>
                  </a:solidFill>
                  <a:effectLst/>
                  <a:uLnTx/>
                  <a:uFillTx/>
                  <a:latin typeface="方正兰亭纤黑_GBK" panose="02000000000000000000" pitchFamily="2" charset="-122"/>
                  <a:ea typeface="方正兰亭纤黑_GBK" panose="02000000000000000000" pitchFamily="2" charset="-122"/>
                </a:endParaRPr>
              </a:p>
            </p:txBody>
          </p:sp>
        </p:grpSp>
      </p:grpSp>
      <p:sp>
        <p:nvSpPr>
          <p:cNvPr id="31" name="TextBox 54">
            <a:extLst>
              <a:ext uri="{FF2B5EF4-FFF2-40B4-BE49-F238E27FC236}">
                <a16:creationId xmlns:a16="http://schemas.microsoft.com/office/drawing/2014/main" id="{5958B11C-E197-4618-943F-F66743BD68CB}"/>
              </a:ext>
            </a:extLst>
          </p:cNvPr>
          <p:cNvSpPr txBox="1"/>
          <p:nvPr/>
        </p:nvSpPr>
        <p:spPr>
          <a:xfrm>
            <a:off x="810175" y="503216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20%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2" name="TextBox 55">
            <a:extLst>
              <a:ext uri="{FF2B5EF4-FFF2-40B4-BE49-F238E27FC236}">
                <a16:creationId xmlns:a16="http://schemas.microsoft.com/office/drawing/2014/main" id="{73BFDE41-5894-4CAC-8C30-F7864642BBBC}"/>
              </a:ext>
            </a:extLst>
          </p:cNvPr>
          <p:cNvSpPr txBox="1"/>
          <p:nvPr/>
        </p:nvSpPr>
        <p:spPr>
          <a:xfrm>
            <a:off x="1779188" y="503216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30%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3" name="TextBox 56">
            <a:extLst>
              <a:ext uri="{FF2B5EF4-FFF2-40B4-BE49-F238E27FC236}">
                <a16:creationId xmlns:a16="http://schemas.microsoft.com/office/drawing/2014/main" id="{DB070427-057A-4D27-AE30-B40BF24B9184}"/>
              </a:ext>
            </a:extLst>
          </p:cNvPr>
          <p:cNvSpPr txBox="1"/>
          <p:nvPr/>
        </p:nvSpPr>
        <p:spPr>
          <a:xfrm>
            <a:off x="2752141" y="503216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40%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4" name="TextBox 57">
            <a:extLst>
              <a:ext uri="{FF2B5EF4-FFF2-40B4-BE49-F238E27FC236}">
                <a16:creationId xmlns:a16="http://schemas.microsoft.com/office/drawing/2014/main" id="{F624CFFD-A5C1-43B5-B1E4-EC26D922A6DD}"/>
              </a:ext>
            </a:extLst>
          </p:cNvPr>
          <p:cNvSpPr txBox="1"/>
          <p:nvPr/>
        </p:nvSpPr>
        <p:spPr>
          <a:xfrm>
            <a:off x="3736689" y="503216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65%</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5" name="TextBox 58">
            <a:extLst>
              <a:ext uri="{FF2B5EF4-FFF2-40B4-BE49-F238E27FC236}">
                <a16:creationId xmlns:a16="http://schemas.microsoft.com/office/drawing/2014/main" id="{EE4BFD18-D234-483B-AD65-D334BD72AEA4}"/>
              </a:ext>
            </a:extLst>
          </p:cNvPr>
          <p:cNvSpPr txBox="1"/>
          <p:nvPr/>
        </p:nvSpPr>
        <p:spPr>
          <a:xfrm>
            <a:off x="4709761" y="503216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50%</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6" name="TextBox 59">
            <a:extLst>
              <a:ext uri="{FF2B5EF4-FFF2-40B4-BE49-F238E27FC236}">
                <a16:creationId xmlns:a16="http://schemas.microsoft.com/office/drawing/2014/main" id="{5C525114-DB29-4920-A58C-6A408A09CF60}"/>
              </a:ext>
            </a:extLst>
          </p:cNvPr>
          <p:cNvSpPr txBox="1"/>
          <p:nvPr/>
        </p:nvSpPr>
        <p:spPr>
          <a:xfrm>
            <a:off x="5645883" y="503216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63%</a:t>
            </a:r>
            <a:endParaRPr kumimoji="0" lang="zh-CN" altLang="en-US" sz="1800" b="0" i="0" u="none" strike="noStrike" kern="0" cap="none" spc="0" normalizeH="0" baseline="0" noProof="0" dirty="0">
              <a:ln>
                <a:noFill/>
              </a:ln>
              <a:solidFill>
                <a:sysClr val="window" lastClr="FFFFFF"/>
              </a:solidFill>
              <a:effectLst/>
              <a:uLnTx/>
              <a:uFillTx/>
            </a:endParaRPr>
          </a:p>
        </p:txBody>
      </p:sp>
      <p:sp>
        <p:nvSpPr>
          <p:cNvPr id="37" name="TextBox 60">
            <a:extLst>
              <a:ext uri="{FF2B5EF4-FFF2-40B4-BE49-F238E27FC236}">
                <a16:creationId xmlns:a16="http://schemas.microsoft.com/office/drawing/2014/main" id="{29CD3A4D-E61B-4A95-9974-3D28EF8D1AAC}"/>
              </a:ext>
            </a:extLst>
          </p:cNvPr>
          <p:cNvSpPr txBox="1"/>
          <p:nvPr/>
        </p:nvSpPr>
        <p:spPr>
          <a:xfrm>
            <a:off x="6600443" y="5032169"/>
            <a:ext cx="846697" cy="521365"/>
          </a:xfrm>
          <a:prstGeom prst="rect">
            <a:avLst/>
          </a:prstGeom>
          <a:noFill/>
        </p:spPr>
        <p:txBody>
          <a:bodyPr wrap="square" lIns="138192" tIns="69096" rIns="138192" bIns="69096"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rPr>
              <a:t>80%</a:t>
            </a:r>
            <a:endParaRPr kumimoji="0" lang="zh-CN" altLang="en-US" sz="18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15788314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p:tgtEl>
                                          <p:spTgt spid="6"/>
                                        </p:tgtEl>
                                        <p:attrNameLst>
                                          <p:attrName>ppt_y</p:attrName>
                                        </p:attrNameLst>
                                      </p:cBhvr>
                                      <p:tavLst>
                                        <p:tav tm="0">
                                          <p:val>
                                            <p:strVal val="#ppt_y+#ppt_h*1.125000"/>
                                          </p:val>
                                        </p:tav>
                                        <p:tav tm="100000">
                                          <p:val>
                                            <p:strVal val="#ppt_y"/>
                                          </p:val>
                                        </p:tav>
                                      </p:tavLst>
                                    </p:anim>
                                    <p:animEffect transition="in" filter="wipe(up)">
                                      <p:cBhvr>
                                        <p:cTn id="12" dur="3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300"/>
                                        <p:tgtEl>
                                          <p:spTgt spid="7"/>
                                        </p:tgtEl>
                                        <p:attrNameLst>
                                          <p:attrName>ppt_y</p:attrName>
                                        </p:attrNameLst>
                                      </p:cBhvr>
                                      <p:tavLst>
                                        <p:tav tm="0">
                                          <p:val>
                                            <p:strVal val="#ppt_y+#ppt_h*1.125000"/>
                                          </p:val>
                                        </p:tav>
                                        <p:tav tm="100000">
                                          <p:val>
                                            <p:strVal val="#ppt_y"/>
                                          </p:val>
                                        </p:tav>
                                      </p:tavLst>
                                    </p:anim>
                                    <p:animEffect transition="in" filter="wipe(up)">
                                      <p:cBhvr>
                                        <p:cTn id="20" dur="3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1500"/>
                            </p:stCondLst>
                            <p:childTnLst>
                              <p:par>
                                <p:cTn id="25" presetID="1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300"/>
                                        <p:tgtEl>
                                          <p:spTgt spid="9"/>
                                        </p:tgtEl>
                                        <p:attrNameLst>
                                          <p:attrName>ppt_y</p:attrName>
                                        </p:attrNameLst>
                                      </p:cBhvr>
                                      <p:tavLst>
                                        <p:tav tm="0">
                                          <p:val>
                                            <p:strVal val="#ppt_y+#ppt_h*1.125000"/>
                                          </p:val>
                                        </p:tav>
                                        <p:tav tm="100000">
                                          <p:val>
                                            <p:strVal val="#ppt_y"/>
                                          </p:val>
                                        </p:tav>
                                      </p:tavLst>
                                    </p:anim>
                                    <p:animEffect transition="in" filter="wipe(up)">
                                      <p:cBhvr>
                                        <p:cTn id="28" dur="3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300"/>
                                        <p:tgtEl>
                                          <p:spTgt spid="10"/>
                                        </p:tgtEl>
                                        <p:attrNameLst>
                                          <p:attrName>ppt_y</p:attrName>
                                        </p:attrNameLst>
                                      </p:cBhvr>
                                      <p:tavLst>
                                        <p:tav tm="0">
                                          <p:val>
                                            <p:strVal val="#ppt_y+#ppt_h*1.125000"/>
                                          </p:val>
                                        </p:tav>
                                        <p:tav tm="100000">
                                          <p:val>
                                            <p:strVal val="#ppt_y"/>
                                          </p:val>
                                        </p:tav>
                                      </p:tavLst>
                                    </p:anim>
                                    <p:animEffect transition="in" filter="wipe(up)">
                                      <p:cBhvr>
                                        <p:cTn id="36" dur="3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2500"/>
                            </p:stCondLst>
                            <p:childTnLst>
                              <p:par>
                                <p:cTn id="41" presetID="1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300"/>
                                        <p:tgtEl>
                                          <p:spTgt spid="14"/>
                                        </p:tgtEl>
                                        <p:attrNameLst>
                                          <p:attrName>ppt_y</p:attrName>
                                        </p:attrNameLst>
                                      </p:cBhvr>
                                      <p:tavLst>
                                        <p:tav tm="0">
                                          <p:val>
                                            <p:strVal val="#ppt_y+#ppt_h*1.125000"/>
                                          </p:val>
                                        </p:tav>
                                        <p:tav tm="100000">
                                          <p:val>
                                            <p:strVal val="#ppt_y"/>
                                          </p:val>
                                        </p:tav>
                                      </p:tavLst>
                                    </p:anim>
                                    <p:animEffect transition="in" filter="wipe(up)">
                                      <p:cBhvr>
                                        <p:cTn id="44" dur="3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3000"/>
                            </p:stCondLst>
                            <p:childTnLst>
                              <p:par>
                                <p:cTn id="49" presetID="12" presetClass="entr" presetSubtype="4"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300"/>
                                        <p:tgtEl>
                                          <p:spTgt spid="15"/>
                                        </p:tgtEl>
                                        <p:attrNameLst>
                                          <p:attrName>ppt_y</p:attrName>
                                        </p:attrNameLst>
                                      </p:cBhvr>
                                      <p:tavLst>
                                        <p:tav tm="0">
                                          <p:val>
                                            <p:strVal val="#ppt_y+#ppt_h*1.125000"/>
                                          </p:val>
                                        </p:tav>
                                        <p:tav tm="100000">
                                          <p:val>
                                            <p:strVal val="#ppt_y"/>
                                          </p:val>
                                        </p:tav>
                                      </p:tavLst>
                                    </p:anim>
                                    <p:animEffect transition="in" filter="wipe(up)">
                                      <p:cBhvr>
                                        <p:cTn id="52" dur="3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3500"/>
                            </p:stCondLst>
                            <p:childTnLst>
                              <p:par>
                                <p:cTn id="57" presetID="12" presetClass="entr" presetSubtype="4"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300"/>
                                        <p:tgtEl>
                                          <p:spTgt spid="16"/>
                                        </p:tgtEl>
                                        <p:attrNameLst>
                                          <p:attrName>ppt_y</p:attrName>
                                        </p:attrNameLst>
                                      </p:cBhvr>
                                      <p:tavLst>
                                        <p:tav tm="0">
                                          <p:val>
                                            <p:strVal val="#ppt_y+#ppt_h*1.125000"/>
                                          </p:val>
                                        </p:tav>
                                        <p:tav tm="100000">
                                          <p:val>
                                            <p:strVal val="#ppt_y"/>
                                          </p:val>
                                        </p:tav>
                                      </p:tavLst>
                                    </p:anim>
                                    <p:animEffect transition="in" filter="wipe(up)">
                                      <p:cBhvr>
                                        <p:cTn id="60" dur="300"/>
                                        <p:tgtEl>
                                          <p:spTgt spid="1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500"/>
                                        <p:tgtEl>
                                          <p:spTgt spid="37"/>
                                        </p:tgtEl>
                                      </p:cBhvr>
                                    </p:animEffect>
                                  </p:childTnLst>
                                </p:cTn>
                              </p:par>
                            </p:childTnLst>
                          </p:cTn>
                        </p:par>
                        <p:par>
                          <p:cTn id="64" fill="hold">
                            <p:stCondLst>
                              <p:cond delay="4000"/>
                            </p:stCondLst>
                            <p:childTnLst>
                              <p:par>
                                <p:cTn id="65" presetID="10"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childTnLst>
                          </p:cTn>
                        </p:par>
                        <p:par>
                          <p:cTn id="86" fill="hold">
                            <p:stCondLst>
                              <p:cond delay="4500"/>
                            </p:stCondLst>
                            <p:childTnLst>
                              <p:par>
                                <p:cTn id="87" presetID="14" presetClass="entr" presetSubtype="10" fill="hold"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randombar(horizontal)">
                                      <p:cBhvr>
                                        <p:cTn id="89" dur="500"/>
                                        <p:tgtEl>
                                          <p:spTgt spid="25"/>
                                        </p:tgtEl>
                                      </p:cBhvr>
                                    </p:animEffect>
                                  </p:childTnLst>
                                </p:cTn>
                              </p:par>
                            </p:childTnLst>
                          </p:cTn>
                        </p:par>
                        <p:par>
                          <p:cTn id="90" fill="hold">
                            <p:stCondLst>
                              <p:cond delay="5000"/>
                            </p:stCondLst>
                            <p:childTnLst>
                              <p:par>
                                <p:cTn id="91" presetID="12" presetClass="entr" presetSubtype="1"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1000"/>
                                        <p:tgtEl>
                                          <p:spTgt spid="24"/>
                                        </p:tgtEl>
                                        <p:attrNameLst>
                                          <p:attrName>ppt_y</p:attrName>
                                        </p:attrNameLst>
                                      </p:cBhvr>
                                      <p:tavLst>
                                        <p:tav tm="0">
                                          <p:val>
                                            <p:strVal val="#ppt_y-#ppt_h*1.125000"/>
                                          </p:val>
                                        </p:tav>
                                        <p:tav tm="100000">
                                          <p:val>
                                            <p:strVal val="#ppt_y"/>
                                          </p:val>
                                        </p:tav>
                                      </p:tavLst>
                                    </p:anim>
                                    <p:animEffect transition="in" filter="wipe(down)">
                                      <p:cBhvr>
                                        <p:cTn id="9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p:bldP spid="18" grpId="0"/>
      <p:bldP spid="19" grpId="0"/>
      <p:bldP spid="20" grpId="0"/>
      <p:bldP spid="21" grpId="0"/>
      <p:bldP spid="22" grpId="0"/>
      <p:bldP spid="23" grpId="0"/>
      <p:bldP spid="24" grpId="0"/>
      <p:bldP spid="31" grpId="0"/>
      <p:bldP spid="32" grpId="0"/>
      <p:bldP spid="33" grpId="0"/>
      <p:bldP spid="34" grpId="0"/>
      <p:bldP spid="35"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C938C4E5-0C9B-4D94-BD85-94A2AFE232A6}"/>
              </a:ext>
            </a:extLst>
          </p:cNvPr>
          <p:cNvGrpSpPr/>
          <p:nvPr/>
        </p:nvGrpSpPr>
        <p:grpSpPr>
          <a:xfrm>
            <a:off x="708503" y="2192036"/>
            <a:ext cx="10775926" cy="3211203"/>
            <a:chOff x="594032" y="1595438"/>
            <a:chExt cx="7585961" cy="2260600"/>
          </a:xfrm>
        </p:grpSpPr>
        <p:grpSp>
          <p:nvGrpSpPr>
            <p:cNvPr id="7" name="Group 16">
              <a:extLst>
                <a:ext uri="{FF2B5EF4-FFF2-40B4-BE49-F238E27FC236}">
                  <a16:creationId xmlns:a16="http://schemas.microsoft.com/office/drawing/2014/main" id="{ED2520B0-5EBD-4D85-AF33-18A8FD79BD5E}"/>
                </a:ext>
              </a:extLst>
            </p:cNvPr>
            <p:cNvGrpSpPr>
              <a:grpSpLocks/>
            </p:cNvGrpSpPr>
            <p:nvPr/>
          </p:nvGrpSpPr>
          <p:grpSpPr bwMode="auto">
            <a:xfrm>
              <a:off x="3284538" y="1716088"/>
              <a:ext cx="2087562" cy="2087562"/>
              <a:chOff x="3284240" y="1716038"/>
              <a:chExt cx="2088232" cy="2088232"/>
            </a:xfrm>
          </p:grpSpPr>
          <p:sp>
            <p:nvSpPr>
              <p:cNvPr id="25" name="Pie 9">
                <a:extLst>
                  <a:ext uri="{FF2B5EF4-FFF2-40B4-BE49-F238E27FC236}">
                    <a16:creationId xmlns:a16="http://schemas.microsoft.com/office/drawing/2014/main" id="{EE8A9743-29AC-4ABB-99E9-7DC7873B7A3F}"/>
                  </a:ext>
                </a:extLst>
              </p:cNvPr>
              <p:cNvSpPr/>
              <p:nvPr/>
            </p:nvSpPr>
            <p:spPr>
              <a:xfrm>
                <a:off x="3284240" y="1716038"/>
                <a:ext cx="2088232" cy="2088232"/>
              </a:xfrm>
              <a:prstGeom prst="pie">
                <a:avLst>
                  <a:gd name="adj1" fmla="val 4111343"/>
                  <a:gd name="adj2" fmla="val 16297221"/>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tx1"/>
                  </a:solidFill>
                </a:endParaRPr>
              </a:p>
            </p:txBody>
          </p:sp>
          <p:sp>
            <p:nvSpPr>
              <p:cNvPr id="26" name="Pie 36">
                <a:extLst>
                  <a:ext uri="{FF2B5EF4-FFF2-40B4-BE49-F238E27FC236}">
                    <a16:creationId xmlns:a16="http://schemas.microsoft.com/office/drawing/2014/main" id="{4EEBCD90-A80D-435B-9744-5EC5D8BDBD5E}"/>
                  </a:ext>
                </a:extLst>
              </p:cNvPr>
              <p:cNvSpPr/>
              <p:nvPr/>
            </p:nvSpPr>
            <p:spPr>
              <a:xfrm>
                <a:off x="3284240" y="1716038"/>
                <a:ext cx="2088232" cy="2088232"/>
              </a:xfrm>
              <a:prstGeom prst="pie">
                <a:avLst>
                  <a:gd name="adj1" fmla="val 20518227"/>
                  <a:gd name="adj2" fmla="val 1176276"/>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tx1"/>
                  </a:solidFill>
                </a:endParaRPr>
              </a:p>
            </p:txBody>
          </p:sp>
          <p:sp>
            <p:nvSpPr>
              <p:cNvPr id="27" name="Pie 37">
                <a:extLst>
                  <a:ext uri="{FF2B5EF4-FFF2-40B4-BE49-F238E27FC236}">
                    <a16:creationId xmlns:a16="http://schemas.microsoft.com/office/drawing/2014/main" id="{4020E385-67E5-4307-ABD5-9D099364E383}"/>
                  </a:ext>
                </a:extLst>
              </p:cNvPr>
              <p:cNvSpPr/>
              <p:nvPr/>
            </p:nvSpPr>
            <p:spPr>
              <a:xfrm>
                <a:off x="3284240" y="1716038"/>
                <a:ext cx="2088232" cy="2088232"/>
              </a:xfrm>
              <a:prstGeom prst="pie">
                <a:avLst>
                  <a:gd name="adj1" fmla="val 16262436"/>
                  <a:gd name="adj2" fmla="val 2054333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tx1"/>
                  </a:solidFill>
                </a:endParaRPr>
              </a:p>
            </p:txBody>
          </p:sp>
          <p:sp>
            <p:nvSpPr>
              <p:cNvPr id="28" name="Pie 40">
                <a:extLst>
                  <a:ext uri="{FF2B5EF4-FFF2-40B4-BE49-F238E27FC236}">
                    <a16:creationId xmlns:a16="http://schemas.microsoft.com/office/drawing/2014/main" id="{AD5ECC2C-FBED-46DE-B1BB-705E50EFB02F}"/>
                  </a:ext>
                </a:extLst>
              </p:cNvPr>
              <p:cNvSpPr/>
              <p:nvPr/>
            </p:nvSpPr>
            <p:spPr>
              <a:xfrm>
                <a:off x="3284240" y="1716038"/>
                <a:ext cx="2088232" cy="2088232"/>
              </a:xfrm>
              <a:prstGeom prst="pie">
                <a:avLst>
                  <a:gd name="adj1" fmla="val 1145018"/>
                  <a:gd name="adj2" fmla="val 415232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a:solidFill>
                    <a:schemeClr val="tx1"/>
                  </a:solidFill>
                </a:endParaRPr>
              </a:p>
            </p:txBody>
          </p:sp>
        </p:grpSp>
        <p:sp>
          <p:nvSpPr>
            <p:cNvPr id="9" name="Oval 41">
              <a:extLst>
                <a:ext uri="{FF2B5EF4-FFF2-40B4-BE49-F238E27FC236}">
                  <a16:creationId xmlns:a16="http://schemas.microsoft.com/office/drawing/2014/main" id="{B55BB49A-60DA-42B9-8CEE-18C330A0972D}"/>
                </a:ext>
              </a:extLst>
            </p:cNvPr>
            <p:cNvSpPr/>
            <p:nvPr/>
          </p:nvSpPr>
          <p:spPr>
            <a:xfrm>
              <a:off x="3232150" y="1665288"/>
              <a:ext cx="2192338" cy="2190750"/>
            </a:xfrm>
            <a:prstGeom prst="ellipse">
              <a:avLst/>
            </a:prstGeom>
            <a:noFill/>
            <a:ln w="19050">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dirty="0">
                <a:solidFill>
                  <a:srgbClr val="EC5368"/>
                </a:solidFill>
                <a:cs typeface="Arial" pitchFamily="34" charset="0"/>
              </a:endParaRPr>
            </a:p>
          </p:txBody>
        </p:sp>
        <p:sp>
          <p:nvSpPr>
            <p:cNvPr id="10" name="Rectangle 45">
              <a:extLst>
                <a:ext uri="{FF2B5EF4-FFF2-40B4-BE49-F238E27FC236}">
                  <a16:creationId xmlns:a16="http://schemas.microsoft.com/office/drawing/2014/main" id="{B64670CD-EDC7-42BD-A538-39FA48FCB574}"/>
                </a:ext>
              </a:extLst>
            </p:cNvPr>
            <p:cNvSpPr>
              <a:spLocks noChangeArrowheads="1"/>
            </p:cNvSpPr>
            <p:nvPr/>
          </p:nvSpPr>
          <p:spPr bwMode="auto">
            <a:xfrm>
              <a:off x="3492500" y="2590800"/>
              <a:ext cx="749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a:solidFill>
                    <a:srgbClr val="F2F2F2"/>
                  </a:solidFill>
                  <a:latin typeface="GeosansLight" pitchFamily="2" charset="0"/>
                </a:rPr>
                <a:t>55%</a:t>
              </a:r>
              <a:endParaRPr lang="bg-BG" altLang="zh-CN" sz="2800">
                <a:solidFill>
                  <a:srgbClr val="F2F2F2"/>
                </a:solidFill>
              </a:endParaRPr>
            </a:p>
          </p:txBody>
        </p:sp>
        <p:sp>
          <p:nvSpPr>
            <p:cNvPr id="14" name="Rectangle 46">
              <a:extLst>
                <a:ext uri="{FF2B5EF4-FFF2-40B4-BE49-F238E27FC236}">
                  <a16:creationId xmlns:a16="http://schemas.microsoft.com/office/drawing/2014/main" id="{76F6DE30-9FF7-46A0-8841-DEB7EF44F35A}"/>
                </a:ext>
              </a:extLst>
            </p:cNvPr>
            <p:cNvSpPr>
              <a:spLocks noChangeArrowheads="1"/>
            </p:cNvSpPr>
            <p:nvPr/>
          </p:nvSpPr>
          <p:spPr bwMode="auto">
            <a:xfrm>
              <a:off x="4427538" y="2068513"/>
              <a:ext cx="527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rgbClr val="F2F2F2"/>
                  </a:solidFill>
                  <a:latin typeface="GeosansLight" pitchFamily="2" charset="0"/>
                </a:rPr>
                <a:t>18%</a:t>
              </a:r>
              <a:endParaRPr lang="bg-BG" altLang="zh-CN">
                <a:solidFill>
                  <a:srgbClr val="F2F2F2"/>
                </a:solidFill>
              </a:endParaRPr>
            </a:p>
          </p:txBody>
        </p:sp>
        <p:sp>
          <p:nvSpPr>
            <p:cNvPr id="15" name="Rectangle 47">
              <a:extLst>
                <a:ext uri="{FF2B5EF4-FFF2-40B4-BE49-F238E27FC236}">
                  <a16:creationId xmlns:a16="http://schemas.microsoft.com/office/drawing/2014/main" id="{297C62E8-0818-45AE-A6BF-868C48263659}"/>
                </a:ext>
              </a:extLst>
            </p:cNvPr>
            <p:cNvSpPr>
              <a:spLocks noChangeArrowheads="1"/>
            </p:cNvSpPr>
            <p:nvPr/>
          </p:nvSpPr>
          <p:spPr bwMode="auto">
            <a:xfrm>
              <a:off x="4824413" y="2574925"/>
              <a:ext cx="515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rgbClr val="F2F2F2"/>
                  </a:solidFill>
                  <a:latin typeface="GeosansLight" pitchFamily="2" charset="0"/>
                </a:rPr>
                <a:t>12%</a:t>
              </a:r>
              <a:endParaRPr lang="bg-BG" altLang="zh-CN">
                <a:solidFill>
                  <a:srgbClr val="F2F2F2"/>
                </a:solidFill>
              </a:endParaRPr>
            </a:p>
          </p:txBody>
        </p:sp>
        <p:sp>
          <p:nvSpPr>
            <p:cNvPr id="16" name="Rectangle 48">
              <a:extLst>
                <a:ext uri="{FF2B5EF4-FFF2-40B4-BE49-F238E27FC236}">
                  <a16:creationId xmlns:a16="http://schemas.microsoft.com/office/drawing/2014/main" id="{E75DE9BC-A51B-4A4B-93C1-4B8ACC4FA158}"/>
                </a:ext>
              </a:extLst>
            </p:cNvPr>
            <p:cNvSpPr>
              <a:spLocks noChangeArrowheads="1"/>
            </p:cNvSpPr>
            <p:nvPr/>
          </p:nvSpPr>
          <p:spPr bwMode="auto">
            <a:xfrm>
              <a:off x="4579938" y="3081338"/>
              <a:ext cx="5222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bg1"/>
                  </a:solidFill>
                  <a:latin typeface="GeosansLight" pitchFamily="2" charset="0"/>
                </a:rPr>
                <a:t>15%</a:t>
              </a:r>
              <a:endParaRPr lang="bg-BG" altLang="zh-CN">
                <a:solidFill>
                  <a:schemeClr val="bg1"/>
                </a:solidFill>
              </a:endParaRPr>
            </a:p>
          </p:txBody>
        </p:sp>
        <p:sp>
          <p:nvSpPr>
            <p:cNvPr id="17" name="Rectangle 54">
              <a:extLst>
                <a:ext uri="{FF2B5EF4-FFF2-40B4-BE49-F238E27FC236}">
                  <a16:creationId xmlns:a16="http://schemas.microsoft.com/office/drawing/2014/main" id="{8BD3D3B0-0561-4E12-A7CB-4858ED8DEA81}"/>
                </a:ext>
              </a:extLst>
            </p:cNvPr>
            <p:cNvSpPr/>
            <p:nvPr/>
          </p:nvSpPr>
          <p:spPr>
            <a:xfrm>
              <a:off x="1930151" y="1625600"/>
              <a:ext cx="779999" cy="260000"/>
            </a:xfrm>
            <a:prstGeom prst="rect">
              <a:avLst/>
            </a:prstGeom>
          </p:spPr>
          <p:txBody>
            <a:bodyPr wrap="none">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8" name="Rectangle 55">
              <a:extLst>
                <a:ext uri="{FF2B5EF4-FFF2-40B4-BE49-F238E27FC236}">
                  <a16:creationId xmlns:a16="http://schemas.microsoft.com/office/drawing/2014/main" id="{D2B03E1E-0B72-4950-825F-8A2A7EBAE61C}"/>
                </a:ext>
              </a:extLst>
            </p:cNvPr>
            <p:cNvSpPr>
              <a:spLocks noChangeArrowheads="1"/>
            </p:cNvSpPr>
            <p:nvPr/>
          </p:nvSpPr>
          <p:spPr bwMode="auto">
            <a:xfrm>
              <a:off x="1590865" y="2763838"/>
              <a:ext cx="779999" cy="2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9" name="Rectangle 56">
              <a:extLst>
                <a:ext uri="{FF2B5EF4-FFF2-40B4-BE49-F238E27FC236}">
                  <a16:creationId xmlns:a16="http://schemas.microsoft.com/office/drawing/2014/main" id="{A96D2E24-7AAF-42CA-A382-C2A0F48209A3}"/>
                </a:ext>
              </a:extLst>
            </p:cNvPr>
            <p:cNvSpPr/>
            <p:nvPr/>
          </p:nvSpPr>
          <p:spPr>
            <a:xfrm>
              <a:off x="6156325" y="2767013"/>
              <a:ext cx="779999" cy="260000"/>
            </a:xfrm>
            <a:prstGeom prst="rect">
              <a:avLst/>
            </a:prstGeom>
          </p:spPr>
          <p:txBody>
            <a:bodyPr wrap="none">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0" name="Rectangle 58">
              <a:extLst>
                <a:ext uri="{FF2B5EF4-FFF2-40B4-BE49-F238E27FC236}">
                  <a16:creationId xmlns:a16="http://schemas.microsoft.com/office/drawing/2014/main" id="{81678F40-E4BA-4EE1-8EB8-F0D08A18D1E5}"/>
                </a:ext>
              </a:extLst>
            </p:cNvPr>
            <p:cNvSpPr>
              <a:spLocks noChangeArrowheads="1"/>
            </p:cNvSpPr>
            <p:nvPr/>
          </p:nvSpPr>
          <p:spPr bwMode="auto">
            <a:xfrm>
              <a:off x="6156325" y="1595438"/>
              <a:ext cx="779999" cy="2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1" name="Rectangle 59">
              <a:extLst>
                <a:ext uri="{FF2B5EF4-FFF2-40B4-BE49-F238E27FC236}">
                  <a16:creationId xmlns:a16="http://schemas.microsoft.com/office/drawing/2014/main" id="{95B36B66-6114-40A9-B5C5-EF1EC1D624B5}"/>
                </a:ext>
              </a:extLst>
            </p:cNvPr>
            <p:cNvSpPr>
              <a:spLocks noChangeArrowheads="1"/>
            </p:cNvSpPr>
            <p:nvPr/>
          </p:nvSpPr>
          <p:spPr bwMode="auto">
            <a:xfrm>
              <a:off x="5575696" y="1965325"/>
              <a:ext cx="2582072" cy="29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Rectangle 60">
              <a:extLst>
                <a:ext uri="{FF2B5EF4-FFF2-40B4-BE49-F238E27FC236}">
                  <a16:creationId xmlns:a16="http://schemas.microsoft.com/office/drawing/2014/main" id="{4C87AABD-8351-4B76-9892-32A60351DEE0}"/>
                </a:ext>
              </a:extLst>
            </p:cNvPr>
            <p:cNvSpPr>
              <a:spLocks noChangeArrowheads="1"/>
            </p:cNvSpPr>
            <p:nvPr/>
          </p:nvSpPr>
          <p:spPr bwMode="auto">
            <a:xfrm>
              <a:off x="5597921" y="3095625"/>
              <a:ext cx="2582072" cy="29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Rectangle 62">
              <a:extLst>
                <a:ext uri="{FF2B5EF4-FFF2-40B4-BE49-F238E27FC236}">
                  <a16:creationId xmlns:a16="http://schemas.microsoft.com/office/drawing/2014/main" id="{0EB3514D-4556-4C91-A7B5-F067600ACD85}"/>
                </a:ext>
              </a:extLst>
            </p:cNvPr>
            <p:cNvSpPr>
              <a:spLocks noChangeArrowheads="1"/>
            </p:cNvSpPr>
            <p:nvPr/>
          </p:nvSpPr>
          <p:spPr bwMode="auto">
            <a:xfrm>
              <a:off x="594032" y="3114675"/>
              <a:ext cx="2583837" cy="29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Rectangle 63">
              <a:extLst>
                <a:ext uri="{FF2B5EF4-FFF2-40B4-BE49-F238E27FC236}">
                  <a16:creationId xmlns:a16="http://schemas.microsoft.com/office/drawing/2014/main" id="{617D3027-0E0E-4FF4-B613-7522326F2EEE}"/>
                </a:ext>
              </a:extLst>
            </p:cNvPr>
            <p:cNvSpPr>
              <a:spLocks noChangeArrowheads="1"/>
            </p:cNvSpPr>
            <p:nvPr/>
          </p:nvSpPr>
          <p:spPr bwMode="auto">
            <a:xfrm>
              <a:off x="594032" y="1965325"/>
              <a:ext cx="2583837" cy="29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4712227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6B3CC9D-D316-4FA6-96F2-2FE7EDD1A0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矩形 11">
            <a:extLst>
              <a:ext uri="{FF2B5EF4-FFF2-40B4-BE49-F238E27FC236}">
                <a16:creationId xmlns:a16="http://schemas.microsoft.com/office/drawing/2014/main" id="{7BD404AD-D063-4697-88FD-2A13513C0CD0}"/>
              </a:ext>
            </a:extLst>
          </p:cNvPr>
          <p:cNvSpPr/>
          <p:nvPr/>
        </p:nvSpPr>
        <p:spPr>
          <a:xfrm>
            <a:off x="354012" y="342900"/>
            <a:ext cx="11482388" cy="6173786"/>
          </a:xfrm>
          <a:prstGeom prst="rect">
            <a:avLst/>
          </a:prstGeom>
          <a:noFill/>
          <a:ln>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18">
            <a:extLst>
              <a:ext uri="{FF2B5EF4-FFF2-40B4-BE49-F238E27FC236}">
                <a16:creationId xmlns:a16="http://schemas.microsoft.com/office/drawing/2014/main" id="{902B4ABA-C839-4755-BD3C-7B5BE40D670D}"/>
              </a:ext>
            </a:extLst>
          </p:cNvPr>
          <p:cNvGrpSpPr/>
          <p:nvPr/>
        </p:nvGrpSpPr>
        <p:grpSpPr>
          <a:xfrm rot="5400000" flipV="1">
            <a:off x="3931499" y="3226596"/>
            <a:ext cx="3068354" cy="263345"/>
            <a:chOff x="6927228" y="7552706"/>
            <a:chExt cx="2645631" cy="227062"/>
          </a:xfrm>
          <a:solidFill>
            <a:srgbClr val="B58676"/>
          </a:solidFill>
        </p:grpSpPr>
        <p:sp>
          <p:nvSpPr>
            <p:cNvPr id="14" name="Oval 19">
              <a:extLst>
                <a:ext uri="{FF2B5EF4-FFF2-40B4-BE49-F238E27FC236}">
                  <a16:creationId xmlns:a16="http://schemas.microsoft.com/office/drawing/2014/main" id="{94A7D54E-F333-403D-8A42-DAC859E5690F}"/>
                </a:ext>
              </a:extLst>
            </p:cNvPr>
            <p:cNvSpPr>
              <a:spLocks noChangeAspect="1"/>
            </p:cNvSpPr>
            <p:nvPr/>
          </p:nvSpPr>
          <p:spPr>
            <a:xfrm rot="18861538">
              <a:off x="6927228"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5" name="Oval 20">
              <a:extLst>
                <a:ext uri="{FF2B5EF4-FFF2-40B4-BE49-F238E27FC236}">
                  <a16:creationId xmlns:a16="http://schemas.microsoft.com/office/drawing/2014/main" id="{8E4D8540-6481-4945-AE2C-A73255191BD1}"/>
                </a:ext>
              </a:extLst>
            </p:cNvPr>
            <p:cNvSpPr>
              <a:spLocks noChangeAspect="1"/>
            </p:cNvSpPr>
            <p:nvPr/>
          </p:nvSpPr>
          <p:spPr>
            <a:xfrm rot="18861538">
              <a:off x="7142741"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6" name="Oval 21">
              <a:extLst>
                <a:ext uri="{FF2B5EF4-FFF2-40B4-BE49-F238E27FC236}">
                  <a16:creationId xmlns:a16="http://schemas.microsoft.com/office/drawing/2014/main" id="{79FEA3C6-33C2-4AB9-8308-3E03D24A9A54}"/>
                </a:ext>
              </a:extLst>
            </p:cNvPr>
            <p:cNvSpPr>
              <a:spLocks noChangeAspect="1"/>
            </p:cNvSpPr>
            <p:nvPr/>
          </p:nvSpPr>
          <p:spPr>
            <a:xfrm rot="18861538">
              <a:off x="7358254"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8" name="Oval 22">
              <a:extLst>
                <a:ext uri="{FF2B5EF4-FFF2-40B4-BE49-F238E27FC236}">
                  <a16:creationId xmlns:a16="http://schemas.microsoft.com/office/drawing/2014/main" id="{B386A514-BF1F-4AAF-A4E3-7AE5F2895FD6}"/>
                </a:ext>
              </a:extLst>
            </p:cNvPr>
            <p:cNvSpPr>
              <a:spLocks noChangeAspect="1"/>
            </p:cNvSpPr>
            <p:nvPr/>
          </p:nvSpPr>
          <p:spPr>
            <a:xfrm rot="18861538">
              <a:off x="7573766"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9" name="Oval 23">
              <a:extLst>
                <a:ext uri="{FF2B5EF4-FFF2-40B4-BE49-F238E27FC236}">
                  <a16:creationId xmlns:a16="http://schemas.microsoft.com/office/drawing/2014/main" id="{468475D4-B66C-49D3-8986-1CBA787DB5A4}"/>
                </a:ext>
              </a:extLst>
            </p:cNvPr>
            <p:cNvSpPr>
              <a:spLocks noChangeAspect="1"/>
            </p:cNvSpPr>
            <p:nvPr/>
          </p:nvSpPr>
          <p:spPr>
            <a:xfrm rot="18861538">
              <a:off x="7789279"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0" name="Oval 24">
              <a:extLst>
                <a:ext uri="{FF2B5EF4-FFF2-40B4-BE49-F238E27FC236}">
                  <a16:creationId xmlns:a16="http://schemas.microsoft.com/office/drawing/2014/main" id="{A3220248-32C0-41F5-954A-ACC9F3FB5D31}"/>
                </a:ext>
              </a:extLst>
            </p:cNvPr>
            <p:cNvSpPr>
              <a:spLocks noChangeAspect="1"/>
            </p:cNvSpPr>
            <p:nvPr/>
          </p:nvSpPr>
          <p:spPr>
            <a:xfrm rot="18861538">
              <a:off x="8004792"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1" name="Oval 25">
              <a:extLst>
                <a:ext uri="{FF2B5EF4-FFF2-40B4-BE49-F238E27FC236}">
                  <a16:creationId xmlns:a16="http://schemas.microsoft.com/office/drawing/2014/main" id="{4EC5C08F-FFE5-406D-8B6A-1546101D76C5}"/>
                </a:ext>
              </a:extLst>
            </p:cNvPr>
            <p:cNvSpPr>
              <a:spLocks noChangeAspect="1"/>
            </p:cNvSpPr>
            <p:nvPr/>
          </p:nvSpPr>
          <p:spPr>
            <a:xfrm rot="18861538">
              <a:off x="8220304"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2" name="Oval 26">
              <a:extLst>
                <a:ext uri="{FF2B5EF4-FFF2-40B4-BE49-F238E27FC236}">
                  <a16:creationId xmlns:a16="http://schemas.microsoft.com/office/drawing/2014/main" id="{52EC82F3-E704-49EC-B7E9-B1D767AE63BD}"/>
                </a:ext>
              </a:extLst>
            </p:cNvPr>
            <p:cNvSpPr>
              <a:spLocks noChangeAspect="1"/>
            </p:cNvSpPr>
            <p:nvPr/>
          </p:nvSpPr>
          <p:spPr>
            <a:xfrm rot="18861538">
              <a:off x="8435817"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3" name="Oval 27">
              <a:extLst>
                <a:ext uri="{FF2B5EF4-FFF2-40B4-BE49-F238E27FC236}">
                  <a16:creationId xmlns:a16="http://schemas.microsoft.com/office/drawing/2014/main" id="{65028601-EBEA-4FC8-84C0-2562854663C4}"/>
                </a:ext>
              </a:extLst>
            </p:cNvPr>
            <p:cNvSpPr>
              <a:spLocks noChangeAspect="1"/>
            </p:cNvSpPr>
            <p:nvPr/>
          </p:nvSpPr>
          <p:spPr>
            <a:xfrm rot="18861538">
              <a:off x="8651330"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4" name="Oval 29">
              <a:extLst>
                <a:ext uri="{FF2B5EF4-FFF2-40B4-BE49-F238E27FC236}">
                  <a16:creationId xmlns:a16="http://schemas.microsoft.com/office/drawing/2014/main" id="{994ED67C-9EB2-4900-8EE6-139F83811C4A}"/>
                </a:ext>
              </a:extLst>
            </p:cNvPr>
            <p:cNvSpPr>
              <a:spLocks noChangeAspect="1"/>
            </p:cNvSpPr>
            <p:nvPr/>
          </p:nvSpPr>
          <p:spPr>
            <a:xfrm rot="18861538">
              <a:off x="8866842"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5" name="Oval 30">
              <a:extLst>
                <a:ext uri="{FF2B5EF4-FFF2-40B4-BE49-F238E27FC236}">
                  <a16:creationId xmlns:a16="http://schemas.microsoft.com/office/drawing/2014/main" id="{0F78AFF1-87B4-4C8E-9447-68AE6C137897}"/>
                </a:ext>
              </a:extLst>
            </p:cNvPr>
            <p:cNvSpPr>
              <a:spLocks noChangeAspect="1"/>
            </p:cNvSpPr>
            <p:nvPr/>
          </p:nvSpPr>
          <p:spPr>
            <a:xfrm rot="18861538">
              <a:off x="9082355"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6" name="Oval 31">
              <a:extLst>
                <a:ext uri="{FF2B5EF4-FFF2-40B4-BE49-F238E27FC236}">
                  <a16:creationId xmlns:a16="http://schemas.microsoft.com/office/drawing/2014/main" id="{BD056256-23CC-45AF-9063-AB55916ECA2E}"/>
                </a:ext>
              </a:extLst>
            </p:cNvPr>
            <p:cNvSpPr>
              <a:spLocks noChangeAspect="1"/>
            </p:cNvSpPr>
            <p:nvPr/>
          </p:nvSpPr>
          <p:spPr>
            <a:xfrm rot="18861538">
              <a:off x="9297868"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7" name="Oval 32">
              <a:extLst>
                <a:ext uri="{FF2B5EF4-FFF2-40B4-BE49-F238E27FC236}">
                  <a16:creationId xmlns:a16="http://schemas.microsoft.com/office/drawing/2014/main" id="{014368B6-71DC-4BAF-A5CC-D13230D382AE}"/>
                </a:ext>
              </a:extLst>
            </p:cNvPr>
            <p:cNvSpPr>
              <a:spLocks noChangeAspect="1"/>
            </p:cNvSpPr>
            <p:nvPr/>
          </p:nvSpPr>
          <p:spPr>
            <a:xfrm rot="18861538">
              <a:off x="6927228"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8" name="Oval 33">
              <a:extLst>
                <a:ext uri="{FF2B5EF4-FFF2-40B4-BE49-F238E27FC236}">
                  <a16:creationId xmlns:a16="http://schemas.microsoft.com/office/drawing/2014/main" id="{1CD609E6-135E-4310-9213-4ACC5E1C02AD}"/>
                </a:ext>
              </a:extLst>
            </p:cNvPr>
            <p:cNvSpPr>
              <a:spLocks noChangeAspect="1"/>
            </p:cNvSpPr>
            <p:nvPr/>
          </p:nvSpPr>
          <p:spPr>
            <a:xfrm rot="18861538">
              <a:off x="7142741"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9" name="Oval 34">
              <a:extLst>
                <a:ext uri="{FF2B5EF4-FFF2-40B4-BE49-F238E27FC236}">
                  <a16:creationId xmlns:a16="http://schemas.microsoft.com/office/drawing/2014/main" id="{0C2A0471-EE1E-4403-B1F8-A1FBCF9FFF3E}"/>
                </a:ext>
              </a:extLst>
            </p:cNvPr>
            <p:cNvSpPr>
              <a:spLocks noChangeAspect="1"/>
            </p:cNvSpPr>
            <p:nvPr/>
          </p:nvSpPr>
          <p:spPr>
            <a:xfrm rot="18861538">
              <a:off x="7358254"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0" name="Oval 35">
              <a:extLst>
                <a:ext uri="{FF2B5EF4-FFF2-40B4-BE49-F238E27FC236}">
                  <a16:creationId xmlns:a16="http://schemas.microsoft.com/office/drawing/2014/main" id="{95886A84-8168-4BA2-9984-9D18ECFD344C}"/>
                </a:ext>
              </a:extLst>
            </p:cNvPr>
            <p:cNvSpPr>
              <a:spLocks noChangeAspect="1"/>
            </p:cNvSpPr>
            <p:nvPr/>
          </p:nvSpPr>
          <p:spPr>
            <a:xfrm rot="18861538">
              <a:off x="7573766"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1" name="Oval 36">
              <a:extLst>
                <a:ext uri="{FF2B5EF4-FFF2-40B4-BE49-F238E27FC236}">
                  <a16:creationId xmlns:a16="http://schemas.microsoft.com/office/drawing/2014/main" id="{E925E276-9709-475F-BF3D-5D0AD856AC53}"/>
                </a:ext>
              </a:extLst>
            </p:cNvPr>
            <p:cNvSpPr>
              <a:spLocks noChangeAspect="1"/>
            </p:cNvSpPr>
            <p:nvPr/>
          </p:nvSpPr>
          <p:spPr>
            <a:xfrm rot="18861538">
              <a:off x="7789279"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2" name="Oval 37">
              <a:extLst>
                <a:ext uri="{FF2B5EF4-FFF2-40B4-BE49-F238E27FC236}">
                  <a16:creationId xmlns:a16="http://schemas.microsoft.com/office/drawing/2014/main" id="{426649C0-D5F7-4DDA-9DAB-3B86A35F943E}"/>
                </a:ext>
              </a:extLst>
            </p:cNvPr>
            <p:cNvSpPr>
              <a:spLocks noChangeAspect="1"/>
            </p:cNvSpPr>
            <p:nvPr/>
          </p:nvSpPr>
          <p:spPr>
            <a:xfrm rot="18861538">
              <a:off x="8004792"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3" name="Oval 38">
              <a:extLst>
                <a:ext uri="{FF2B5EF4-FFF2-40B4-BE49-F238E27FC236}">
                  <a16:creationId xmlns:a16="http://schemas.microsoft.com/office/drawing/2014/main" id="{A54209A7-D8DE-48E8-9A65-9986AD27CD06}"/>
                </a:ext>
              </a:extLst>
            </p:cNvPr>
            <p:cNvSpPr>
              <a:spLocks noChangeAspect="1"/>
            </p:cNvSpPr>
            <p:nvPr/>
          </p:nvSpPr>
          <p:spPr>
            <a:xfrm rot="18861538">
              <a:off x="8220304"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4" name="Oval 39">
              <a:extLst>
                <a:ext uri="{FF2B5EF4-FFF2-40B4-BE49-F238E27FC236}">
                  <a16:creationId xmlns:a16="http://schemas.microsoft.com/office/drawing/2014/main" id="{0E39B5DD-5D10-4364-83B9-CF4C3435C702}"/>
                </a:ext>
              </a:extLst>
            </p:cNvPr>
            <p:cNvSpPr>
              <a:spLocks noChangeAspect="1"/>
            </p:cNvSpPr>
            <p:nvPr/>
          </p:nvSpPr>
          <p:spPr>
            <a:xfrm rot="18861538">
              <a:off x="8435817"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5" name="Oval 40">
              <a:extLst>
                <a:ext uri="{FF2B5EF4-FFF2-40B4-BE49-F238E27FC236}">
                  <a16:creationId xmlns:a16="http://schemas.microsoft.com/office/drawing/2014/main" id="{E1AA8A63-11F5-48DD-959E-21538C0D9DAD}"/>
                </a:ext>
              </a:extLst>
            </p:cNvPr>
            <p:cNvSpPr>
              <a:spLocks noChangeAspect="1"/>
            </p:cNvSpPr>
            <p:nvPr/>
          </p:nvSpPr>
          <p:spPr>
            <a:xfrm rot="18861538">
              <a:off x="8651330"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6" name="Oval 41">
              <a:extLst>
                <a:ext uri="{FF2B5EF4-FFF2-40B4-BE49-F238E27FC236}">
                  <a16:creationId xmlns:a16="http://schemas.microsoft.com/office/drawing/2014/main" id="{7B04E87C-508C-4466-AA6B-DC327185CD9A}"/>
                </a:ext>
              </a:extLst>
            </p:cNvPr>
            <p:cNvSpPr>
              <a:spLocks noChangeAspect="1"/>
            </p:cNvSpPr>
            <p:nvPr/>
          </p:nvSpPr>
          <p:spPr>
            <a:xfrm rot="18861538">
              <a:off x="8866842"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7" name="Oval 42">
              <a:extLst>
                <a:ext uri="{FF2B5EF4-FFF2-40B4-BE49-F238E27FC236}">
                  <a16:creationId xmlns:a16="http://schemas.microsoft.com/office/drawing/2014/main" id="{F188352E-8BD0-4CFB-B3E5-796708786E52}"/>
                </a:ext>
              </a:extLst>
            </p:cNvPr>
            <p:cNvSpPr>
              <a:spLocks noChangeAspect="1"/>
            </p:cNvSpPr>
            <p:nvPr/>
          </p:nvSpPr>
          <p:spPr>
            <a:xfrm rot="18861538">
              <a:off x="9082355"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8" name="Oval 43">
              <a:extLst>
                <a:ext uri="{FF2B5EF4-FFF2-40B4-BE49-F238E27FC236}">
                  <a16:creationId xmlns:a16="http://schemas.microsoft.com/office/drawing/2014/main" id="{CA8015F9-C11B-4C4E-95B6-F970C8ACCED9}"/>
                </a:ext>
              </a:extLst>
            </p:cNvPr>
            <p:cNvSpPr>
              <a:spLocks noChangeAspect="1"/>
            </p:cNvSpPr>
            <p:nvPr/>
          </p:nvSpPr>
          <p:spPr>
            <a:xfrm rot="18861538">
              <a:off x="9297868"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9" name="Oval 44">
              <a:extLst>
                <a:ext uri="{FF2B5EF4-FFF2-40B4-BE49-F238E27FC236}">
                  <a16:creationId xmlns:a16="http://schemas.microsoft.com/office/drawing/2014/main" id="{0F68EF76-F92F-4E26-AA79-B2C371F4211F}"/>
                </a:ext>
              </a:extLst>
            </p:cNvPr>
            <p:cNvSpPr>
              <a:spLocks noChangeAspect="1"/>
            </p:cNvSpPr>
            <p:nvPr/>
          </p:nvSpPr>
          <p:spPr>
            <a:xfrm rot="18861538">
              <a:off x="9508851"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0" name="Oval 56">
              <a:extLst>
                <a:ext uri="{FF2B5EF4-FFF2-40B4-BE49-F238E27FC236}">
                  <a16:creationId xmlns:a16="http://schemas.microsoft.com/office/drawing/2014/main" id="{EB1D2825-D347-4F22-9443-095A1C17B9CC}"/>
                </a:ext>
              </a:extLst>
            </p:cNvPr>
            <p:cNvSpPr>
              <a:spLocks noChangeAspect="1"/>
            </p:cNvSpPr>
            <p:nvPr/>
          </p:nvSpPr>
          <p:spPr>
            <a:xfrm rot="18861538">
              <a:off x="9508851"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grpSp>
      <p:sp>
        <p:nvSpPr>
          <p:cNvPr id="41" name="MH_Others_1">
            <a:extLst>
              <a:ext uri="{FF2B5EF4-FFF2-40B4-BE49-F238E27FC236}">
                <a16:creationId xmlns:a16="http://schemas.microsoft.com/office/drawing/2014/main" id="{4E5FC75D-06E2-4B30-8BB5-C5D8304BB255}"/>
              </a:ext>
            </a:extLst>
          </p:cNvPr>
          <p:cNvSpPr txBox="1"/>
          <p:nvPr>
            <p:custDataLst>
              <p:tags r:id="rId1"/>
            </p:custDataLst>
          </p:nvPr>
        </p:nvSpPr>
        <p:spPr>
          <a:xfrm>
            <a:off x="4003875" y="1988431"/>
            <a:ext cx="738664" cy="2557700"/>
          </a:xfrm>
          <a:prstGeom prst="rect">
            <a:avLst/>
          </a:prstGeom>
          <a:noFill/>
        </p:spPr>
        <p:txBody>
          <a:bodyPr vert="eaVert" wrap="square" lIns="0" tIns="0" rIns="0" bIns="0" anchor="ctr">
            <a:spAutoFit/>
          </a:bodyPr>
          <a:lstStyle/>
          <a:p>
            <a:pPr algn="ctr" eaLnBrk="1" hangingPunct="1">
              <a:defRPr/>
            </a:pPr>
            <a:r>
              <a:rPr lang="zh-CN" altLang="en-US" sz="4800" spc="-3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第四章</a:t>
            </a:r>
          </a:p>
        </p:txBody>
      </p:sp>
      <p:sp>
        <p:nvSpPr>
          <p:cNvPr id="42" name="MH_Others_2">
            <a:extLst>
              <a:ext uri="{FF2B5EF4-FFF2-40B4-BE49-F238E27FC236}">
                <a16:creationId xmlns:a16="http://schemas.microsoft.com/office/drawing/2014/main" id="{2E1D0C99-933C-478F-9370-CBDDE6DB4607}"/>
              </a:ext>
            </a:extLst>
          </p:cNvPr>
          <p:cNvSpPr txBox="1"/>
          <p:nvPr>
            <p:custDataLst>
              <p:tags r:id="rId2"/>
            </p:custDataLst>
          </p:nvPr>
        </p:nvSpPr>
        <p:spPr>
          <a:xfrm rot="5400000">
            <a:off x="3582057" y="3124340"/>
            <a:ext cx="2623532" cy="369332"/>
          </a:xfrm>
          <a:prstGeom prst="rect">
            <a:avLst/>
          </a:prstGeom>
          <a:noFill/>
        </p:spPr>
        <p:txBody>
          <a:bodyPr wrap="square" lIns="0" tIns="0" rIns="0" bIns="0">
            <a:spAutoFit/>
          </a:bodyPr>
          <a:lstStyle/>
          <a:p>
            <a:pPr algn="ctr" eaLnBrk="1" hangingPunct="1">
              <a:defRPr/>
            </a:pPr>
            <a:r>
              <a:rPr lang="en-US" altLang="zh-CN"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4" name="矩形 43">
            <a:extLst>
              <a:ext uri="{FF2B5EF4-FFF2-40B4-BE49-F238E27FC236}">
                <a16:creationId xmlns:a16="http://schemas.microsoft.com/office/drawing/2014/main" id="{79F453C9-BA43-41D3-A542-4B15E9463ACA}"/>
              </a:ext>
            </a:extLst>
          </p:cNvPr>
          <p:cNvSpPr/>
          <p:nvPr/>
        </p:nvSpPr>
        <p:spPr>
          <a:xfrm>
            <a:off x="5602667" y="2708892"/>
            <a:ext cx="4176226" cy="707886"/>
          </a:xfrm>
          <a:prstGeom prst="rect">
            <a:avLst/>
          </a:prstGeom>
        </p:spPr>
        <p:txBody>
          <a:bodyPr wrap="square" lIns="0" tIns="0" rIns="0" bIns="0">
            <a:spAutoFit/>
          </a:bodyPr>
          <a:lstStyle/>
          <a:p>
            <a:pPr algn="ctr">
              <a:spcBef>
                <a:spcPct val="50000"/>
              </a:spcBef>
            </a:pPr>
            <a:r>
              <a:rPr lang="zh-CN" altLang="en-US" sz="4600" dirty="0">
                <a:solidFill>
                  <a:srgbClr val="B58676"/>
                </a:solidFill>
                <a:latin typeface="华文新魏" panose="02010800040101010101" pitchFamily="2" charset="-122"/>
                <a:ea typeface="华文新魏" panose="02010800040101010101" pitchFamily="2" charset="-122"/>
              </a:rPr>
              <a:t>明年工作计划</a:t>
            </a:r>
          </a:p>
        </p:txBody>
      </p:sp>
      <p:sp>
        <p:nvSpPr>
          <p:cNvPr id="45" name="TextBox 11">
            <a:extLst>
              <a:ext uri="{FF2B5EF4-FFF2-40B4-BE49-F238E27FC236}">
                <a16:creationId xmlns:a16="http://schemas.microsoft.com/office/drawing/2014/main" id="{B5D29A4C-0C94-41B9-8BE6-1E34F28B3A03}"/>
              </a:ext>
            </a:extLst>
          </p:cNvPr>
          <p:cNvSpPr txBox="1"/>
          <p:nvPr/>
        </p:nvSpPr>
        <p:spPr>
          <a:xfrm>
            <a:off x="5905676" y="3398772"/>
            <a:ext cx="3570208" cy="276999"/>
          </a:xfrm>
          <a:prstGeom prst="rect">
            <a:avLst/>
          </a:prstGeom>
          <a:noFill/>
        </p:spPr>
        <p:txBody>
          <a:bodyPr wrap="none">
            <a:spAutoFit/>
          </a:bodyPr>
          <a:lstStyle/>
          <a:p>
            <a:pPr marL="0" lvl="1" algn="ctr">
              <a:defRPr/>
            </a:pPr>
            <a:r>
              <a:rPr lang="zh-CN" altLang="en-US" sz="1200" noProof="1">
                <a:solidFill>
                  <a:srgbClr val="B58676"/>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rgbClr val="B58676"/>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23402546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7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41"/>
                                        </p:tgtEl>
                                        <p:attrNameLst>
                                          <p:attrName>style.visibility</p:attrName>
                                        </p:attrNameLst>
                                      </p:cBhvr>
                                      <p:to>
                                        <p:strVal val="visible"/>
                                      </p:to>
                                    </p:set>
                                    <p:anim by="(-#ppt_w*2)" calcmode="lin" valueType="num">
                                      <p:cBhvr rctx="PPT">
                                        <p:cTn id="23" dur="500" autoRev="1" fill="hold">
                                          <p:stCondLst>
                                            <p:cond delay="0"/>
                                          </p:stCondLst>
                                        </p:cTn>
                                        <p:tgtEl>
                                          <p:spTgt spid="41"/>
                                        </p:tgtEl>
                                        <p:attrNameLst>
                                          <p:attrName>ppt_w</p:attrName>
                                        </p:attrNameLst>
                                      </p:cBhvr>
                                    </p:anim>
                                    <p:anim by="(#ppt_w*0.50)" calcmode="lin" valueType="num">
                                      <p:cBhvr>
                                        <p:cTn id="24" dur="500" decel="50000" autoRev="1" fill="hold">
                                          <p:stCondLst>
                                            <p:cond delay="0"/>
                                          </p:stCondLst>
                                        </p:cTn>
                                        <p:tgtEl>
                                          <p:spTgt spid="41"/>
                                        </p:tgtEl>
                                        <p:attrNameLst>
                                          <p:attrName>ppt_x</p:attrName>
                                        </p:attrNameLst>
                                      </p:cBhvr>
                                    </p:anim>
                                    <p:anim from="(-#ppt_h/2)" to="(#ppt_y)" calcmode="lin" valueType="num">
                                      <p:cBhvr>
                                        <p:cTn id="25" dur="1000" fill="hold">
                                          <p:stCondLst>
                                            <p:cond delay="0"/>
                                          </p:stCondLst>
                                        </p:cTn>
                                        <p:tgtEl>
                                          <p:spTgt spid="41"/>
                                        </p:tgtEl>
                                        <p:attrNameLst>
                                          <p:attrName>ppt_y</p:attrName>
                                        </p:attrNameLst>
                                      </p:cBhvr>
                                    </p:anim>
                                    <p:animRot by="21600000">
                                      <p:cBhvr>
                                        <p:cTn id="26" dur="1000" fill="hold">
                                          <p:stCondLst>
                                            <p:cond delay="0"/>
                                          </p:stCondLst>
                                        </p:cTn>
                                        <p:tgtEl>
                                          <p:spTgt spid="41"/>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42"/>
                                        </p:tgtEl>
                                        <p:attrNameLst>
                                          <p:attrName>style.visibility</p:attrName>
                                        </p:attrNameLst>
                                      </p:cBhvr>
                                      <p:to>
                                        <p:strVal val="visible"/>
                                      </p:to>
                                    </p:set>
                                    <p:anim by="(-#ppt_w*2)" calcmode="lin" valueType="num">
                                      <p:cBhvr rctx="PPT">
                                        <p:cTn id="29" dur="500" autoRev="1" fill="hold">
                                          <p:stCondLst>
                                            <p:cond delay="0"/>
                                          </p:stCondLst>
                                        </p:cTn>
                                        <p:tgtEl>
                                          <p:spTgt spid="42"/>
                                        </p:tgtEl>
                                        <p:attrNameLst>
                                          <p:attrName>ppt_w</p:attrName>
                                        </p:attrNameLst>
                                      </p:cBhvr>
                                    </p:anim>
                                    <p:anim by="(#ppt_w*0.50)" calcmode="lin" valueType="num">
                                      <p:cBhvr>
                                        <p:cTn id="30" dur="500" decel="50000" autoRev="1" fill="hold">
                                          <p:stCondLst>
                                            <p:cond delay="0"/>
                                          </p:stCondLst>
                                        </p:cTn>
                                        <p:tgtEl>
                                          <p:spTgt spid="42"/>
                                        </p:tgtEl>
                                        <p:attrNameLst>
                                          <p:attrName>ppt_x</p:attrName>
                                        </p:attrNameLst>
                                      </p:cBhvr>
                                    </p:anim>
                                    <p:anim from="(-#ppt_h/2)" to="(#ppt_y)" calcmode="lin" valueType="num">
                                      <p:cBhvr>
                                        <p:cTn id="31" dur="1000" fill="hold">
                                          <p:stCondLst>
                                            <p:cond delay="0"/>
                                          </p:stCondLst>
                                        </p:cTn>
                                        <p:tgtEl>
                                          <p:spTgt spid="42"/>
                                        </p:tgtEl>
                                        <p:attrNameLst>
                                          <p:attrName>ppt_y</p:attrName>
                                        </p:attrNameLst>
                                      </p:cBhvr>
                                    </p:anim>
                                    <p:animRot by="21600000">
                                      <p:cBhvr>
                                        <p:cTn id="32" dur="1000" fill="hold">
                                          <p:stCondLst>
                                            <p:cond delay="0"/>
                                          </p:stCondLst>
                                        </p:cTn>
                                        <p:tgtEl>
                                          <p:spTgt spid="42"/>
                                        </p:tgtEl>
                                        <p:attrNameLst>
                                          <p:attrName>r</p:attrName>
                                        </p:attrNameLst>
                                      </p:cBhvr>
                                    </p:animRot>
                                  </p:childTnLst>
                                </p:cTn>
                              </p:par>
                            </p:childTnLst>
                          </p:cTn>
                        </p:par>
                        <p:par>
                          <p:cTn id="33" fill="hold">
                            <p:stCondLst>
                              <p:cond delay="3950"/>
                            </p:stCondLst>
                            <p:childTnLst>
                              <p:par>
                                <p:cTn id="34" presetID="23" presetClass="entr" presetSubtype="32"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strVal val="4*#ppt_w"/>
                                          </p:val>
                                        </p:tav>
                                        <p:tav tm="100000">
                                          <p:val>
                                            <p:strVal val="#ppt_w"/>
                                          </p:val>
                                        </p:tav>
                                      </p:tavLst>
                                    </p:anim>
                                    <p:anim calcmode="lin" valueType="num">
                                      <p:cBhvr>
                                        <p:cTn id="37" dur="500" fill="hold"/>
                                        <p:tgtEl>
                                          <p:spTgt spid="44"/>
                                        </p:tgtEl>
                                        <p:attrNameLst>
                                          <p:attrName>ppt_h</p:attrName>
                                        </p:attrNameLst>
                                      </p:cBhvr>
                                      <p:tavLst>
                                        <p:tav tm="0">
                                          <p:val>
                                            <p:strVal val="4*#ppt_h"/>
                                          </p:val>
                                        </p:tav>
                                        <p:tav tm="100000">
                                          <p:val>
                                            <p:strVal val="#ppt_h"/>
                                          </p:val>
                                        </p:tav>
                                      </p:tavLst>
                                    </p:anim>
                                  </p:childTnLst>
                                </p:cTn>
                              </p:par>
                            </p:childTnLst>
                          </p:cTn>
                        </p:par>
                        <p:par>
                          <p:cTn id="38" fill="hold">
                            <p:stCondLst>
                              <p:cond delay="4450"/>
                            </p:stCondLst>
                            <p:childTnLst>
                              <p:par>
                                <p:cTn id="39" presetID="12" presetClass="entr" presetSubtype="8"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p:tgtEl>
                                          <p:spTgt spid="45"/>
                                        </p:tgtEl>
                                        <p:attrNameLst>
                                          <p:attrName>ppt_x</p:attrName>
                                        </p:attrNameLst>
                                      </p:cBhvr>
                                      <p:tavLst>
                                        <p:tav tm="0">
                                          <p:val>
                                            <p:strVal val="#ppt_x-#ppt_w*1.125000"/>
                                          </p:val>
                                        </p:tav>
                                        <p:tav tm="100000">
                                          <p:val>
                                            <p:strVal val="#ppt_x"/>
                                          </p:val>
                                        </p:tav>
                                      </p:tavLst>
                                    </p:anim>
                                    <p:animEffect transition="in" filter="wipe(right)">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1" grpId="0"/>
      <p:bldP spid="42" grpId="0"/>
      <p:bldP spid="44"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D92A7350-B1AA-4C60-84E4-380F908B70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35" name="矩形 34">
            <a:extLst>
              <a:ext uri="{FF2B5EF4-FFF2-40B4-BE49-F238E27FC236}">
                <a16:creationId xmlns:a16="http://schemas.microsoft.com/office/drawing/2014/main" id="{F7D8988D-9762-4495-9761-5C9302B7B0B6}"/>
              </a:ext>
            </a:extLst>
          </p:cNvPr>
          <p:cNvSpPr/>
          <p:nvPr/>
        </p:nvSpPr>
        <p:spPr>
          <a:xfrm>
            <a:off x="354012" y="342900"/>
            <a:ext cx="11482388" cy="6173786"/>
          </a:xfrm>
          <a:prstGeom prst="rect">
            <a:avLst/>
          </a:prstGeom>
          <a:noFill/>
          <a:ln>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C69E1C39-7BF4-442F-A34D-E8261B78D681}"/>
              </a:ext>
            </a:extLst>
          </p:cNvPr>
          <p:cNvGrpSpPr/>
          <p:nvPr/>
        </p:nvGrpSpPr>
        <p:grpSpPr>
          <a:xfrm>
            <a:off x="5854344" y="1721356"/>
            <a:ext cx="3291470" cy="3304773"/>
            <a:chOff x="5535819" y="2024240"/>
            <a:chExt cx="2907632" cy="2919384"/>
          </a:xfrm>
        </p:grpSpPr>
        <p:sp>
          <p:nvSpPr>
            <p:cNvPr id="37" name="TextBox 105">
              <a:extLst>
                <a:ext uri="{FF2B5EF4-FFF2-40B4-BE49-F238E27FC236}">
                  <a16:creationId xmlns:a16="http://schemas.microsoft.com/office/drawing/2014/main" id="{B27F2FD2-0957-415D-B917-CAA564A501EB}"/>
                </a:ext>
              </a:extLst>
            </p:cNvPr>
            <p:cNvSpPr txBox="1">
              <a:spLocks noChangeArrowheads="1"/>
            </p:cNvSpPr>
            <p:nvPr/>
          </p:nvSpPr>
          <p:spPr bwMode="auto">
            <a:xfrm>
              <a:off x="6339547" y="2037908"/>
              <a:ext cx="2103904" cy="441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B58676"/>
                  </a:solidFill>
                  <a:latin typeface="华文新魏" panose="02010800040101010101" pitchFamily="2" charset="-122"/>
                  <a:ea typeface="华文新魏" panose="02010800040101010101" pitchFamily="2" charset="-122"/>
                </a:rPr>
                <a:t>年度工作概述</a:t>
              </a:r>
            </a:p>
          </p:txBody>
        </p:sp>
        <p:sp>
          <p:nvSpPr>
            <p:cNvPr id="38" name="TextBox 106">
              <a:extLst>
                <a:ext uri="{FF2B5EF4-FFF2-40B4-BE49-F238E27FC236}">
                  <a16:creationId xmlns:a16="http://schemas.microsoft.com/office/drawing/2014/main" id="{0EAF9E45-16FE-42E9-8A29-FA3070C06D3D}"/>
                </a:ext>
              </a:extLst>
            </p:cNvPr>
            <p:cNvSpPr txBox="1">
              <a:spLocks noChangeArrowheads="1"/>
            </p:cNvSpPr>
            <p:nvPr/>
          </p:nvSpPr>
          <p:spPr bwMode="auto">
            <a:xfrm>
              <a:off x="5561220" y="2024240"/>
              <a:ext cx="619090" cy="496174"/>
            </a:xfrm>
            <a:prstGeom prst="rect">
              <a:avLst/>
            </a:prstGeom>
            <a:no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200" dirty="0">
                  <a:solidFill>
                    <a:srgbClr val="B58676"/>
                  </a:solidFill>
                  <a:latin typeface="华文新魏" panose="02010800040101010101" pitchFamily="2" charset="-122"/>
                  <a:ea typeface="华文新魏" panose="02010800040101010101" pitchFamily="2" charset="-122"/>
                </a:rPr>
                <a:t>01</a:t>
              </a:r>
              <a:endParaRPr lang="zh-CN" altLang="en-US" sz="3200" dirty="0">
                <a:solidFill>
                  <a:srgbClr val="B58676"/>
                </a:solidFill>
                <a:latin typeface="华文新魏" panose="02010800040101010101" pitchFamily="2" charset="-122"/>
                <a:ea typeface="华文新魏" panose="02010800040101010101" pitchFamily="2" charset="-122"/>
              </a:endParaRPr>
            </a:p>
          </p:txBody>
        </p:sp>
        <p:sp>
          <p:nvSpPr>
            <p:cNvPr id="39" name="TextBox 108">
              <a:extLst>
                <a:ext uri="{FF2B5EF4-FFF2-40B4-BE49-F238E27FC236}">
                  <a16:creationId xmlns:a16="http://schemas.microsoft.com/office/drawing/2014/main" id="{7A435BAF-75D4-4483-AF72-2F7618EB1C63}"/>
                </a:ext>
              </a:extLst>
            </p:cNvPr>
            <p:cNvSpPr txBox="1">
              <a:spLocks noChangeArrowheads="1"/>
            </p:cNvSpPr>
            <p:nvPr/>
          </p:nvSpPr>
          <p:spPr bwMode="auto">
            <a:xfrm>
              <a:off x="6313611" y="2841682"/>
              <a:ext cx="2125306" cy="441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B58676"/>
                  </a:solidFill>
                  <a:latin typeface="华文新魏" panose="02010800040101010101" pitchFamily="2" charset="-122"/>
                  <a:ea typeface="华文新魏" panose="02010800040101010101" pitchFamily="2" charset="-122"/>
                </a:rPr>
                <a:t>工作完成情况</a:t>
              </a:r>
            </a:p>
          </p:txBody>
        </p:sp>
        <p:sp>
          <p:nvSpPr>
            <p:cNvPr id="40" name="TextBox 109">
              <a:extLst>
                <a:ext uri="{FF2B5EF4-FFF2-40B4-BE49-F238E27FC236}">
                  <a16:creationId xmlns:a16="http://schemas.microsoft.com/office/drawing/2014/main" id="{B9A01848-23E4-4B38-B6E1-D7C895D5E715}"/>
                </a:ext>
              </a:extLst>
            </p:cNvPr>
            <p:cNvSpPr txBox="1">
              <a:spLocks noChangeArrowheads="1"/>
            </p:cNvSpPr>
            <p:nvPr/>
          </p:nvSpPr>
          <p:spPr bwMode="auto">
            <a:xfrm>
              <a:off x="5535819" y="2823871"/>
              <a:ext cx="644492" cy="496174"/>
            </a:xfrm>
            <a:prstGeom prst="rect">
              <a:avLst/>
            </a:prstGeom>
            <a:no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200" dirty="0">
                  <a:solidFill>
                    <a:srgbClr val="B58676"/>
                  </a:solidFill>
                  <a:latin typeface="华文新魏" panose="02010800040101010101" pitchFamily="2" charset="-122"/>
                  <a:ea typeface="华文新魏" panose="02010800040101010101" pitchFamily="2" charset="-122"/>
                </a:rPr>
                <a:t>02</a:t>
              </a:r>
              <a:endParaRPr lang="zh-CN" altLang="en-US" sz="3200" dirty="0">
                <a:solidFill>
                  <a:srgbClr val="B58676"/>
                </a:solidFill>
                <a:latin typeface="华文新魏" panose="02010800040101010101" pitchFamily="2" charset="-122"/>
                <a:ea typeface="华文新魏" panose="02010800040101010101" pitchFamily="2" charset="-122"/>
              </a:endParaRPr>
            </a:p>
          </p:txBody>
        </p:sp>
        <p:sp>
          <p:nvSpPr>
            <p:cNvPr id="41" name="TextBox 115">
              <a:extLst>
                <a:ext uri="{FF2B5EF4-FFF2-40B4-BE49-F238E27FC236}">
                  <a16:creationId xmlns:a16="http://schemas.microsoft.com/office/drawing/2014/main" id="{6CEC3154-073C-429D-B262-2C4B78F752E2}"/>
                </a:ext>
              </a:extLst>
            </p:cNvPr>
            <p:cNvSpPr txBox="1">
              <a:spLocks noChangeArrowheads="1"/>
            </p:cNvSpPr>
            <p:nvPr/>
          </p:nvSpPr>
          <p:spPr bwMode="auto">
            <a:xfrm>
              <a:off x="6339547" y="3645504"/>
              <a:ext cx="2099369" cy="441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B58676"/>
                  </a:solidFill>
                  <a:latin typeface="华文新魏" panose="02010800040101010101" pitchFamily="2" charset="-122"/>
                  <a:ea typeface="华文新魏" panose="02010800040101010101" pitchFamily="2" charset="-122"/>
                </a:rPr>
                <a:t>成功项目展示</a:t>
              </a:r>
            </a:p>
          </p:txBody>
        </p:sp>
        <p:sp>
          <p:nvSpPr>
            <p:cNvPr id="42" name="TextBox 116">
              <a:extLst>
                <a:ext uri="{FF2B5EF4-FFF2-40B4-BE49-F238E27FC236}">
                  <a16:creationId xmlns:a16="http://schemas.microsoft.com/office/drawing/2014/main" id="{085F2642-CA2B-4EBD-BEE2-ACA91C01C4D2}"/>
                </a:ext>
              </a:extLst>
            </p:cNvPr>
            <p:cNvSpPr txBox="1">
              <a:spLocks noChangeArrowheads="1"/>
            </p:cNvSpPr>
            <p:nvPr/>
          </p:nvSpPr>
          <p:spPr bwMode="auto">
            <a:xfrm>
              <a:off x="5561225" y="3634085"/>
              <a:ext cx="619086" cy="496174"/>
            </a:xfrm>
            <a:prstGeom prst="rect">
              <a:avLst/>
            </a:prstGeom>
            <a:no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200" dirty="0">
                  <a:solidFill>
                    <a:srgbClr val="B58676"/>
                  </a:solidFill>
                  <a:latin typeface="华文新魏" panose="02010800040101010101" pitchFamily="2" charset="-122"/>
                  <a:ea typeface="华文新魏" panose="02010800040101010101" pitchFamily="2" charset="-122"/>
                </a:rPr>
                <a:t>03</a:t>
              </a:r>
              <a:endParaRPr lang="zh-CN" altLang="en-US" sz="3200" dirty="0">
                <a:solidFill>
                  <a:srgbClr val="B58676"/>
                </a:solidFill>
                <a:latin typeface="华文新魏" panose="02010800040101010101" pitchFamily="2" charset="-122"/>
                <a:ea typeface="华文新魏" panose="02010800040101010101" pitchFamily="2" charset="-122"/>
              </a:endParaRPr>
            </a:p>
          </p:txBody>
        </p:sp>
        <p:sp>
          <p:nvSpPr>
            <p:cNvPr id="43" name="TextBox 117">
              <a:extLst>
                <a:ext uri="{FF2B5EF4-FFF2-40B4-BE49-F238E27FC236}">
                  <a16:creationId xmlns:a16="http://schemas.microsoft.com/office/drawing/2014/main" id="{574F11C4-A70C-478C-987D-217EA6795C1A}"/>
                </a:ext>
              </a:extLst>
            </p:cNvPr>
            <p:cNvSpPr txBox="1">
              <a:spLocks noChangeArrowheads="1"/>
            </p:cNvSpPr>
            <p:nvPr/>
          </p:nvSpPr>
          <p:spPr bwMode="auto">
            <a:xfrm>
              <a:off x="6339547" y="4445879"/>
              <a:ext cx="2099369" cy="441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dirty="0">
                  <a:solidFill>
                    <a:srgbClr val="B58676"/>
                  </a:solidFill>
                  <a:latin typeface="华文新魏" panose="02010800040101010101" pitchFamily="2" charset="-122"/>
                  <a:ea typeface="华文新魏" panose="02010800040101010101" pitchFamily="2" charset="-122"/>
                </a:rPr>
                <a:t>未来工作计划</a:t>
              </a:r>
            </a:p>
          </p:txBody>
        </p:sp>
        <p:sp>
          <p:nvSpPr>
            <p:cNvPr id="44" name="TextBox 118">
              <a:extLst>
                <a:ext uri="{FF2B5EF4-FFF2-40B4-BE49-F238E27FC236}">
                  <a16:creationId xmlns:a16="http://schemas.microsoft.com/office/drawing/2014/main" id="{651312A9-CC2A-448C-8A6B-8896F698610F}"/>
                </a:ext>
              </a:extLst>
            </p:cNvPr>
            <p:cNvSpPr txBox="1">
              <a:spLocks noChangeArrowheads="1"/>
            </p:cNvSpPr>
            <p:nvPr/>
          </p:nvSpPr>
          <p:spPr bwMode="auto">
            <a:xfrm>
              <a:off x="5535819" y="4447450"/>
              <a:ext cx="644492" cy="496174"/>
            </a:xfrm>
            <a:prstGeom prst="rect">
              <a:avLst/>
            </a:prstGeom>
            <a:no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200" dirty="0">
                  <a:solidFill>
                    <a:srgbClr val="B58676"/>
                  </a:solidFill>
                  <a:latin typeface="华文新魏" panose="02010800040101010101" pitchFamily="2" charset="-122"/>
                  <a:ea typeface="华文新魏" panose="02010800040101010101" pitchFamily="2" charset="-122"/>
                </a:rPr>
                <a:t>04</a:t>
              </a:r>
              <a:endParaRPr lang="zh-CN" altLang="en-US" sz="3200" dirty="0">
                <a:solidFill>
                  <a:srgbClr val="B58676"/>
                </a:solidFill>
                <a:latin typeface="华文新魏" panose="02010800040101010101" pitchFamily="2" charset="-122"/>
                <a:ea typeface="华文新魏" panose="02010800040101010101" pitchFamily="2" charset="-122"/>
              </a:endParaRPr>
            </a:p>
          </p:txBody>
        </p:sp>
        <p:sp>
          <p:nvSpPr>
            <p:cNvPr id="45" name="椭圆 44">
              <a:extLst>
                <a:ext uri="{FF2B5EF4-FFF2-40B4-BE49-F238E27FC236}">
                  <a16:creationId xmlns:a16="http://schemas.microsoft.com/office/drawing/2014/main" id="{7FF13A66-25D3-4381-BA1B-EBB4D7245E7B}"/>
                </a:ext>
              </a:extLst>
            </p:cNvPr>
            <p:cNvSpPr/>
            <p:nvPr/>
          </p:nvSpPr>
          <p:spPr>
            <a:xfrm>
              <a:off x="6180310" y="2199991"/>
              <a:ext cx="121871" cy="121871"/>
            </a:xfrm>
            <a:prstGeom prst="ellips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B58676"/>
                </a:solidFill>
                <a:latin typeface="华文新魏" panose="02010800040101010101" pitchFamily="2" charset="-122"/>
                <a:ea typeface="华文新魏" panose="02010800040101010101" pitchFamily="2" charset="-122"/>
              </a:endParaRPr>
            </a:p>
          </p:txBody>
        </p:sp>
        <p:sp>
          <p:nvSpPr>
            <p:cNvPr id="46" name="椭圆 45">
              <a:extLst>
                <a:ext uri="{FF2B5EF4-FFF2-40B4-BE49-F238E27FC236}">
                  <a16:creationId xmlns:a16="http://schemas.microsoft.com/office/drawing/2014/main" id="{122E3573-591E-4C86-843D-057631BAC24E}"/>
                </a:ext>
              </a:extLst>
            </p:cNvPr>
            <p:cNvSpPr/>
            <p:nvPr/>
          </p:nvSpPr>
          <p:spPr>
            <a:xfrm>
              <a:off x="6180310" y="3000379"/>
              <a:ext cx="121871" cy="121871"/>
            </a:xfrm>
            <a:prstGeom prst="ellips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B58676"/>
                </a:solidFill>
                <a:latin typeface="华文新魏" panose="02010800040101010101" pitchFamily="2" charset="-122"/>
                <a:ea typeface="华文新魏" panose="02010800040101010101" pitchFamily="2" charset="-122"/>
              </a:endParaRPr>
            </a:p>
          </p:txBody>
        </p:sp>
        <p:sp>
          <p:nvSpPr>
            <p:cNvPr id="47" name="椭圆 46">
              <a:extLst>
                <a:ext uri="{FF2B5EF4-FFF2-40B4-BE49-F238E27FC236}">
                  <a16:creationId xmlns:a16="http://schemas.microsoft.com/office/drawing/2014/main" id="{6989FB2F-9809-4B7C-9A71-48F0E091E505}"/>
                </a:ext>
              </a:extLst>
            </p:cNvPr>
            <p:cNvSpPr/>
            <p:nvPr/>
          </p:nvSpPr>
          <p:spPr>
            <a:xfrm>
              <a:off x="6180309" y="3814637"/>
              <a:ext cx="121871" cy="121871"/>
            </a:xfrm>
            <a:prstGeom prst="ellips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B58676"/>
                </a:solidFill>
                <a:latin typeface="华文新魏" panose="02010800040101010101" pitchFamily="2" charset="-122"/>
                <a:ea typeface="华文新魏" panose="02010800040101010101" pitchFamily="2" charset="-122"/>
              </a:endParaRPr>
            </a:p>
          </p:txBody>
        </p:sp>
        <p:sp>
          <p:nvSpPr>
            <p:cNvPr id="48" name="椭圆 47">
              <a:extLst>
                <a:ext uri="{FF2B5EF4-FFF2-40B4-BE49-F238E27FC236}">
                  <a16:creationId xmlns:a16="http://schemas.microsoft.com/office/drawing/2014/main" id="{8B806BF0-D55D-4B5C-B0CF-446DEF7521D8}"/>
                </a:ext>
              </a:extLst>
            </p:cNvPr>
            <p:cNvSpPr/>
            <p:nvPr/>
          </p:nvSpPr>
          <p:spPr>
            <a:xfrm>
              <a:off x="6180308" y="4620787"/>
              <a:ext cx="121871" cy="121871"/>
            </a:xfrm>
            <a:prstGeom prst="ellips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B58676"/>
                </a:solidFill>
                <a:latin typeface="华文新魏" panose="02010800040101010101" pitchFamily="2" charset="-122"/>
                <a:ea typeface="华文新魏" panose="02010800040101010101" pitchFamily="2" charset="-122"/>
              </a:endParaRPr>
            </a:p>
          </p:txBody>
        </p:sp>
      </p:grpSp>
      <p:grpSp>
        <p:nvGrpSpPr>
          <p:cNvPr id="49" name="Group 18">
            <a:extLst>
              <a:ext uri="{FF2B5EF4-FFF2-40B4-BE49-F238E27FC236}">
                <a16:creationId xmlns:a16="http://schemas.microsoft.com/office/drawing/2014/main" id="{DDA84A23-4F74-4516-AF3A-A3A4F7A96A15}"/>
              </a:ext>
            </a:extLst>
          </p:cNvPr>
          <p:cNvGrpSpPr/>
          <p:nvPr/>
        </p:nvGrpSpPr>
        <p:grpSpPr>
          <a:xfrm rot="5400000" flipV="1">
            <a:off x="3931499" y="3226596"/>
            <a:ext cx="3068354" cy="263345"/>
            <a:chOff x="6927228" y="7552706"/>
            <a:chExt cx="2645631" cy="227062"/>
          </a:xfrm>
          <a:solidFill>
            <a:srgbClr val="B58676"/>
          </a:solidFill>
        </p:grpSpPr>
        <p:sp>
          <p:nvSpPr>
            <p:cNvPr id="50" name="Oval 19">
              <a:extLst>
                <a:ext uri="{FF2B5EF4-FFF2-40B4-BE49-F238E27FC236}">
                  <a16:creationId xmlns:a16="http://schemas.microsoft.com/office/drawing/2014/main" id="{F857D888-D64D-4F71-A945-FDA8D163E3FF}"/>
                </a:ext>
              </a:extLst>
            </p:cNvPr>
            <p:cNvSpPr>
              <a:spLocks noChangeAspect="1"/>
            </p:cNvSpPr>
            <p:nvPr/>
          </p:nvSpPr>
          <p:spPr>
            <a:xfrm rot="18861538">
              <a:off x="6927228"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51" name="Oval 20">
              <a:extLst>
                <a:ext uri="{FF2B5EF4-FFF2-40B4-BE49-F238E27FC236}">
                  <a16:creationId xmlns:a16="http://schemas.microsoft.com/office/drawing/2014/main" id="{54C9D452-3AEB-415E-B1E6-9644E4449168}"/>
                </a:ext>
              </a:extLst>
            </p:cNvPr>
            <p:cNvSpPr>
              <a:spLocks noChangeAspect="1"/>
            </p:cNvSpPr>
            <p:nvPr/>
          </p:nvSpPr>
          <p:spPr>
            <a:xfrm rot="18861538">
              <a:off x="7142741"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52" name="Oval 21">
              <a:extLst>
                <a:ext uri="{FF2B5EF4-FFF2-40B4-BE49-F238E27FC236}">
                  <a16:creationId xmlns:a16="http://schemas.microsoft.com/office/drawing/2014/main" id="{1D54F23E-F3B3-4B93-8F7E-C7672F285C71}"/>
                </a:ext>
              </a:extLst>
            </p:cNvPr>
            <p:cNvSpPr>
              <a:spLocks noChangeAspect="1"/>
            </p:cNvSpPr>
            <p:nvPr/>
          </p:nvSpPr>
          <p:spPr>
            <a:xfrm rot="18861538">
              <a:off x="7358254"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53" name="Oval 22">
              <a:extLst>
                <a:ext uri="{FF2B5EF4-FFF2-40B4-BE49-F238E27FC236}">
                  <a16:creationId xmlns:a16="http://schemas.microsoft.com/office/drawing/2014/main" id="{1EB9A838-F070-486C-AD3C-4D6AF4AB8AB1}"/>
                </a:ext>
              </a:extLst>
            </p:cNvPr>
            <p:cNvSpPr>
              <a:spLocks noChangeAspect="1"/>
            </p:cNvSpPr>
            <p:nvPr/>
          </p:nvSpPr>
          <p:spPr>
            <a:xfrm rot="18861538">
              <a:off x="7573766"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54" name="Oval 23">
              <a:extLst>
                <a:ext uri="{FF2B5EF4-FFF2-40B4-BE49-F238E27FC236}">
                  <a16:creationId xmlns:a16="http://schemas.microsoft.com/office/drawing/2014/main" id="{2065F4A0-37A3-48AC-8C53-41BD55546393}"/>
                </a:ext>
              </a:extLst>
            </p:cNvPr>
            <p:cNvSpPr>
              <a:spLocks noChangeAspect="1"/>
            </p:cNvSpPr>
            <p:nvPr/>
          </p:nvSpPr>
          <p:spPr>
            <a:xfrm rot="18861538">
              <a:off x="7789279"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55" name="Oval 24">
              <a:extLst>
                <a:ext uri="{FF2B5EF4-FFF2-40B4-BE49-F238E27FC236}">
                  <a16:creationId xmlns:a16="http://schemas.microsoft.com/office/drawing/2014/main" id="{FB931CDB-5543-41FB-8641-0360E5CCC345}"/>
                </a:ext>
              </a:extLst>
            </p:cNvPr>
            <p:cNvSpPr>
              <a:spLocks noChangeAspect="1"/>
            </p:cNvSpPr>
            <p:nvPr/>
          </p:nvSpPr>
          <p:spPr>
            <a:xfrm rot="18861538">
              <a:off x="8004792"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56" name="Oval 25">
              <a:extLst>
                <a:ext uri="{FF2B5EF4-FFF2-40B4-BE49-F238E27FC236}">
                  <a16:creationId xmlns:a16="http://schemas.microsoft.com/office/drawing/2014/main" id="{EDCA9245-C9A6-4271-B211-9B2FA63B73FB}"/>
                </a:ext>
              </a:extLst>
            </p:cNvPr>
            <p:cNvSpPr>
              <a:spLocks noChangeAspect="1"/>
            </p:cNvSpPr>
            <p:nvPr/>
          </p:nvSpPr>
          <p:spPr>
            <a:xfrm rot="18861538">
              <a:off x="8220304"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57" name="Oval 26">
              <a:extLst>
                <a:ext uri="{FF2B5EF4-FFF2-40B4-BE49-F238E27FC236}">
                  <a16:creationId xmlns:a16="http://schemas.microsoft.com/office/drawing/2014/main" id="{7147C09F-8707-459C-9470-7EB019B879DF}"/>
                </a:ext>
              </a:extLst>
            </p:cNvPr>
            <p:cNvSpPr>
              <a:spLocks noChangeAspect="1"/>
            </p:cNvSpPr>
            <p:nvPr/>
          </p:nvSpPr>
          <p:spPr>
            <a:xfrm rot="18861538">
              <a:off x="8435817"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58" name="Oval 27">
              <a:extLst>
                <a:ext uri="{FF2B5EF4-FFF2-40B4-BE49-F238E27FC236}">
                  <a16:creationId xmlns:a16="http://schemas.microsoft.com/office/drawing/2014/main" id="{8EC03A1B-A4F7-4EF7-9001-EF6A45A67DEB}"/>
                </a:ext>
              </a:extLst>
            </p:cNvPr>
            <p:cNvSpPr>
              <a:spLocks noChangeAspect="1"/>
            </p:cNvSpPr>
            <p:nvPr/>
          </p:nvSpPr>
          <p:spPr>
            <a:xfrm rot="18861538">
              <a:off x="8651330"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59" name="Oval 29">
              <a:extLst>
                <a:ext uri="{FF2B5EF4-FFF2-40B4-BE49-F238E27FC236}">
                  <a16:creationId xmlns:a16="http://schemas.microsoft.com/office/drawing/2014/main" id="{9158C152-7093-4873-B65C-BE18141AAED7}"/>
                </a:ext>
              </a:extLst>
            </p:cNvPr>
            <p:cNvSpPr>
              <a:spLocks noChangeAspect="1"/>
            </p:cNvSpPr>
            <p:nvPr/>
          </p:nvSpPr>
          <p:spPr>
            <a:xfrm rot="18861538">
              <a:off x="8866842"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0" name="Oval 30">
              <a:extLst>
                <a:ext uri="{FF2B5EF4-FFF2-40B4-BE49-F238E27FC236}">
                  <a16:creationId xmlns:a16="http://schemas.microsoft.com/office/drawing/2014/main" id="{7A46C2C8-B8DC-4AD3-A719-AB2C492BA791}"/>
                </a:ext>
              </a:extLst>
            </p:cNvPr>
            <p:cNvSpPr>
              <a:spLocks noChangeAspect="1"/>
            </p:cNvSpPr>
            <p:nvPr/>
          </p:nvSpPr>
          <p:spPr>
            <a:xfrm rot="18861538">
              <a:off x="9082355"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1" name="Oval 31">
              <a:extLst>
                <a:ext uri="{FF2B5EF4-FFF2-40B4-BE49-F238E27FC236}">
                  <a16:creationId xmlns:a16="http://schemas.microsoft.com/office/drawing/2014/main" id="{099F5687-51E6-4613-ABA9-F3A958D7EBA3}"/>
                </a:ext>
              </a:extLst>
            </p:cNvPr>
            <p:cNvSpPr>
              <a:spLocks noChangeAspect="1"/>
            </p:cNvSpPr>
            <p:nvPr/>
          </p:nvSpPr>
          <p:spPr>
            <a:xfrm rot="18861538">
              <a:off x="9297868"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2" name="Oval 32">
              <a:extLst>
                <a:ext uri="{FF2B5EF4-FFF2-40B4-BE49-F238E27FC236}">
                  <a16:creationId xmlns:a16="http://schemas.microsoft.com/office/drawing/2014/main" id="{057F75E0-36A8-4421-9D33-52E800BC6643}"/>
                </a:ext>
              </a:extLst>
            </p:cNvPr>
            <p:cNvSpPr>
              <a:spLocks noChangeAspect="1"/>
            </p:cNvSpPr>
            <p:nvPr/>
          </p:nvSpPr>
          <p:spPr>
            <a:xfrm rot="18861538">
              <a:off x="6927228"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3" name="Oval 33">
              <a:extLst>
                <a:ext uri="{FF2B5EF4-FFF2-40B4-BE49-F238E27FC236}">
                  <a16:creationId xmlns:a16="http://schemas.microsoft.com/office/drawing/2014/main" id="{726DF8E2-0088-4F48-B349-3842655C79F2}"/>
                </a:ext>
              </a:extLst>
            </p:cNvPr>
            <p:cNvSpPr>
              <a:spLocks noChangeAspect="1"/>
            </p:cNvSpPr>
            <p:nvPr/>
          </p:nvSpPr>
          <p:spPr>
            <a:xfrm rot="18861538">
              <a:off x="7142741"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4" name="Oval 34">
              <a:extLst>
                <a:ext uri="{FF2B5EF4-FFF2-40B4-BE49-F238E27FC236}">
                  <a16:creationId xmlns:a16="http://schemas.microsoft.com/office/drawing/2014/main" id="{76745CB4-DE89-4EAB-8E20-FFF640663D34}"/>
                </a:ext>
              </a:extLst>
            </p:cNvPr>
            <p:cNvSpPr>
              <a:spLocks noChangeAspect="1"/>
            </p:cNvSpPr>
            <p:nvPr/>
          </p:nvSpPr>
          <p:spPr>
            <a:xfrm rot="18861538">
              <a:off x="7358254"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5" name="Oval 35">
              <a:extLst>
                <a:ext uri="{FF2B5EF4-FFF2-40B4-BE49-F238E27FC236}">
                  <a16:creationId xmlns:a16="http://schemas.microsoft.com/office/drawing/2014/main" id="{C52B151E-685A-4BB5-B830-82BF95E9CA6B}"/>
                </a:ext>
              </a:extLst>
            </p:cNvPr>
            <p:cNvSpPr>
              <a:spLocks noChangeAspect="1"/>
            </p:cNvSpPr>
            <p:nvPr/>
          </p:nvSpPr>
          <p:spPr>
            <a:xfrm rot="18861538">
              <a:off x="7573766"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6" name="Oval 36">
              <a:extLst>
                <a:ext uri="{FF2B5EF4-FFF2-40B4-BE49-F238E27FC236}">
                  <a16:creationId xmlns:a16="http://schemas.microsoft.com/office/drawing/2014/main" id="{472CA44D-8C3C-4829-8500-F3EEBB539BC9}"/>
                </a:ext>
              </a:extLst>
            </p:cNvPr>
            <p:cNvSpPr>
              <a:spLocks noChangeAspect="1"/>
            </p:cNvSpPr>
            <p:nvPr/>
          </p:nvSpPr>
          <p:spPr>
            <a:xfrm rot="18861538">
              <a:off x="7789279"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7" name="Oval 37">
              <a:extLst>
                <a:ext uri="{FF2B5EF4-FFF2-40B4-BE49-F238E27FC236}">
                  <a16:creationId xmlns:a16="http://schemas.microsoft.com/office/drawing/2014/main" id="{22436095-CB02-4B34-8A1D-ECC483E58AFC}"/>
                </a:ext>
              </a:extLst>
            </p:cNvPr>
            <p:cNvSpPr>
              <a:spLocks noChangeAspect="1"/>
            </p:cNvSpPr>
            <p:nvPr/>
          </p:nvSpPr>
          <p:spPr>
            <a:xfrm rot="18861538">
              <a:off x="8004792"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8" name="Oval 38">
              <a:extLst>
                <a:ext uri="{FF2B5EF4-FFF2-40B4-BE49-F238E27FC236}">
                  <a16:creationId xmlns:a16="http://schemas.microsoft.com/office/drawing/2014/main" id="{68AEC2FD-C035-4892-A939-05B2DCFAEA4A}"/>
                </a:ext>
              </a:extLst>
            </p:cNvPr>
            <p:cNvSpPr>
              <a:spLocks noChangeAspect="1"/>
            </p:cNvSpPr>
            <p:nvPr/>
          </p:nvSpPr>
          <p:spPr>
            <a:xfrm rot="18861538">
              <a:off x="8220304"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69" name="Oval 39">
              <a:extLst>
                <a:ext uri="{FF2B5EF4-FFF2-40B4-BE49-F238E27FC236}">
                  <a16:creationId xmlns:a16="http://schemas.microsoft.com/office/drawing/2014/main" id="{85B5DFD9-971D-49A4-9BD8-2A2B69A4925C}"/>
                </a:ext>
              </a:extLst>
            </p:cNvPr>
            <p:cNvSpPr>
              <a:spLocks noChangeAspect="1"/>
            </p:cNvSpPr>
            <p:nvPr/>
          </p:nvSpPr>
          <p:spPr>
            <a:xfrm rot="18861538">
              <a:off x="8435817"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70" name="Oval 40">
              <a:extLst>
                <a:ext uri="{FF2B5EF4-FFF2-40B4-BE49-F238E27FC236}">
                  <a16:creationId xmlns:a16="http://schemas.microsoft.com/office/drawing/2014/main" id="{7DDAD6E4-DEAB-42C6-A982-06C433A6B891}"/>
                </a:ext>
              </a:extLst>
            </p:cNvPr>
            <p:cNvSpPr>
              <a:spLocks noChangeAspect="1"/>
            </p:cNvSpPr>
            <p:nvPr/>
          </p:nvSpPr>
          <p:spPr>
            <a:xfrm rot="18861538">
              <a:off x="8651330"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71" name="Oval 41">
              <a:extLst>
                <a:ext uri="{FF2B5EF4-FFF2-40B4-BE49-F238E27FC236}">
                  <a16:creationId xmlns:a16="http://schemas.microsoft.com/office/drawing/2014/main" id="{E67688AF-BE56-44BA-9C65-F10FD8B59999}"/>
                </a:ext>
              </a:extLst>
            </p:cNvPr>
            <p:cNvSpPr>
              <a:spLocks noChangeAspect="1"/>
            </p:cNvSpPr>
            <p:nvPr/>
          </p:nvSpPr>
          <p:spPr>
            <a:xfrm rot="18861538">
              <a:off x="8866842"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72" name="Oval 42">
              <a:extLst>
                <a:ext uri="{FF2B5EF4-FFF2-40B4-BE49-F238E27FC236}">
                  <a16:creationId xmlns:a16="http://schemas.microsoft.com/office/drawing/2014/main" id="{590CD9D5-3067-4017-9AA7-592B37933191}"/>
                </a:ext>
              </a:extLst>
            </p:cNvPr>
            <p:cNvSpPr>
              <a:spLocks noChangeAspect="1"/>
            </p:cNvSpPr>
            <p:nvPr/>
          </p:nvSpPr>
          <p:spPr>
            <a:xfrm rot="18861538">
              <a:off x="9082355"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73" name="Oval 43">
              <a:extLst>
                <a:ext uri="{FF2B5EF4-FFF2-40B4-BE49-F238E27FC236}">
                  <a16:creationId xmlns:a16="http://schemas.microsoft.com/office/drawing/2014/main" id="{E85A3DD2-AA47-43E9-8010-41DEFD5F9BB1}"/>
                </a:ext>
              </a:extLst>
            </p:cNvPr>
            <p:cNvSpPr>
              <a:spLocks noChangeAspect="1"/>
            </p:cNvSpPr>
            <p:nvPr/>
          </p:nvSpPr>
          <p:spPr>
            <a:xfrm rot="18861538">
              <a:off x="9297868"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74" name="Oval 44">
              <a:extLst>
                <a:ext uri="{FF2B5EF4-FFF2-40B4-BE49-F238E27FC236}">
                  <a16:creationId xmlns:a16="http://schemas.microsoft.com/office/drawing/2014/main" id="{69660E2D-99B2-48BE-9609-90FF7213F4B1}"/>
                </a:ext>
              </a:extLst>
            </p:cNvPr>
            <p:cNvSpPr>
              <a:spLocks noChangeAspect="1"/>
            </p:cNvSpPr>
            <p:nvPr/>
          </p:nvSpPr>
          <p:spPr>
            <a:xfrm rot="18861538">
              <a:off x="9508851"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77" name="Oval 56">
              <a:extLst>
                <a:ext uri="{FF2B5EF4-FFF2-40B4-BE49-F238E27FC236}">
                  <a16:creationId xmlns:a16="http://schemas.microsoft.com/office/drawing/2014/main" id="{4B3AFBCD-EA0F-4ED3-9B2A-28D46B2C354D}"/>
                </a:ext>
              </a:extLst>
            </p:cNvPr>
            <p:cNvSpPr>
              <a:spLocks noChangeAspect="1"/>
            </p:cNvSpPr>
            <p:nvPr/>
          </p:nvSpPr>
          <p:spPr>
            <a:xfrm rot="18861538">
              <a:off x="9508851"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grpSp>
      <p:sp>
        <p:nvSpPr>
          <p:cNvPr id="80" name="MH_Others_1">
            <a:extLst>
              <a:ext uri="{FF2B5EF4-FFF2-40B4-BE49-F238E27FC236}">
                <a16:creationId xmlns:a16="http://schemas.microsoft.com/office/drawing/2014/main" id="{0641AFE0-AC38-434B-92EB-7FD2E2FF591E}"/>
              </a:ext>
            </a:extLst>
          </p:cNvPr>
          <p:cNvSpPr txBox="1"/>
          <p:nvPr>
            <p:custDataLst>
              <p:tags r:id="rId1"/>
            </p:custDataLst>
          </p:nvPr>
        </p:nvSpPr>
        <p:spPr>
          <a:xfrm>
            <a:off x="3790181" y="1973915"/>
            <a:ext cx="1107996" cy="2557700"/>
          </a:xfrm>
          <a:prstGeom prst="rect">
            <a:avLst/>
          </a:prstGeom>
          <a:noFill/>
        </p:spPr>
        <p:txBody>
          <a:bodyPr vert="eaVert" wrap="square" lIns="0" tIns="0" rIns="0" bIns="0" anchor="ctr">
            <a:spAutoFit/>
          </a:bodyPr>
          <a:lstStyle/>
          <a:p>
            <a:pPr algn="ctr" eaLnBrk="1" hangingPunct="1">
              <a:defRPr/>
            </a:pPr>
            <a:r>
              <a:rPr lang="zh-CN" altLang="en-US" sz="72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目录</a:t>
            </a:r>
          </a:p>
        </p:txBody>
      </p:sp>
      <p:sp>
        <p:nvSpPr>
          <p:cNvPr id="81" name="MH_Others_2">
            <a:extLst>
              <a:ext uri="{FF2B5EF4-FFF2-40B4-BE49-F238E27FC236}">
                <a16:creationId xmlns:a16="http://schemas.microsoft.com/office/drawing/2014/main" id="{F7DB4CCA-3E26-4CCE-A491-B0A9F836B0E3}"/>
              </a:ext>
            </a:extLst>
          </p:cNvPr>
          <p:cNvSpPr txBox="1"/>
          <p:nvPr>
            <p:custDataLst>
              <p:tags r:id="rId2"/>
            </p:custDataLst>
          </p:nvPr>
        </p:nvSpPr>
        <p:spPr>
          <a:xfrm rot="5400000">
            <a:off x="3582057" y="3124340"/>
            <a:ext cx="2623532" cy="369332"/>
          </a:xfrm>
          <a:prstGeom prst="rect">
            <a:avLst/>
          </a:prstGeom>
          <a:noFill/>
        </p:spPr>
        <p:txBody>
          <a:bodyPr wrap="square" lIns="0" tIns="0" rIns="0" bIns="0">
            <a:spAutoFit/>
          </a:bodyPr>
          <a:lstStyle/>
          <a:p>
            <a:pPr algn="ctr" eaLnBrk="1" hangingPunct="1">
              <a:defRPr/>
            </a:pPr>
            <a:r>
              <a:rPr lang="en-US" altLang="zh-CN"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750" fill="hold"/>
                                        <p:tgtEl>
                                          <p:spTgt spid="35"/>
                                        </p:tgtEl>
                                        <p:attrNameLst>
                                          <p:attrName>ppt_w</p:attrName>
                                        </p:attrNameLst>
                                      </p:cBhvr>
                                      <p:tavLst>
                                        <p:tav tm="0">
                                          <p:val>
                                            <p:fltVal val="0"/>
                                          </p:val>
                                        </p:tav>
                                        <p:tav tm="100000">
                                          <p:val>
                                            <p:strVal val="#ppt_w"/>
                                          </p:val>
                                        </p:tav>
                                      </p:tavLst>
                                    </p:anim>
                                    <p:anim calcmode="lin" valueType="num">
                                      <p:cBhvr>
                                        <p:cTn id="12" dur="750" fill="hold"/>
                                        <p:tgtEl>
                                          <p:spTgt spid="35"/>
                                        </p:tgtEl>
                                        <p:attrNameLst>
                                          <p:attrName>ppt_h</p:attrName>
                                        </p:attrNameLst>
                                      </p:cBhvr>
                                      <p:tavLst>
                                        <p:tav tm="0">
                                          <p:val>
                                            <p:fltVal val="0"/>
                                          </p:val>
                                        </p:tav>
                                        <p:tav tm="100000">
                                          <p:val>
                                            <p:strVal val="#ppt_h"/>
                                          </p:val>
                                        </p:tav>
                                      </p:tavLst>
                                    </p:anim>
                                    <p:animEffect transition="in" filter="fade">
                                      <p:cBhvr>
                                        <p:cTn id="13" dur="750"/>
                                        <p:tgtEl>
                                          <p:spTgt spid="3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750"/>
                                        <p:tgtEl>
                                          <p:spTgt spid="49"/>
                                        </p:tgtEl>
                                      </p:cBhvr>
                                    </p:animEffect>
                                    <p:anim calcmode="lin" valueType="num">
                                      <p:cBhvr>
                                        <p:cTn id="18" dur="750" fill="hold"/>
                                        <p:tgtEl>
                                          <p:spTgt spid="49"/>
                                        </p:tgtEl>
                                        <p:attrNameLst>
                                          <p:attrName>ppt_x</p:attrName>
                                        </p:attrNameLst>
                                      </p:cBhvr>
                                      <p:tavLst>
                                        <p:tav tm="0">
                                          <p:val>
                                            <p:strVal val="#ppt_x"/>
                                          </p:val>
                                        </p:tav>
                                        <p:tav tm="100000">
                                          <p:val>
                                            <p:strVal val="#ppt_x"/>
                                          </p:val>
                                        </p:tav>
                                      </p:tavLst>
                                    </p:anim>
                                    <p:anim calcmode="lin" valueType="num">
                                      <p:cBhvr>
                                        <p:cTn id="19" dur="750" fill="hold"/>
                                        <p:tgtEl>
                                          <p:spTgt spid="49"/>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0"/>
                                        </p:tgtEl>
                                        <p:attrNameLst>
                                          <p:attrName>style.visibility</p:attrName>
                                        </p:attrNameLst>
                                      </p:cBhvr>
                                      <p:to>
                                        <p:strVal val="visible"/>
                                      </p:to>
                                    </p:set>
                                    <p:anim by="(-#ppt_w*2)" calcmode="lin" valueType="num">
                                      <p:cBhvr rctx="PPT">
                                        <p:cTn id="23" dur="500" autoRev="1" fill="hold">
                                          <p:stCondLst>
                                            <p:cond delay="0"/>
                                          </p:stCondLst>
                                        </p:cTn>
                                        <p:tgtEl>
                                          <p:spTgt spid="80"/>
                                        </p:tgtEl>
                                        <p:attrNameLst>
                                          <p:attrName>ppt_w</p:attrName>
                                        </p:attrNameLst>
                                      </p:cBhvr>
                                    </p:anim>
                                    <p:anim by="(#ppt_w*0.50)" calcmode="lin" valueType="num">
                                      <p:cBhvr>
                                        <p:cTn id="24" dur="500" decel="50000" autoRev="1" fill="hold">
                                          <p:stCondLst>
                                            <p:cond delay="0"/>
                                          </p:stCondLst>
                                        </p:cTn>
                                        <p:tgtEl>
                                          <p:spTgt spid="80"/>
                                        </p:tgtEl>
                                        <p:attrNameLst>
                                          <p:attrName>ppt_x</p:attrName>
                                        </p:attrNameLst>
                                      </p:cBhvr>
                                    </p:anim>
                                    <p:anim from="(-#ppt_h/2)" to="(#ppt_y)" calcmode="lin" valueType="num">
                                      <p:cBhvr>
                                        <p:cTn id="25" dur="1000" fill="hold">
                                          <p:stCondLst>
                                            <p:cond delay="0"/>
                                          </p:stCondLst>
                                        </p:cTn>
                                        <p:tgtEl>
                                          <p:spTgt spid="80"/>
                                        </p:tgtEl>
                                        <p:attrNameLst>
                                          <p:attrName>ppt_y</p:attrName>
                                        </p:attrNameLst>
                                      </p:cBhvr>
                                    </p:anim>
                                    <p:animRot by="21600000">
                                      <p:cBhvr>
                                        <p:cTn id="26" dur="1000" fill="hold">
                                          <p:stCondLst>
                                            <p:cond delay="0"/>
                                          </p:stCondLst>
                                        </p:cTn>
                                        <p:tgtEl>
                                          <p:spTgt spid="80"/>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81"/>
                                        </p:tgtEl>
                                        <p:attrNameLst>
                                          <p:attrName>style.visibility</p:attrName>
                                        </p:attrNameLst>
                                      </p:cBhvr>
                                      <p:to>
                                        <p:strVal val="visible"/>
                                      </p:to>
                                    </p:set>
                                    <p:anim by="(-#ppt_w*2)" calcmode="lin" valueType="num">
                                      <p:cBhvr rctx="PPT">
                                        <p:cTn id="29" dur="500" autoRev="1" fill="hold">
                                          <p:stCondLst>
                                            <p:cond delay="0"/>
                                          </p:stCondLst>
                                        </p:cTn>
                                        <p:tgtEl>
                                          <p:spTgt spid="81"/>
                                        </p:tgtEl>
                                        <p:attrNameLst>
                                          <p:attrName>ppt_w</p:attrName>
                                        </p:attrNameLst>
                                      </p:cBhvr>
                                    </p:anim>
                                    <p:anim by="(#ppt_w*0.50)" calcmode="lin" valueType="num">
                                      <p:cBhvr>
                                        <p:cTn id="30" dur="500" decel="50000" autoRev="1" fill="hold">
                                          <p:stCondLst>
                                            <p:cond delay="0"/>
                                          </p:stCondLst>
                                        </p:cTn>
                                        <p:tgtEl>
                                          <p:spTgt spid="81"/>
                                        </p:tgtEl>
                                        <p:attrNameLst>
                                          <p:attrName>ppt_x</p:attrName>
                                        </p:attrNameLst>
                                      </p:cBhvr>
                                    </p:anim>
                                    <p:anim from="(-#ppt_h/2)" to="(#ppt_y)" calcmode="lin" valueType="num">
                                      <p:cBhvr>
                                        <p:cTn id="31" dur="1000" fill="hold">
                                          <p:stCondLst>
                                            <p:cond delay="0"/>
                                          </p:stCondLst>
                                        </p:cTn>
                                        <p:tgtEl>
                                          <p:spTgt spid="81"/>
                                        </p:tgtEl>
                                        <p:attrNameLst>
                                          <p:attrName>ppt_y</p:attrName>
                                        </p:attrNameLst>
                                      </p:cBhvr>
                                    </p:anim>
                                    <p:animRot by="21600000">
                                      <p:cBhvr>
                                        <p:cTn id="32" dur="1000" fill="hold">
                                          <p:stCondLst>
                                            <p:cond delay="0"/>
                                          </p:stCondLst>
                                        </p:cTn>
                                        <p:tgtEl>
                                          <p:spTgt spid="81"/>
                                        </p:tgtEl>
                                        <p:attrNameLst>
                                          <p:attrName>r</p:attrName>
                                        </p:attrNameLst>
                                      </p:cBhvr>
                                    </p:animRot>
                                  </p:childTnLst>
                                </p:cTn>
                              </p:par>
                            </p:childTnLst>
                          </p:cTn>
                        </p:par>
                        <p:par>
                          <p:cTn id="33" fill="hold">
                            <p:stCondLst>
                              <p:cond delay="3950"/>
                            </p:stCondLst>
                            <p:childTnLst>
                              <p:par>
                                <p:cTn id="34" presetID="2" presetClass="entr" presetSubtype="2"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1000" fill="hold"/>
                                        <p:tgtEl>
                                          <p:spTgt spid="36"/>
                                        </p:tgtEl>
                                        <p:attrNameLst>
                                          <p:attrName>ppt_x</p:attrName>
                                        </p:attrNameLst>
                                      </p:cBhvr>
                                      <p:tavLst>
                                        <p:tav tm="0">
                                          <p:val>
                                            <p:strVal val="1+#ppt_w/2"/>
                                          </p:val>
                                        </p:tav>
                                        <p:tav tm="100000">
                                          <p:val>
                                            <p:strVal val="#ppt_x"/>
                                          </p:val>
                                        </p:tav>
                                      </p:tavLst>
                                    </p:anim>
                                    <p:anim calcmode="lin" valueType="num">
                                      <p:cBhvr additive="base">
                                        <p:cTn id="37"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80" grpId="0"/>
      <p:bldP spid="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323D8C07-ABCA-4930-9786-84CA86087566}"/>
              </a:ext>
            </a:extLst>
          </p:cNvPr>
          <p:cNvGrpSpPr/>
          <p:nvPr/>
        </p:nvGrpSpPr>
        <p:grpSpPr>
          <a:xfrm>
            <a:off x="5853071" y="1869919"/>
            <a:ext cx="5243386" cy="4174598"/>
            <a:chOff x="1794737" y="1787849"/>
            <a:chExt cx="5418863" cy="3996390"/>
          </a:xfrm>
        </p:grpSpPr>
        <p:sp>
          <p:nvSpPr>
            <p:cNvPr id="7" name="矩形 6">
              <a:extLst>
                <a:ext uri="{FF2B5EF4-FFF2-40B4-BE49-F238E27FC236}">
                  <a16:creationId xmlns:a16="http://schemas.microsoft.com/office/drawing/2014/main" id="{C7409489-E242-4CA3-8E85-CDE5EB5E4AAC}"/>
                </a:ext>
              </a:extLst>
            </p:cNvPr>
            <p:cNvSpPr>
              <a:spLocks noChangeArrowheads="1"/>
            </p:cNvSpPr>
            <p:nvPr/>
          </p:nvSpPr>
          <p:spPr bwMode="auto">
            <a:xfrm>
              <a:off x="1794738" y="5002888"/>
              <a:ext cx="5418862" cy="781351"/>
            </a:xfrm>
            <a:prstGeom prst="rect">
              <a:avLst/>
            </a:prstGeom>
            <a:solidFill>
              <a:srgbClr val="B58676"/>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9" name="文本框 35">
              <a:extLst>
                <a:ext uri="{FF2B5EF4-FFF2-40B4-BE49-F238E27FC236}">
                  <a16:creationId xmlns:a16="http://schemas.microsoft.com/office/drawing/2014/main" id="{BDDC9157-AA0A-474A-8A6B-B7165F89E726}"/>
                </a:ext>
              </a:extLst>
            </p:cNvPr>
            <p:cNvSpPr txBox="1">
              <a:spLocks noChangeArrowheads="1"/>
            </p:cNvSpPr>
            <p:nvPr/>
          </p:nvSpPr>
          <p:spPr bwMode="auto">
            <a:xfrm>
              <a:off x="1995756" y="5218453"/>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10" name="文本框 36">
              <a:extLst>
                <a:ext uri="{FF2B5EF4-FFF2-40B4-BE49-F238E27FC236}">
                  <a16:creationId xmlns:a16="http://schemas.microsoft.com/office/drawing/2014/main" id="{9F3F013C-4369-4781-AC99-113F3C498AE5}"/>
                </a:ext>
              </a:extLst>
            </p:cNvPr>
            <p:cNvSpPr txBox="1">
              <a:spLocks noChangeArrowheads="1"/>
            </p:cNvSpPr>
            <p:nvPr/>
          </p:nvSpPr>
          <p:spPr bwMode="auto">
            <a:xfrm>
              <a:off x="3894748" y="5156509"/>
              <a:ext cx="2911144" cy="53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  容描述内容描述内容描述内容</a:t>
              </a:r>
            </a:p>
          </p:txBody>
        </p:sp>
        <p:sp>
          <p:nvSpPr>
            <p:cNvPr id="14" name="Rectangle 30">
              <a:extLst>
                <a:ext uri="{FF2B5EF4-FFF2-40B4-BE49-F238E27FC236}">
                  <a16:creationId xmlns:a16="http://schemas.microsoft.com/office/drawing/2014/main" id="{53750DEF-49CC-40BF-BA0E-6884A3D076B9}"/>
                </a:ext>
              </a:extLst>
            </p:cNvPr>
            <p:cNvSpPr/>
            <p:nvPr/>
          </p:nvSpPr>
          <p:spPr>
            <a:xfrm>
              <a:off x="1794737" y="1787849"/>
              <a:ext cx="5418863" cy="3052600"/>
            </a:xfrm>
            <a:prstGeom prst="rect">
              <a:avLst/>
            </a:prstGeom>
            <a:blipFill dpi="0" rotWithShape="1">
              <a:blip r:embed="rId7"/>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15" name="MH_Text_1">
            <a:extLst>
              <a:ext uri="{FF2B5EF4-FFF2-40B4-BE49-F238E27FC236}">
                <a16:creationId xmlns:a16="http://schemas.microsoft.com/office/drawing/2014/main" id="{937A6A41-6582-4289-882A-CF7EB7FD3848}"/>
              </a:ext>
            </a:extLst>
          </p:cNvPr>
          <p:cNvSpPr txBox="1">
            <a:spLocks noChangeArrowheads="1"/>
          </p:cNvSpPr>
          <p:nvPr>
            <p:custDataLst>
              <p:tags r:id="rId1"/>
            </p:custDataLst>
          </p:nvPr>
        </p:nvSpPr>
        <p:spPr bwMode="auto">
          <a:xfrm>
            <a:off x="1209110" y="3289458"/>
            <a:ext cx="4551742" cy="6677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MH_SubTitle_1">
            <a:extLst>
              <a:ext uri="{FF2B5EF4-FFF2-40B4-BE49-F238E27FC236}">
                <a16:creationId xmlns:a16="http://schemas.microsoft.com/office/drawing/2014/main" id="{743331E5-9702-4A62-8B8B-CC7EE2F69A4D}"/>
              </a:ext>
            </a:extLst>
          </p:cNvPr>
          <p:cNvSpPr txBox="1">
            <a:spLocks noChangeArrowheads="1"/>
          </p:cNvSpPr>
          <p:nvPr>
            <p:custDataLst>
              <p:tags r:id="rId2"/>
            </p:custDataLst>
          </p:nvPr>
        </p:nvSpPr>
        <p:spPr bwMode="auto">
          <a:xfrm>
            <a:off x="1212907" y="2783513"/>
            <a:ext cx="1975953"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552F2311-F94A-488E-A87B-51E7E7956FDC}"/>
              </a:ext>
            </a:extLst>
          </p:cNvPr>
          <p:cNvGrpSpPr/>
          <p:nvPr/>
        </p:nvGrpSpPr>
        <p:grpSpPr>
          <a:xfrm>
            <a:off x="3216137" y="2862909"/>
            <a:ext cx="416411" cy="382998"/>
            <a:chOff x="8374817" y="3976831"/>
            <a:chExt cx="719115" cy="661413"/>
          </a:xfrm>
          <a:solidFill>
            <a:srgbClr val="B58676"/>
          </a:solidFill>
        </p:grpSpPr>
        <p:sp>
          <p:nvSpPr>
            <p:cNvPr id="18" name="Freeform 44">
              <a:extLst>
                <a:ext uri="{FF2B5EF4-FFF2-40B4-BE49-F238E27FC236}">
                  <a16:creationId xmlns:a16="http://schemas.microsoft.com/office/drawing/2014/main" id="{DDAE5C38-2C28-4E51-9C55-84B75F8009E1}"/>
                </a:ext>
              </a:extLst>
            </p:cNvPr>
            <p:cNvSpPr>
              <a:spLocks/>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9" name="Freeform 45">
              <a:extLst>
                <a:ext uri="{FF2B5EF4-FFF2-40B4-BE49-F238E27FC236}">
                  <a16:creationId xmlns:a16="http://schemas.microsoft.com/office/drawing/2014/main" id="{099880EB-F4A3-4709-92A0-5B9852B1FAA4}"/>
                </a:ext>
              </a:extLst>
            </p:cNvPr>
            <p:cNvSpPr>
              <a:spLocks/>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0" name="Freeform 46">
              <a:extLst>
                <a:ext uri="{FF2B5EF4-FFF2-40B4-BE49-F238E27FC236}">
                  <a16:creationId xmlns:a16="http://schemas.microsoft.com/office/drawing/2014/main" id="{63AA559C-E3BF-4435-AA9F-975BD35E6DBA}"/>
                </a:ext>
              </a:extLst>
            </p:cNvPr>
            <p:cNvSpPr>
              <a:spLocks/>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1" name="Freeform 47">
              <a:extLst>
                <a:ext uri="{FF2B5EF4-FFF2-40B4-BE49-F238E27FC236}">
                  <a16:creationId xmlns:a16="http://schemas.microsoft.com/office/drawing/2014/main" id="{C9DD8357-BFDE-42B0-90D3-D18869595AD9}"/>
                </a:ext>
              </a:extLst>
            </p:cNvPr>
            <p:cNvSpPr>
              <a:spLocks/>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2" name="Rectangle 48">
              <a:extLst>
                <a:ext uri="{FF2B5EF4-FFF2-40B4-BE49-F238E27FC236}">
                  <a16:creationId xmlns:a16="http://schemas.microsoft.com/office/drawing/2014/main" id="{78AE7EC1-6850-4967-899C-48027ABE596B}"/>
                </a:ext>
              </a:extLst>
            </p:cNvPr>
            <p:cNvSpPr>
              <a:spLocks noChangeArrowheads="1"/>
            </p:cNvSpPr>
            <p:nvPr/>
          </p:nvSpPr>
          <p:spPr bwMode="auto">
            <a:xfrm>
              <a:off x="8459928" y="4504808"/>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3" name="Rectangle 49">
              <a:extLst>
                <a:ext uri="{FF2B5EF4-FFF2-40B4-BE49-F238E27FC236}">
                  <a16:creationId xmlns:a16="http://schemas.microsoft.com/office/drawing/2014/main" id="{3C872FC6-459B-4C8E-B4E2-4FFAFEC6A1DA}"/>
                </a:ext>
              </a:extLst>
            </p:cNvPr>
            <p:cNvSpPr>
              <a:spLocks noChangeArrowheads="1"/>
            </p:cNvSpPr>
            <p:nvPr/>
          </p:nvSpPr>
          <p:spPr bwMode="auto">
            <a:xfrm>
              <a:off x="8459928" y="4428352"/>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4" name="Rectangle 50">
              <a:extLst>
                <a:ext uri="{FF2B5EF4-FFF2-40B4-BE49-F238E27FC236}">
                  <a16:creationId xmlns:a16="http://schemas.microsoft.com/office/drawing/2014/main" id="{E2340F09-1796-4129-AF4D-D8EEB023B115}"/>
                </a:ext>
              </a:extLst>
            </p:cNvPr>
            <p:cNvSpPr>
              <a:spLocks noChangeArrowheads="1"/>
            </p:cNvSpPr>
            <p:nvPr/>
          </p:nvSpPr>
          <p:spPr bwMode="auto">
            <a:xfrm>
              <a:off x="8459928" y="4354782"/>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5" name="Rectangle 51">
              <a:extLst>
                <a:ext uri="{FF2B5EF4-FFF2-40B4-BE49-F238E27FC236}">
                  <a16:creationId xmlns:a16="http://schemas.microsoft.com/office/drawing/2014/main" id="{08E233A0-F58A-4880-B32B-71170A9FDBD3}"/>
                </a:ext>
              </a:extLst>
            </p:cNvPr>
            <p:cNvSpPr>
              <a:spLocks noChangeArrowheads="1"/>
            </p:cNvSpPr>
            <p:nvPr/>
          </p:nvSpPr>
          <p:spPr bwMode="auto">
            <a:xfrm>
              <a:off x="8459928" y="4278326"/>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6" name="Rectangle 52">
              <a:extLst>
                <a:ext uri="{FF2B5EF4-FFF2-40B4-BE49-F238E27FC236}">
                  <a16:creationId xmlns:a16="http://schemas.microsoft.com/office/drawing/2014/main" id="{10668CFC-CC28-4C45-AC21-39ADD5DFD580}"/>
                </a:ext>
              </a:extLst>
            </p:cNvPr>
            <p:cNvSpPr>
              <a:spLocks noChangeArrowheads="1"/>
            </p:cNvSpPr>
            <p:nvPr/>
          </p:nvSpPr>
          <p:spPr bwMode="auto">
            <a:xfrm>
              <a:off x="8459928" y="4201870"/>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7" name="Rectangle 53">
              <a:extLst>
                <a:ext uri="{FF2B5EF4-FFF2-40B4-BE49-F238E27FC236}">
                  <a16:creationId xmlns:a16="http://schemas.microsoft.com/office/drawing/2014/main" id="{76E8C50F-4A63-4BD0-BFDB-2D077DD149E3}"/>
                </a:ext>
              </a:extLst>
            </p:cNvPr>
            <p:cNvSpPr>
              <a:spLocks noChangeArrowheads="1"/>
            </p:cNvSpPr>
            <p:nvPr/>
          </p:nvSpPr>
          <p:spPr bwMode="auto">
            <a:xfrm>
              <a:off x="8459928" y="4124694"/>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8" name="MH_Text_1">
            <a:extLst>
              <a:ext uri="{FF2B5EF4-FFF2-40B4-BE49-F238E27FC236}">
                <a16:creationId xmlns:a16="http://schemas.microsoft.com/office/drawing/2014/main" id="{7336FB5F-5388-4048-ACBE-1B4BEE3D0304}"/>
              </a:ext>
            </a:extLst>
          </p:cNvPr>
          <p:cNvSpPr txBox="1">
            <a:spLocks noChangeArrowheads="1"/>
          </p:cNvSpPr>
          <p:nvPr>
            <p:custDataLst>
              <p:tags r:id="rId3"/>
            </p:custDataLst>
          </p:nvPr>
        </p:nvSpPr>
        <p:spPr bwMode="auto">
          <a:xfrm>
            <a:off x="1218631" y="4772838"/>
            <a:ext cx="4551742" cy="6677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fontAlgn="auto">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fontAlgn="auto">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fontAlgn="auto">
              <a:spcBef>
                <a:spcPts val="0"/>
              </a:spcBef>
              <a:spcAft>
                <a:spcPts val="0"/>
              </a:spcAft>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fontAlgn="auto">
              <a:spcBef>
                <a:spcPts val="0"/>
              </a:spcBef>
              <a:spcAft>
                <a:spcPts val="0"/>
              </a:spcAft>
            </a:pP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9" name="MH_SubTitle_1">
            <a:extLst>
              <a:ext uri="{FF2B5EF4-FFF2-40B4-BE49-F238E27FC236}">
                <a16:creationId xmlns:a16="http://schemas.microsoft.com/office/drawing/2014/main" id="{D634C266-EEA2-4EA9-ACD5-C3E1D4BD2BB5}"/>
              </a:ext>
            </a:extLst>
          </p:cNvPr>
          <p:cNvSpPr txBox="1">
            <a:spLocks noChangeArrowheads="1"/>
          </p:cNvSpPr>
          <p:nvPr>
            <p:custDataLst>
              <p:tags r:id="rId4"/>
            </p:custDataLst>
          </p:nvPr>
        </p:nvSpPr>
        <p:spPr bwMode="auto">
          <a:xfrm>
            <a:off x="1222428" y="4266893"/>
            <a:ext cx="1975953"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cs"/>
              </a:rPr>
              <a:t>加入标题描述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cs"/>
            </a:endParaRPr>
          </a:p>
        </p:txBody>
      </p:sp>
      <p:grpSp>
        <p:nvGrpSpPr>
          <p:cNvPr id="30" name="组合 29">
            <a:extLst>
              <a:ext uri="{FF2B5EF4-FFF2-40B4-BE49-F238E27FC236}">
                <a16:creationId xmlns:a16="http://schemas.microsoft.com/office/drawing/2014/main" id="{226C17A0-CED9-48CC-A24D-61D2C0A4EE6C}"/>
              </a:ext>
            </a:extLst>
          </p:cNvPr>
          <p:cNvGrpSpPr/>
          <p:nvPr/>
        </p:nvGrpSpPr>
        <p:grpSpPr>
          <a:xfrm flipH="1">
            <a:off x="3205203" y="4270299"/>
            <a:ext cx="385981" cy="502539"/>
            <a:chOff x="3196030" y="1160235"/>
            <a:chExt cx="582794" cy="758785"/>
          </a:xfrm>
          <a:solidFill>
            <a:srgbClr val="B58676"/>
          </a:solidFill>
        </p:grpSpPr>
        <p:sp>
          <p:nvSpPr>
            <p:cNvPr id="31" name="Freeform 634">
              <a:extLst>
                <a:ext uri="{FF2B5EF4-FFF2-40B4-BE49-F238E27FC236}">
                  <a16:creationId xmlns:a16="http://schemas.microsoft.com/office/drawing/2014/main" id="{A44C9570-B023-4894-9997-45FBA5DC15C1}"/>
                </a:ext>
              </a:extLst>
            </p:cNvPr>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2" name="Oval 635">
              <a:extLst>
                <a:ext uri="{FF2B5EF4-FFF2-40B4-BE49-F238E27FC236}">
                  <a16:creationId xmlns:a16="http://schemas.microsoft.com/office/drawing/2014/main" id="{E438FCEE-937F-4BCC-B515-D3266EA723FE}"/>
                </a:ext>
              </a:extLst>
            </p:cNvPr>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3" name="Freeform 636">
              <a:extLst>
                <a:ext uri="{FF2B5EF4-FFF2-40B4-BE49-F238E27FC236}">
                  <a16:creationId xmlns:a16="http://schemas.microsoft.com/office/drawing/2014/main" id="{C0C9364B-0166-4237-9DDC-4F6B199FECF7}"/>
                </a:ext>
              </a:extLst>
            </p:cNvPr>
            <p:cNvSpPr>
              <a:spLocks/>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4" name="Freeform 637">
              <a:extLst>
                <a:ext uri="{FF2B5EF4-FFF2-40B4-BE49-F238E27FC236}">
                  <a16:creationId xmlns:a16="http://schemas.microsoft.com/office/drawing/2014/main" id="{ACB2FE5E-4D48-4041-8BC1-BD4F3C8BA3CF}"/>
                </a:ext>
              </a:extLst>
            </p:cNvPr>
            <p:cNvSpPr>
              <a:spLocks/>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5" name="Freeform 638">
              <a:extLst>
                <a:ext uri="{FF2B5EF4-FFF2-40B4-BE49-F238E27FC236}">
                  <a16:creationId xmlns:a16="http://schemas.microsoft.com/office/drawing/2014/main" id="{6F0DA6A5-8A79-4943-974C-B1E8F43D3155}"/>
                </a:ext>
              </a:extLst>
            </p:cNvPr>
            <p:cNvSpPr>
              <a:spLocks/>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Tree>
    <p:extLst>
      <p:ext uri="{BB962C8B-B14F-4D97-AF65-F5344CB8AC3E}">
        <p14:creationId xmlns:p14="http://schemas.microsoft.com/office/powerpoint/2010/main" val="43685804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6" presetClass="entr" presetSubtype="37"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1750"/>
                            </p:stCondLst>
                            <p:childTnLst>
                              <p:par>
                                <p:cTn id="19" presetID="41" presetClass="entr" presetSubtype="0" fill="hold" grpId="0" nodeType="afterEffect">
                                  <p:stCondLst>
                                    <p:cond delay="0"/>
                                  </p:stCondLst>
                                  <p:iterate type="lt">
                                    <p:tmPct val="3000"/>
                                  </p:iterate>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6"/>
                                        </p:tgtEl>
                                        <p:attrNameLst>
                                          <p:attrName>ppt_y</p:attrName>
                                        </p:attrNameLst>
                                      </p:cBhvr>
                                      <p:tavLst>
                                        <p:tav tm="0">
                                          <p:val>
                                            <p:strVal val="#ppt_y"/>
                                          </p:val>
                                        </p:tav>
                                        <p:tav tm="100000">
                                          <p:val>
                                            <p:strVal val="#ppt_y"/>
                                          </p:val>
                                        </p:tav>
                                      </p:tavLst>
                                    </p:anim>
                                    <p:anim calcmode="lin" valueType="num">
                                      <p:cBhvr>
                                        <p:cTn id="2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6"/>
                                        </p:tgtEl>
                                      </p:cBhvr>
                                    </p:animEffect>
                                  </p:childTnLst>
                                </p:cTn>
                              </p:par>
                            </p:childTnLst>
                          </p:cTn>
                        </p:par>
                        <p:par>
                          <p:cTn id="26" fill="hold">
                            <p:stCondLst>
                              <p:cond delay="2325"/>
                            </p:stCondLst>
                            <p:childTnLst>
                              <p:par>
                                <p:cTn id="27" presetID="41" presetClass="entr" presetSubtype="0" fill="hold" grpId="0" nodeType="afterEffect">
                                  <p:stCondLst>
                                    <p:cond delay="0"/>
                                  </p:stCondLst>
                                  <p:iterate type="lt">
                                    <p:tmPct val="3000"/>
                                  </p:iterate>
                                  <p:childTnLst>
                                    <p:set>
                                      <p:cBhvr>
                                        <p:cTn id="28" dur="1" fill="hold">
                                          <p:stCondLst>
                                            <p:cond delay="0"/>
                                          </p:stCondLst>
                                        </p:cTn>
                                        <p:tgtEl>
                                          <p:spTgt spid="15"/>
                                        </p:tgtEl>
                                        <p:attrNameLst>
                                          <p:attrName>style.visibility</p:attrName>
                                        </p:attrNameLst>
                                      </p:cBhvr>
                                      <p:to>
                                        <p:strVal val="visible"/>
                                      </p:to>
                                    </p:set>
                                    <p:anim calcmode="lin" valueType="num">
                                      <p:cBhvr>
                                        <p:cTn id="29"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15"/>
                                        </p:tgtEl>
                                        <p:attrNameLst>
                                          <p:attrName>ppt_y</p:attrName>
                                        </p:attrNameLst>
                                      </p:cBhvr>
                                      <p:tavLst>
                                        <p:tav tm="0">
                                          <p:val>
                                            <p:strVal val="#ppt_y"/>
                                          </p:val>
                                        </p:tav>
                                        <p:tav tm="100000">
                                          <p:val>
                                            <p:strVal val="#ppt_y"/>
                                          </p:val>
                                        </p:tav>
                                      </p:tavLst>
                                    </p:anim>
                                    <p:anim calcmode="lin" valueType="num">
                                      <p:cBhvr>
                                        <p:cTn id="31"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15"/>
                                        </p:tgtEl>
                                      </p:cBhvr>
                                    </p:animEffect>
                                  </p:childTnLst>
                                </p:cTn>
                              </p:par>
                              <p:par>
                                <p:cTn id="34" presetID="22" presetClass="entr" presetSubtype="2"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3048"/>
                            </p:stCondLst>
                            <p:childTnLst>
                              <p:par>
                                <p:cTn id="38" presetID="41" presetClass="entr" presetSubtype="0" fill="hold" grpId="0" nodeType="afterEffect">
                                  <p:stCondLst>
                                    <p:cond delay="0"/>
                                  </p:stCondLst>
                                  <p:iterate type="lt">
                                    <p:tmPct val="3000"/>
                                  </p:iterate>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9"/>
                                        </p:tgtEl>
                                        <p:attrNameLst>
                                          <p:attrName>ppt_y</p:attrName>
                                        </p:attrNameLst>
                                      </p:cBhvr>
                                      <p:tavLst>
                                        <p:tav tm="0">
                                          <p:val>
                                            <p:strVal val="#ppt_y"/>
                                          </p:val>
                                        </p:tav>
                                        <p:tav tm="100000">
                                          <p:val>
                                            <p:strVal val="#ppt_y"/>
                                          </p:val>
                                        </p:tav>
                                      </p:tavLst>
                                    </p:anim>
                                    <p:anim calcmode="lin" valueType="num">
                                      <p:cBhvr>
                                        <p:cTn id="42"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9"/>
                                        </p:tgtEl>
                                      </p:cBhvr>
                                    </p:animEffect>
                                  </p:childTnLst>
                                </p:cTn>
                              </p:par>
                            </p:childTnLst>
                          </p:cTn>
                        </p:par>
                        <p:par>
                          <p:cTn id="45" fill="hold">
                            <p:stCondLst>
                              <p:cond delay="3623"/>
                            </p:stCondLst>
                            <p:childTnLst>
                              <p:par>
                                <p:cTn id="46" presetID="41" presetClass="entr" presetSubtype="0" fill="hold" grpId="0" nodeType="afterEffect">
                                  <p:stCondLst>
                                    <p:cond delay="0"/>
                                  </p:stCondLst>
                                  <p:iterate type="lt">
                                    <p:tmPct val="3000"/>
                                  </p:iterate>
                                  <p:childTnLst>
                                    <p:set>
                                      <p:cBhvr>
                                        <p:cTn id="47" dur="1" fill="hold">
                                          <p:stCondLst>
                                            <p:cond delay="0"/>
                                          </p:stCondLst>
                                        </p:cTn>
                                        <p:tgtEl>
                                          <p:spTgt spid="28"/>
                                        </p:tgtEl>
                                        <p:attrNameLst>
                                          <p:attrName>style.visibility</p:attrName>
                                        </p:attrNameLst>
                                      </p:cBhvr>
                                      <p:to>
                                        <p:strVal val="visible"/>
                                      </p:to>
                                    </p:set>
                                    <p:anim calcmode="lin" valueType="num">
                                      <p:cBhvr>
                                        <p:cTn id="48"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9" dur="250" fill="hold"/>
                                        <p:tgtEl>
                                          <p:spTgt spid="28"/>
                                        </p:tgtEl>
                                        <p:attrNameLst>
                                          <p:attrName>ppt_y</p:attrName>
                                        </p:attrNameLst>
                                      </p:cBhvr>
                                      <p:tavLst>
                                        <p:tav tm="0">
                                          <p:val>
                                            <p:strVal val="#ppt_y"/>
                                          </p:val>
                                        </p:tav>
                                        <p:tav tm="100000">
                                          <p:val>
                                            <p:strVal val="#ppt_y"/>
                                          </p:val>
                                        </p:tav>
                                      </p:tavLst>
                                    </p:anim>
                                    <p:anim calcmode="lin" valueType="num">
                                      <p:cBhvr>
                                        <p:cTn id="50"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1"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250" tmFilter="0,0; .5, 1; 1, 1"/>
                                        <p:tgtEl>
                                          <p:spTgt spid="28"/>
                                        </p:tgtEl>
                                      </p:cBhvr>
                                    </p:animEffect>
                                  </p:childTnLst>
                                </p:cTn>
                              </p:par>
                              <p:par>
                                <p:cTn id="53" presetID="22" presetClass="entr" presetSubtype="2"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right)">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1853B585-0C7E-4229-A749-8F03E92B75B1}"/>
              </a:ext>
            </a:extLst>
          </p:cNvPr>
          <p:cNvGrpSpPr/>
          <p:nvPr/>
        </p:nvGrpSpPr>
        <p:grpSpPr>
          <a:xfrm>
            <a:off x="1017440" y="2149180"/>
            <a:ext cx="5225144" cy="3703215"/>
            <a:chOff x="716035" y="2233527"/>
            <a:chExt cx="5756517" cy="4079816"/>
          </a:xfrm>
        </p:grpSpPr>
        <p:grpSp>
          <p:nvGrpSpPr>
            <p:cNvPr id="7" name="Group 23">
              <a:extLst>
                <a:ext uri="{FF2B5EF4-FFF2-40B4-BE49-F238E27FC236}">
                  <a16:creationId xmlns:a16="http://schemas.microsoft.com/office/drawing/2014/main" id="{BEF6F9FD-EEB4-4C95-9C2A-7519B6AE2FBA}"/>
                </a:ext>
              </a:extLst>
            </p:cNvPr>
            <p:cNvGrpSpPr/>
            <p:nvPr/>
          </p:nvGrpSpPr>
          <p:grpSpPr>
            <a:xfrm>
              <a:off x="759985" y="3732911"/>
              <a:ext cx="5710982" cy="2580432"/>
              <a:chOff x="457200" y="2610462"/>
              <a:chExt cx="4299091" cy="1942488"/>
            </a:xfrm>
          </p:grpSpPr>
          <p:sp>
            <p:nvSpPr>
              <p:cNvPr id="16" name="Rectangle 21">
                <a:extLst>
                  <a:ext uri="{FF2B5EF4-FFF2-40B4-BE49-F238E27FC236}">
                    <a16:creationId xmlns:a16="http://schemas.microsoft.com/office/drawing/2014/main" id="{0040CD52-FF91-4BFA-A18A-B549098B6821}"/>
                  </a:ext>
                </a:extLst>
              </p:cNvPr>
              <p:cNvSpPr/>
              <p:nvPr/>
            </p:nvSpPr>
            <p:spPr>
              <a:xfrm>
                <a:off x="457200" y="2610462"/>
                <a:ext cx="3962400" cy="1942488"/>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 name="Right Triangle 22">
                <a:extLst>
                  <a:ext uri="{FF2B5EF4-FFF2-40B4-BE49-F238E27FC236}">
                    <a16:creationId xmlns:a16="http://schemas.microsoft.com/office/drawing/2014/main" id="{B6F54DD1-1A0C-42CF-9370-D30ABEED91F5}"/>
                  </a:ext>
                </a:extLst>
              </p:cNvPr>
              <p:cNvSpPr/>
              <p:nvPr/>
            </p:nvSpPr>
            <p:spPr>
              <a:xfrm flipV="1">
                <a:off x="4082909" y="2610462"/>
                <a:ext cx="673382" cy="673382"/>
              </a:xfrm>
              <a:prstGeom prst="rtTriangl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9" name="Text Box 10">
              <a:extLst>
                <a:ext uri="{FF2B5EF4-FFF2-40B4-BE49-F238E27FC236}">
                  <a16:creationId xmlns:a16="http://schemas.microsoft.com/office/drawing/2014/main" id="{4CD3230A-28BB-4D09-8E6D-58AB121AD9BC}"/>
                </a:ext>
              </a:extLst>
            </p:cNvPr>
            <p:cNvSpPr txBox="1">
              <a:spLocks noChangeArrowheads="1"/>
            </p:cNvSpPr>
            <p:nvPr/>
          </p:nvSpPr>
          <p:spPr bwMode="auto">
            <a:xfrm>
              <a:off x="962436" y="3985161"/>
              <a:ext cx="2211139" cy="164660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Top Down</a:t>
              </a:r>
            </a:p>
            <a:p>
              <a:pPr defTabSz="1088232"/>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a:t>
              </a:r>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a:t>
              </a:r>
            </a:p>
          </p:txBody>
        </p:sp>
        <p:sp>
          <p:nvSpPr>
            <p:cNvPr id="10" name="Text Box 10">
              <a:extLst>
                <a:ext uri="{FF2B5EF4-FFF2-40B4-BE49-F238E27FC236}">
                  <a16:creationId xmlns:a16="http://schemas.microsoft.com/office/drawing/2014/main" id="{2D622076-C74E-42CD-A5AE-F7E08F6478A5}"/>
                </a:ext>
              </a:extLst>
            </p:cNvPr>
            <p:cNvSpPr txBox="1">
              <a:spLocks noChangeArrowheads="1"/>
            </p:cNvSpPr>
            <p:nvPr/>
          </p:nvSpPr>
          <p:spPr bwMode="auto">
            <a:xfrm>
              <a:off x="3594294" y="3985161"/>
              <a:ext cx="2211139" cy="164660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Bottom Line</a:t>
              </a:r>
            </a:p>
            <a:p>
              <a:pPr defTabSz="1088232"/>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Nunc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Nunc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a:t>
              </a:r>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Nunc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a:t>
              </a:r>
            </a:p>
          </p:txBody>
        </p:sp>
        <p:cxnSp>
          <p:nvCxnSpPr>
            <p:cNvPr id="14" name="Straight Connector 25">
              <a:extLst>
                <a:ext uri="{FF2B5EF4-FFF2-40B4-BE49-F238E27FC236}">
                  <a16:creationId xmlns:a16="http://schemas.microsoft.com/office/drawing/2014/main" id="{8117B6CA-D836-4575-B926-3335D6CFA168}"/>
                </a:ext>
              </a:extLst>
            </p:cNvPr>
            <p:cNvCxnSpPr/>
            <p:nvPr/>
          </p:nvCxnSpPr>
          <p:spPr>
            <a:xfrm>
              <a:off x="3391843" y="4108943"/>
              <a:ext cx="0" cy="18801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Box 10">
              <a:extLst>
                <a:ext uri="{FF2B5EF4-FFF2-40B4-BE49-F238E27FC236}">
                  <a16:creationId xmlns:a16="http://schemas.microsoft.com/office/drawing/2014/main" id="{7A61E62A-1DDE-48E9-A565-72C57053F911}"/>
                </a:ext>
              </a:extLst>
            </p:cNvPr>
            <p:cNvSpPr txBox="1">
              <a:spLocks noChangeArrowheads="1"/>
            </p:cNvSpPr>
            <p:nvPr/>
          </p:nvSpPr>
          <p:spPr bwMode="auto">
            <a:xfrm>
              <a:off x="716035" y="2233527"/>
              <a:ext cx="5756517" cy="1373258"/>
            </a:xfrm>
            <a:prstGeom prst="rect">
              <a:avLst/>
            </a:prstGeom>
            <a:noFill/>
            <a:ln w="9525">
              <a:noFill/>
              <a:miter lim="800000"/>
              <a:headEnd/>
              <a:tailEnd/>
            </a:ln>
          </p:spPr>
          <p:txBody>
            <a:bodyPr wrap="square" lIns="45720" tIns="22860" rIns="45720" bIns="2286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8" name="品 2">
            <a:extLst>
              <a:ext uri="{FF2B5EF4-FFF2-40B4-BE49-F238E27FC236}">
                <a16:creationId xmlns:a16="http://schemas.microsoft.com/office/drawing/2014/main" id="{B3FEA74A-4AB1-4E41-A9BD-8FA26840F867}"/>
              </a:ext>
            </a:extLst>
          </p:cNvPr>
          <p:cNvSpPr>
            <a:spLocks noChangeArrowheads="1"/>
          </p:cNvSpPr>
          <p:nvPr/>
        </p:nvSpPr>
        <p:spPr bwMode="auto">
          <a:xfrm>
            <a:off x="6624467" y="2152660"/>
            <a:ext cx="4628640" cy="3699736"/>
          </a:xfrm>
          <a:prstGeom prst="rect">
            <a:avLst/>
          </a:prstGeom>
          <a:noFill/>
          <a:ln w="12700">
            <a:solidFill>
              <a:srgbClr val="B58676"/>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19" name="15">
            <a:extLst>
              <a:ext uri="{FF2B5EF4-FFF2-40B4-BE49-F238E27FC236}">
                <a16:creationId xmlns:a16="http://schemas.microsoft.com/office/drawing/2014/main" id="{4B997198-B096-4EB5-A648-A804701C8DE3}"/>
              </a:ext>
            </a:extLst>
          </p:cNvPr>
          <p:cNvSpPr>
            <a:spLocks noChangeArrowheads="1"/>
          </p:cNvSpPr>
          <p:nvPr>
            <p:custDataLst>
              <p:tags r:id="rId1"/>
            </p:custDataLst>
          </p:nvPr>
        </p:nvSpPr>
        <p:spPr bwMode="auto">
          <a:xfrm>
            <a:off x="6755735" y="3259615"/>
            <a:ext cx="4322274" cy="202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12">
            <a:extLst>
              <a:ext uri="{FF2B5EF4-FFF2-40B4-BE49-F238E27FC236}">
                <a16:creationId xmlns:a16="http://schemas.microsoft.com/office/drawing/2014/main" id="{0DC13799-7BA4-42BC-A21F-92CE9C18BE7E}"/>
              </a:ext>
            </a:extLst>
          </p:cNvPr>
          <p:cNvSpPr>
            <a:spLocks noChangeArrowheads="1"/>
          </p:cNvSpPr>
          <p:nvPr>
            <p:custDataLst>
              <p:tags r:id="rId2"/>
            </p:custDataLst>
          </p:nvPr>
        </p:nvSpPr>
        <p:spPr bwMode="auto">
          <a:xfrm>
            <a:off x="6755735" y="2598465"/>
            <a:ext cx="4322274"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8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7129861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anim calcmode="lin" valueType="num">
                                      <p:cBhvr>
                                        <p:cTn id="17" dur="500" fill="hold"/>
                                        <p:tgtEl>
                                          <p:spTgt spid="18"/>
                                        </p:tgtEl>
                                        <p:attrNameLst>
                                          <p:attrName>ppt_x</p:attrName>
                                        </p:attrNameLst>
                                      </p:cBhvr>
                                      <p:tavLst>
                                        <p:tav tm="0">
                                          <p:val>
                                            <p:strVal val="#ppt_x"/>
                                          </p:val>
                                        </p:tav>
                                        <p:tav tm="100000">
                                          <p:val>
                                            <p:strVal val="#ppt_x"/>
                                          </p:val>
                                        </p:tav>
                                      </p:tavLst>
                                    </p:anim>
                                    <p:anim calcmode="lin" valueType="num">
                                      <p:cBhvr>
                                        <p:cTn id="18" dur="5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anim calcmode="lin" valueType="num">
                                      <p:cBhvr>
                                        <p:cTn id="23" dur="500" fill="hold"/>
                                        <p:tgtEl>
                                          <p:spTgt spid="19"/>
                                        </p:tgtEl>
                                        <p:attrNameLst>
                                          <p:attrName>ppt_x</p:attrName>
                                        </p:attrNameLst>
                                      </p:cBhvr>
                                      <p:tavLst>
                                        <p:tav tm="0">
                                          <p:val>
                                            <p:strVal val="#ppt_x"/>
                                          </p:val>
                                        </p:tav>
                                        <p:tav tm="100000">
                                          <p:val>
                                            <p:strVal val="#ppt_x"/>
                                          </p:val>
                                        </p:tav>
                                      </p:tavLst>
                                    </p:anim>
                                    <p:anim calcmode="lin" valueType="num">
                                      <p:cBhvr>
                                        <p:cTn id="24" dur="5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anim calcmode="lin" valueType="num">
                                      <p:cBhvr>
                                        <p:cTn id="29" dur="500" fill="hold"/>
                                        <p:tgtEl>
                                          <p:spTgt spid="20"/>
                                        </p:tgtEl>
                                        <p:attrNameLst>
                                          <p:attrName>ppt_x</p:attrName>
                                        </p:attrNameLst>
                                      </p:cBhvr>
                                      <p:tavLst>
                                        <p:tav tm="0">
                                          <p:val>
                                            <p:strVal val="#ppt_x"/>
                                          </p:val>
                                        </p:tav>
                                        <p:tav tm="100000">
                                          <p:val>
                                            <p:strVal val="#ppt_x"/>
                                          </p:val>
                                        </p:tav>
                                      </p:tavLst>
                                    </p:anim>
                                    <p:anim calcmode="lin" valueType="num">
                                      <p:cBhvr>
                                        <p:cTn id="30"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8637AAD7-4DC0-47E5-8C62-D75A4A062173}"/>
              </a:ext>
            </a:extLst>
          </p:cNvPr>
          <p:cNvGrpSpPr/>
          <p:nvPr/>
        </p:nvGrpSpPr>
        <p:grpSpPr>
          <a:xfrm rot="10800000">
            <a:off x="7085917" y="2265325"/>
            <a:ext cx="4144056" cy="3985857"/>
            <a:chOff x="3084817" y="1944848"/>
            <a:chExt cx="2318899" cy="3125718"/>
          </a:xfrm>
          <a:solidFill>
            <a:srgbClr val="B58676"/>
          </a:solidFill>
        </p:grpSpPr>
        <p:sp>
          <p:nvSpPr>
            <p:cNvPr id="7" name="Freeform 5">
              <a:extLst>
                <a:ext uri="{FF2B5EF4-FFF2-40B4-BE49-F238E27FC236}">
                  <a16:creationId xmlns:a16="http://schemas.microsoft.com/office/drawing/2014/main" id="{558667EF-8957-4A06-9AB0-0FD7FBD4DDDE}"/>
                </a:ext>
              </a:extLst>
            </p:cNvPr>
            <p:cNvSpPr/>
            <p:nvPr/>
          </p:nvSpPr>
          <p:spPr bwMode="auto">
            <a:xfrm>
              <a:off x="3084817" y="1944848"/>
              <a:ext cx="2318899" cy="1354800"/>
            </a:xfrm>
            <a:custGeom>
              <a:avLst/>
              <a:gdLst>
                <a:gd name="T0" fmla="*/ 893 w 893"/>
                <a:gd name="T1" fmla="*/ 275 h 569"/>
                <a:gd name="T2" fmla="*/ 455 w 893"/>
                <a:gd name="T3" fmla="*/ 0 h 569"/>
                <a:gd name="T4" fmla="*/ 0 w 893"/>
                <a:gd name="T5" fmla="*/ 275 h 569"/>
                <a:gd name="T6" fmla="*/ 108 w 893"/>
                <a:gd name="T7" fmla="*/ 275 h 569"/>
                <a:gd name="T8" fmla="*/ 108 w 893"/>
                <a:gd name="T9" fmla="*/ 569 h 569"/>
                <a:gd name="T10" fmla="*/ 805 w 893"/>
                <a:gd name="T11" fmla="*/ 569 h 569"/>
                <a:gd name="T12" fmla="*/ 805 w 893"/>
                <a:gd name="T13" fmla="*/ 275 h 569"/>
                <a:gd name="T14" fmla="*/ 893 w 893"/>
                <a:gd name="T15" fmla="*/ 275 h 5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569">
                  <a:moveTo>
                    <a:pt x="893" y="275"/>
                  </a:moveTo>
                  <a:lnTo>
                    <a:pt x="455" y="0"/>
                  </a:lnTo>
                  <a:lnTo>
                    <a:pt x="0" y="275"/>
                  </a:lnTo>
                  <a:lnTo>
                    <a:pt x="108" y="275"/>
                  </a:lnTo>
                  <a:lnTo>
                    <a:pt x="108" y="569"/>
                  </a:lnTo>
                  <a:lnTo>
                    <a:pt x="805" y="569"/>
                  </a:lnTo>
                  <a:lnTo>
                    <a:pt x="805" y="275"/>
                  </a:lnTo>
                  <a:lnTo>
                    <a:pt x="893" y="275"/>
                  </a:lnTo>
                  <a:close/>
                </a:path>
              </a:pathLst>
            </a:custGeom>
            <a:grpFill/>
            <a:ln>
              <a:noFill/>
            </a:ln>
          </p:spPr>
          <p:txBody>
            <a:bodyPr vert="horz" wrap="square" lIns="342900" tIns="411480" rIns="342900" bIns="34290" numCol="1" anchor="t" anchorCtr="0" compatLnSpc="1"/>
            <a:lstStyle/>
            <a:p>
              <a:pPr algn="ctr">
                <a:lnSpc>
                  <a:spcPct val="120000"/>
                </a:lnSpc>
              </a:pPr>
              <a:endParaRPr lang="en-US" sz="2100" dirty="0">
                <a:latin typeface="Source Sans Pro" charset="0"/>
              </a:endParaRPr>
            </a:p>
          </p:txBody>
        </p:sp>
        <p:sp>
          <p:nvSpPr>
            <p:cNvPr id="9" name="Freeform 7">
              <a:extLst>
                <a:ext uri="{FF2B5EF4-FFF2-40B4-BE49-F238E27FC236}">
                  <a16:creationId xmlns:a16="http://schemas.microsoft.com/office/drawing/2014/main" id="{EA57790A-17D0-436C-85C6-7BB119A724F9}"/>
                </a:ext>
              </a:extLst>
            </p:cNvPr>
            <p:cNvSpPr/>
            <p:nvPr/>
          </p:nvSpPr>
          <p:spPr bwMode="auto">
            <a:xfrm>
              <a:off x="3363834" y="4077519"/>
              <a:ext cx="1811837" cy="993031"/>
            </a:xfrm>
            <a:custGeom>
              <a:avLst/>
              <a:gdLst>
                <a:gd name="T0" fmla="*/ 414 w 697"/>
                <a:gd name="T1" fmla="*/ 73 h 550"/>
                <a:gd name="T2" fmla="*/ 342 w 697"/>
                <a:gd name="T3" fmla="*/ 0 h 550"/>
                <a:gd name="T4" fmla="*/ 273 w 697"/>
                <a:gd name="T5" fmla="*/ 73 h 550"/>
                <a:gd name="T6" fmla="*/ 0 w 697"/>
                <a:gd name="T7" fmla="*/ 73 h 550"/>
                <a:gd name="T8" fmla="*/ 0 w 697"/>
                <a:gd name="T9" fmla="*/ 550 h 550"/>
                <a:gd name="T10" fmla="*/ 697 w 697"/>
                <a:gd name="T11" fmla="*/ 550 h 550"/>
                <a:gd name="T12" fmla="*/ 697 w 697"/>
                <a:gd name="T13" fmla="*/ 73 h 550"/>
                <a:gd name="T14" fmla="*/ 414 w 697"/>
                <a:gd name="T15" fmla="*/ 73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3"/>
                  </a:moveTo>
                  <a:lnTo>
                    <a:pt x="342" y="0"/>
                  </a:lnTo>
                  <a:lnTo>
                    <a:pt x="273" y="73"/>
                  </a:lnTo>
                  <a:lnTo>
                    <a:pt x="0" y="73"/>
                  </a:lnTo>
                  <a:lnTo>
                    <a:pt x="0" y="550"/>
                  </a:lnTo>
                  <a:lnTo>
                    <a:pt x="697" y="550"/>
                  </a:lnTo>
                  <a:lnTo>
                    <a:pt x="697" y="73"/>
                  </a:lnTo>
                  <a:lnTo>
                    <a:pt x="414" y="73"/>
                  </a:lnTo>
                  <a:close/>
                </a:path>
              </a:pathLst>
            </a:custGeom>
            <a:grpFill/>
            <a:ln w="9525">
              <a:noFill/>
              <a:round/>
            </a:ln>
            <a:extLst/>
          </p:spPr>
          <p:txBody>
            <a:bodyPr vert="horz" wrap="square" lIns="68580" tIns="34290" rIns="68580" bIns="34290" numCol="1" anchor="t" anchorCtr="0" compatLnSpc="1"/>
            <a:lstStyle/>
            <a:p>
              <a:pPr>
                <a:lnSpc>
                  <a:spcPct val="120000"/>
                </a:lnSpc>
              </a:pPr>
              <a:endParaRPr lang="en-US" sz="1350" dirty="0">
                <a:latin typeface="Source Sans Pro" charset="0"/>
              </a:endParaRPr>
            </a:p>
          </p:txBody>
        </p:sp>
        <p:sp>
          <p:nvSpPr>
            <p:cNvPr id="10" name="Freeform 6">
              <a:extLst>
                <a:ext uri="{FF2B5EF4-FFF2-40B4-BE49-F238E27FC236}">
                  <a16:creationId xmlns:a16="http://schemas.microsoft.com/office/drawing/2014/main" id="{23CFCBBE-B8F5-4431-944D-2F99BCB88321}"/>
                </a:ext>
              </a:extLst>
            </p:cNvPr>
            <p:cNvSpPr/>
            <p:nvPr/>
          </p:nvSpPr>
          <p:spPr bwMode="auto">
            <a:xfrm>
              <a:off x="3363835" y="4077535"/>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grpFill/>
            <a:ln w="9525">
              <a:noFill/>
              <a:round/>
            </a:ln>
            <a:extLst/>
          </p:spPr>
          <p:txBody>
            <a:bodyPr vert="horz" wrap="square" lIns="68580" tIns="274320" rIns="68580" bIns="34290" numCol="1" anchor="t" anchorCtr="0" compatLnSpc="1"/>
            <a:lstStyle/>
            <a:p>
              <a:pPr algn="ctr">
                <a:lnSpc>
                  <a:spcPct val="120000"/>
                </a:lnSpc>
              </a:pPr>
              <a:endParaRPr lang="en-US" sz="2100" dirty="0">
                <a:latin typeface="Source Sans Pro" charset="0"/>
              </a:endParaRPr>
            </a:p>
            <a:p>
              <a:pPr>
                <a:lnSpc>
                  <a:spcPct val="120000"/>
                </a:lnSpc>
              </a:pPr>
              <a:endParaRPr lang="en-US" sz="900" dirty="0">
                <a:latin typeface="Source Sans Pro" charset="0"/>
              </a:endParaRPr>
            </a:p>
          </p:txBody>
        </p:sp>
        <p:sp>
          <p:nvSpPr>
            <p:cNvPr id="14" name="TextBox 13">
              <a:extLst>
                <a:ext uri="{FF2B5EF4-FFF2-40B4-BE49-F238E27FC236}">
                  <a16:creationId xmlns:a16="http://schemas.microsoft.com/office/drawing/2014/main" id="{35E58BBF-FF98-46A1-8EB2-295A5FA609BB}"/>
                </a:ext>
              </a:extLst>
            </p:cNvPr>
            <p:cNvSpPr txBox="1"/>
            <p:nvPr/>
          </p:nvSpPr>
          <p:spPr>
            <a:xfrm rot="10800000">
              <a:off x="3584612" y="2567859"/>
              <a:ext cx="1372819" cy="337528"/>
            </a:xfrm>
            <a:prstGeom prst="rect">
              <a:avLst/>
            </a:prstGeom>
            <a:grpFill/>
            <a:ln>
              <a:noFill/>
            </a:ln>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3">
              <a:extLst>
                <a:ext uri="{FF2B5EF4-FFF2-40B4-BE49-F238E27FC236}">
                  <a16:creationId xmlns:a16="http://schemas.microsoft.com/office/drawing/2014/main" id="{841168D5-C4DF-4775-9C31-C633751B07DE}"/>
                </a:ext>
              </a:extLst>
            </p:cNvPr>
            <p:cNvSpPr txBox="1"/>
            <p:nvPr/>
          </p:nvSpPr>
          <p:spPr>
            <a:xfrm rot="10800000">
              <a:off x="3584612" y="4484622"/>
              <a:ext cx="1372819" cy="337528"/>
            </a:xfrm>
            <a:prstGeom prst="rect">
              <a:avLst/>
            </a:prstGeom>
            <a:grpFill/>
            <a:ln>
              <a:noFill/>
            </a:ln>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6">
              <a:extLst>
                <a:ext uri="{FF2B5EF4-FFF2-40B4-BE49-F238E27FC236}">
                  <a16:creationId xmlns:a16="http://schemas.microsoft.com/office/drawing/2014/main" id="{1EA1C708-5FB2-480A-AD5B-0B3A48BC315E}"/>
                </a:ext>
              </a:extLst>
            </p:cNvPr>
            <p:cNvSpPr/>
            <p:nvPr/>
          </p:nvSpPr>
          <p:spPr bwMode="auto">
            <a:xfrm>
              <a:off x="3363836" y="3191039"/>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grpFill/>
            <a:ln>
              <a:noFill/>
            </a:ln>
          </p:spPr>
          <p:txBody>
            <a:bodyPr vert="horz" wrap="square" lIns="68580" tIns="274320" rIns="68580" bIns="34290" numCol="1" anchor="t" anchorCtr="0" compatLnSpc="1"/>
            <a:lstStyle/>
            <a:p>
              <a:pPr algn="ctr">
                <a:lnSpc>
                  <a:spcPct val="120000"/>
                </a:lnSpc>
              </a:pPr>
              <a:endParaRPr lang="en-US" sz="2100" dirty="0">
                <a:latin typeface="Source Sans Pro" charset="0"/>
              </a:endParaRPr>
            </a:p>
          </p:txBody>
        </p:sp>
        <p:sp>
          <p:nvSpPr>
            <p:cNvPr id="17" name="TextBox 13">
              <a:extLst>
                <a:ext uri="{FF2B5EF4-FFF2-40B4-BE49-F238E27FC236}">
                  <a16:creationId xmlns:a16="http://schemas.microsoft.com/office/drawing/2014/main" id="{12C945FB-7D1C-4C85-872F-8E86F81BA896}"/>
                </a:ext>
              </a:extLst>
            </p:cNvPr>
            <p:cNvSpPr txBox="1"/>
            <p:nvPr/>
          </p:nvSpPr>
          <p:spPr>
            <a:xfrm rot="10800000">
              <a:off x="3584612" y="3608833"/>
              <a:ext cx="1372819" cy="337528"/>
            </a:xfrm>
            <a:prstGeom prst="rect">
              <a:avLst/>
            </a:prstGeom>
            <a:grpFill/>
            <a:ln>
              <a:noFill/>
            </a:ln>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39">
            <a:extLst>
              <a:ext uri="{FF2B5EF4-FFF2-40B4-BE49-F238E27FC236}">
                <a16:creationId xmlns:a16="http://schemas.microsoft.com/office/drawing/2014/main" id="{F6FF80E2-04FC-4228-9CE8-61A195361608}"/>
              </a:ext>
            </a:extLst>
          </p:cNvPr>
          <p:cNvGrpSpPr/>
          <p:nvPr/>
        </p:nvGrpSpPr>
        <p:grpSpPr>
          <a:xfrm flipH="1">
            <a:off x="1651281" y="2694221"/>
            <a:ext cx="692092" cy="692092"/>
            <a:chOff x="6369311" y="2040370"/>
            <a:chExt cx="755703" cy="755703"/>
          </a:xfrm>
          <a:solidFill>
            <a:srgbClr val="B58676"/>
          </a:solidFill>
        </p:grpSpPr>
        <p:sp>
          <p:nvSpPr>
            <p:cNvPr id="19" name="Oval 7">
              <a:extLst>
                <a:ext uri="{FF2B5EF4-FFF2-40B4-BE49-F238E27FC236}">
                  <a16:creationId xmlns:a16="http://schemas.microsoft.com/office/drawing/2014/main" id="{F877E68F-42C6-49FF-A80C-E29FCF2737CC}"/>
                </a:ext>
              </a:extLst>
            </p:cNvPr>
            <p:cNvSpPr/>
            <p:nvPr/>
          </p:nvSpPr>
          <p:spPr>
            <a:xfrm>
              <a:off x="6369311" y="2040370"/>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1">
              <a:extLst>
                <a:ext uri="{FF2B5EF4-FFF2-40B4-BE49-F238E27FC236}">
                  <a16:creationId xmlns:a16="http://schemas.microsoft.com/office/drawing/2014/main" id="{20431830-A9C7-4714-B0E1-926A543C9815}"/>
                </a:ext>
              </a:extLst>
            </p:cNvPr>
            <p:cNvSpPr txBox="1"/>
            <p:nvPr/>
          </p:nvSpPr>
          <p:spPr>
            <a:xfrm>
              <a:off x="6422299" y="220837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40">
            <a:extLst>
              <a:ext uri="{FF2B5EF4-FFF2-40B4-BE49-F238E27FC236}">
                <a16:creationId xmlns:a16="http://schemas.microsoft.com/office/drawing/2014/main" id="{2AFBEF0A-0A42-47A6-A380-A70EDB04C8DC}"/>
              </a:ext>
            </a:extLst>
          </p:cNvPr>
          <p:cNvGrpSpPr/>
          <p:nvPr/>
        </p:nvGrpSpPr>
        <p:grpSpPr>
          <a:xfrm flipH="1">
            <a:off x="1651281" y="3566162"/>
            <a:ext cx="692092" cy="692092"/>
            <a:chOff x="6369311" y="2992454"/>
            <a:chExt cx="755703" cy="755703"/>
          </a:xfrm>
          <a:solidFill>
            <a:srgbClr val="B58676"/>
          </a:solidFill>
        </p:grpSpPr>
        <p:sp>
          <p:nvSpPr>
            <p:cNvPr id="22" name="Oval 8">
              <a:extLst>
                <a:ext uri="{FF2B5EF4-FFF2-40B4-BE49-F238E27FC236}">
                  <a16:creationId xmlns:a16="http://schemas.microsoft.com/office/drawing/2014/main" id="{7D82B9C3-C222-4BFE-A70B-B19F576BC13E}"/>
                </a:ext>
              </a:extLst>
            </p:cNvPr>
            <p:cNvSpPr/>
            <p:nvPr/>
          </p:nvSpPr>
          <p:spPr>
            <a:xfrm>
              <a:off x="6369311" y="29924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2">
              <a:extLst>
                <a:ext uri="{FF2B5EF4-FFF2-40B4-BE49-F238E27FC236}">
                  <a16:creationId xmlns:a16="http://schemas.microsoft.com/office/drawing/2014/main" id="{0DCFF80A-AC93-4F0E-AADF-CCFB420CA4E6}"/>
                </a:ext>
              </a:extLst>
            </p:cNvPr>
            <p:cNvSpPr txBox="1"/>
            <p:nvPr/>
          </p:nvSpPr>
          <p:spPr>
            <a:xfrm>
              <a:off x="6422299" y="3160455"/>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41">
            <a:extLst>
              <a:ext uri="{FF2B5EF4-FFF2-40B4-BE49-F238E27FC236}">
                <a16:creationId xmlns:a16="http://schemas.microsoft.com/office/drawing/2014/main" id="{3BED1AD5-79E1-4658-BC3A-63AA03483175}"/>
              </a:ext>
            </a:extLst>
          </p:cNvPr>
          <p:cNvGrpSpPr/>
          <p:nvPr/>
        </p:nvGrpSpPr>
        <p:grpSpPr>
          <a:xfrm flipH="1">
            <a:off x="1651281" y="4438103"/>
            <a:ext cx="692092" cy="692092"/>
            <a:chOff x="6369310" y="3944537"/>
            <a:chExt cx="755703" cy="755703"/>
          </a:xfrm>
          <a:solidFill>
            <a:srgbClr val="B58676"/>
          </a:solidFill>
        </p:grpSpPr>
        <p:sp>
          <p:nvSpPr>
            <p:cNvPr id="25" name="Oval 10">
              <a:extLst>
                <a:ext uri="{FF2B5EF4-FFF2-40B4-BE49-F238E27FC236}">
                  <a16:creationId xmlns:a16="http://schemas.microsoft.com/office/drawing/2014/main" id="{421CF3F3-B263-4AC4-A204-74FC9ED8B4C0}"/>
                </a:ext>
              </a:extLst>
            </p:cNvPr>
            <p:cNvSpPr/>
            <p:nvPr/>
          </p:nvSpPr>
          <p:spPr>
            <a:xfrm>
              <a:off x="6369310" y="394453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13">
              <a:extLst>
                <a:ext uri="{FF2B5EF4-FFF2-40B4-BE49-F238E27FC236}">
                  <a16:creationId xmlns:a16="http://schemas.microsoft.com/office/drawing/2014/main" id="{C81FADD0-7264-4B7C-ABA5-CC8C16623B93}"/>
                </a:ext>
              </a:extLst>
            </p:cNvPr>
            <p:cNvSpPr txBox="1"/>
            <p:nvPr/>
          </p:nvSpPr>
          <p:spPr>
            <a:xfrm>
              <a:off x="6422298" y="411459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9">
            <a:extLst>
              <a:ext uri="{FF2B5EF4-FFF2-40B4-BE49-F238E27FC236}">
                <a16:creationId xmlns:a16="http://schemas.microsoft.com/office/drawing/2014/main" id="{A1B39548-AA15-4F8C-AD3C-3C85D86B899C}"/>
              </a:ext>
            </a:extLst>
          </p:cNvPr>
          <p:cNvGrpSpPr/>
          <p:nvPr/>
        </p:nvGrpSpPr>
        <p:grpSpPr>
          <a:xfrm flipH="1">
            <a:off x="5702522" y="2753356"/>
            <a:ext cx="419805" cy="315056"/>
            <a:chOff x="789999" y="2242985"/>
            <a:chExt cx="504229" cy="378415"/>
          </a:xfrm>
          <a:solidFill>
            <a:srgbClr val="B58676"/>
          </a:solidFill>
        </p:grpSpPr>
        <p:sp>
          <p:nvSpPr>
            <p:cNvPr id="28" name="Rectangle 20">
              <a:extLst>
                <a:ext uri="{FF2B5EF4-FFF2-40B4-BE49-F238E27FC236}">
                  <a16:creationId xmlns:a16="http://schemas.microsoft.com/office/drawing/2014/main" id="{76D7CD15-09D4-440E-9D5E-8277E498E3E4}"/>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1">
              <a:extLst>
                <a:ext uri="{FF2B5EF4-FFF2-40B4-BE49-F238E27FC236}">
                  <a16:creationId xmlns:a16="http://schemas.microsoft.com/office/drawing/2014/main" id="{65EA413F-4177-4CCF-9D5A-A888347FD8D6}"/>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Rectangle 22">
            <a:extLst>
              <a:ext uri="{FF2B5EF4-FFF2-40B4-BE49-F238E27FC236}">
                <a16:creationId xmlns:a16="http://schemas.microsoft.com/office/drawing/2014/main" id="{9FB577DF-2A27-4AB9-BF90-37348ED6A182}"/>
              </a:ext>
            </a:extLst>
          </p:cNvPr>
          <p:cNvSpPr/>
          <p:nvPr/>
        </p:nvSpPr>
        <p:spPr>
          <a:xfrm flipH="1">
            <a:off x="2575431" y="2707522"/>
            <a:ext cx="3026728" cy="523220"/>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31" name="Group 23">
            <a:extLst>
              <a:ext uri="{FF2B5EF4-FFF2-40B4-BE49-F238E27FC236}">
                <a16:creationId xmlns:a16="http://schemas.microsoft.com/office/drawing/2014/main" id="{9ED4E26F-E3C6-4EAB-BDBC-74B3BCC91F8F}"/>
              </a:ext>
            </a:extLst>
          </p:cNvPr>
          <p:cNvGrpSpPr/>
          <p:nvPr/>
        </p:nvGrpSpPr>
        <p:grpSpPr>
          <a:xfrm flipH="1">
            <a:off x="5702522" y="3712493"/>
            <a:ext cx="419805" cy="315056"/>
            <a:chOff x="789999" y="2242985"/>
            <a:chExt cx="504229" cy="378415"/>
          </a:xfrm>
          <a:solidFill>
            <a:srgbClr val="B58676"/>
          </a:solidFill>
        </p:grpSpPr>
        <p:sp>
          <p:nvSpPr>
            <p:cNvPr id="32" name="Rectangle 24">
              <a:extLst>
                <a:ext uri="{FF2B5EF4-FFF2-40B4-BE49-F238E27FC236}">
                  <a16:creationId xmlns:a16="http://schemas.microsoft.com/office/drawing/2014/main" id="{05EED0AD-9E10-4DBE-9B22-BE83DA03DA5E}"/>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25">
              <a:extLst>
                <a:ext uri="{FF2B5EF4-FFF2-40B4-BE49-F238E27FC236}">
                  <a16:creationId xmlns:a16="http://schemas.microsoft.com/office/drawing/2014/main" id="{82AE4BEE-CB2B-451D-9AF9-A8FE6B061E24}"/>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Rectangle 26">
            <a:extLst>
              <a:ext uri="{FF2B5EF4-FFF2-40B4-BE49-F238E27FC236}">
                <a16:creationId xmlns:a16="http://schemas.microsoft.com/office/drawing/2014/main" id="{FE8F6784-8F36-4AE6-B4B0-D23180336420}"/>
              </a:ext>
            </a:extLst>
          </p:cNvPr>
          <p:cNvSpPr/>
          <p:nvPr/>
        </p:nvSpPr>
        <p:spPr>
          <a:xfrm flipH="1">
            <a:off x="2575431" y="3666657"/>
            <a:ext cx="3026728" cy="523220"/>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35" name="Group 27">
            <a:extLst>
              <a:ext uri="{FF2B5EF4-FFF2-40B4-BE49-F238E27FC236}">
                <a16:creationId xmlns:a16="http://schemas.microsoft.com/office/drawing/2014/main" id="{B7171C07-953E-47B5-85A9-0B3DAC79478A}"/>
              </a:ext>
            </a:extLst>
          </p:cNvPr>
          <p:cNvGrpSpPr/>
          <p:nvPr/>
        </p:nvGrpSpPr>
        <p:grpSpPr>
          <a:xfrm flipH="1">
            <a:off x="5702522" y="4694985"/>
            <a:ext cx="419805" cy="315056"/>
            <a:chOff x="789999" y="2242985"/>
            <a:chExt cx="504229" cy="378415"/>
          </a:xfrm>
          <a:solidFill>
            <a:srgbClr val="B58676"/>
          </a:solidFill>
        </p:grpSpPr>
        <p:sp>
          <p:nvSpPr>
            <p:cNvPr id="36" name="Rectangle 28">
              <a:extLst>
                <a:ext uri="{FF2B5EF4-FFF2-40B4-BE49-F238E27FC236}">
                  <a16:creationId xmlns:a16="http://schemas.microsoft.com/office/drawing/2014/main" id="{530737C3-2D89-41CB-BBF9-450BAEC0219C}"/>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29">
              <a:extLst>
                <a:ext uri="{FF2B5EF4-FFF2-40B4-BE49-F238E27FC236}">
                  <a16:creationId xmlns:a16="http://schemas.microsoft.com/office/drawing/2014/main" id="{53A5F229-5390-4B9A-BAEE-11582CF1A2EE}"/>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8" name="Rectangle 30">
            <a:extLst>
              <a:ext uri="{FF2B5EF4-FFF2-40B4-BE49-F238E27FC236}">
                <a16:creationId xmlns:a16="http://schemas.microsoft.com/office/drawing/2014/main" id="{A21663AC-804F-4673-9DC3-5A054587B647}"/>
              </a:ext>
            </a:extLst>
          </p:cNvPr>
          <p:cNvSpPr/>
          <p:nvPr/>
        </p:nvSpPr>
        <p:spPr>
          <a:xfrm flipH="1">
            <a:off x="2575431" y="4649150"/>
            <a:ext cx="3026728" cy="523220"/>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04715178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250" fill="hold"/>
                                        <p:tgtEl>
                                          <p:spTgt spid="18"/>
                                        </p:tgtEl>
                                        <p:attrNameLst>
                                          <p:attrName>ppt_x</p:attrName>
                                        </p:attrNameLst>
                                      </p:cBhvr>
                                      <p:tavLst>
                                        <p:tav tm="0">
                                          <p:val>
                                            <p:strVal val="0-#ppt_w/2"/>
                                          </p:val>
                                        </p:tav>
                                        <p:tav tm="100000">
                                          <p:val>
                                            <p:strVal val="#ppt_x"/>
                                          </p:val>
                                        </p:tav>
                                      </p:tavLst>
                                    </p:anim>
                                    <p:anim calcmode="lin" valueType="num">
                                      <p:cBhvr additive="base">
                                        <p:cTn id="17" dur="250" fill="hold"/>
                                        <p:tgtEl>
                                          <p:spTgt spid="1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250" fill="hold"/>
                                        <p:tgtEl>
                                          <p:spTgt spid="21"/>
                                        </p:tgtEl>
                                        <p:attrNameLst>
                                          <p:attrName>ppt_x</p:attrName>
                                        </p:attrNameLst>
                                      </p:cBhvr>
                                      <p:tavLst>
                                        <p:tav tm="0">
                                          <p:val>
                                            <p:strVal val="0-#ppt_w/2"/>
                                          </p:val>
                                        </p:tav>
                                        <p:tav tm="100000">
                                          <p:val>
                                            <p:strVal val="#ppt_x"/>
                                          </p:val>
                                        </p:tav>
                                      </p:tavLst>
                                    </p:anim>
                                    <p:anim calcmode="lin" valueType="num">
                                      <p:cBhvr additive="base">
                                        <p:cTn id="22" dur="250" fill="hold"/>
                                        <p:tgtEl>
                                          <p:spTgt spid="21"/>
                                        </p:tgtEl>
                                        <p:attrNameLst>
                                          <p:attrName>ppt_y</p:attrName>
                                        </p:attrNameLst>
                                      </p:cBhvr>
                                      <p:tavLst>
                                        <p:tav tm="0">
                                          <p:val>
                                            <p:strVal val="#ppt_y"/>
                                          </p:val>
                                        </p:tav>
                                        <p:tav tm="100000">
                                          <p:val>
                                            <p:strVal val="#ppt_y"/>
                                          </p:val>
                                        </p:tav>
                                      </p:tavLst>
                                    </p:anim>
                                  </p:childTnLst>
                                </p:cTn>
                              </p:par>
                            </p:childTnLst>
                          </p:cTn>
                        </p:par>
                        <p:par>
                          <p:cTn id="23" fill="hold">
                            <p:stCondLst>
                              <p:cond delay="1750"/>
                            </p:stCondLst>
                            <p:childTnLst>
                              <p:par>
                                <p:cTn id="24" presetID="2" presetClass="entr" presetSubtype="8"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250" fill="hold"/>
                                        <p:tgtEl>
                                          <p:spTgt spid="24"/>
                                        </p:tgtEl>
                                        <p:attrNameLst>
                                          <p:attrName>ppt_x</p:attrName>
                                        </p:attrNameLst>
                                      </p:cBhvr>
                                      <p:tavLst>
                                        <p:tav tm="0">
                                          <p:val>
                                            <p:strVal val="0-#ppt_w/2"/>
                                          </p:val>
                                        </p:tav>
                                        <p:tav tm="100000">
                                          <p:val>
                                            <p:strVal val="#ppt_x"/>
                                          </p:val>
                                        </p:tav>
                                      </p:tavLst>
                                    </p:anim>
                                    <p:anim calcmode="lin" valueType="num">
                                      <p:cBhvr additive="base">
                                        <p:cTn id="27" dur="25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250" fill="hold"/>
                                        <p:tgtEl>
                                          <p:spTgt spid="27"/>
                                        </p:tgtEl>
                                        <p:attrNameLst>
                                          <p:attrName>ppt_x</p:attrName>
                                        </p:attrNameLst>
                                      </p:cBhvr>
                                      <p:tavLst>
                                        <p:tav tm="0">
                                          <p:val>
                                            <p:strVal val="0-#ppt_w/2"/>
                                          </p:val>
                                        </p:tav>
                                        <p:tav tm="100000">
                                          <p:val>
                                            <p:strVal val="#ppt_x"/>
                                          </p:val>
                                        </p:tav>
                                      </p:tavLst>
                                    </p:anim>
                                    <p:anim calcmode="lin" valueType="num">
                                      <p:cBhvr additive="base">
                                        <p:cTn id="32" dur="250" fill="hold"/>
                                        <p:tgtEl>
                                          <p:spTgt spid="27"/>
                                        </p:tgtEl>
                                        <p:attrNameLst>
                                          <p:attrName>ppt_y</p:attrName>
                                        </p:attrNameLst>
                                      </p:cBhvr>
                                      <p:tavLst>
                                        <p:tav tm="0">
                                          <p:val>
                                            <p:strVal val="#ppt_y"/>
                                          </p:val>
                                        </p:tav>
                                        <p:tav tm="100000">
                                          <p:val>
                                            <p:strVal val="#ppt_y"/>
                                          </p:val>
                                        </p:tav>
                                      </p:tavLst>
                                    </p:anim>
                                  </p:childTnLst>
                                </p:cTn>
                              </p:par>
                            </p:childTnLst>
                          </p:cTn>
                        </p:par>
                        <p:par>
                          <p:cTn id="33" fill="hold">
                            <p:stCondLst>
                              <p:cond delay="2250"/>
                            </p:stCondLst>
                            <p:childTnLst>
                              <p:par>
                                <p:cTn id="34" presetID="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250" fill="hold"/>
                                        <p:tgtEl>
                                          <p:spTgt spid="30"/>
                                        </p:tgtEl>
                                        <p:attrNameLst>
                                          <p:attrName>ppt_x</p:attrName>
                                        </p:attrNameLst>
                                      </p:cBhvr>
                                      <p:tavLst>
                                        <p:tav tm="0">
                                          <p:val>
                                            <p:strVal val="0-#ppt_w/2"/>
                                          </p:val>
                                        </p:tav>
                                        <p:tav tm="100000">
                                          <p:val>
                                            <p:strVal val="#ppt_x"/>
                                          </p:val>
                                        </p:tav>
                                      </p:tavLst>
                                    </p:anim>
                                    <p:anim calcmode="lin" valueType="num">
                                      <p:cBhvr additive="base">
                                        <p:cTn id="37" dur="250" fill="hold"/>
                                        <p:tgtEl>
                                          <p:spTgt spid="30"/>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8"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250" fill="hold"/>
                                        <p:tgtEl>
                                          <p:spTgt spid="31"/>
                                        </p:tgtEl>
                                        <p:attrNameLst>
                                          <p:attrName>ppt_x</p:attrName>
                                        </p:attrNameLst>
                                      </p:cBhvr>
                                      <p:tavLst>
                                        <p:tav tm="0">
                                          <p:val>
                                            <p:strVal val="0-#ppt_w/2"/>
                                          </p:val>
                                        </p:tav>
                                        <p:tav tm="100000">
                                          <p:val>
                                            <p:strVal val="#ppt_x"/>
                                          </p:val>
                                        </p:tav>
                                      </p:tavLst>
                                    </p:anim>
                                    <p:anim calcmode="lin" valueType="num">
                                      <p:cBhvr additive="base">
                                        <p:cTn id="42" dur="250" fill="hold"/>
                                        <p:tgtEl>
                                          <p:spTgt spid="31"/>
                                        </p:tgtEl>
                                        <p:attrNameLst>
                                          <p:attrName>ppt_y</p:attrName>
                                        </p:attrNameLst>
                                      </p:cBhvr>
                                      <p:tavLst>
                                        <p:tav tm="0">
                                          <p:val>
                                            <p:strVal val="#ppt_y"/>
                                          </p:val>
                                        </p:tav>
                                        <p:tav tm="100000">
                                          <p:val>
                                            <p:strVal val="#ppt_y"/>
                                          </p:val>
                                        </p:tav>
                                      </p:tavLst>
                                    </p:anim>
                                  </p:childTnLst>
                                </p:cTn>
                              </p:par>
                            </p:childTnLst>
                          </p:cTn>
                        </p:par>
                        <p:par>
                          <p:cTn id="43" fill="hold">
                            <p:stCondLst>
                              <p:cond delay="2750"/>
                            </p:stCondLst>
                            <p:childTnLst>
                              <p:par>
                                <p:cTn id="44" presetID="2" presetClass="entr" presetSubtype="8"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250" fill="hold"/>
                                        <p:tgtEl>
                                          <p:spTgt spid="34"/>
                                        </p:tgtEl>
                                        <p:attrNameLst>
                                          <p:attrName>ppt_x</p:attrName>
                                        </p:attrNameLst>
                                      </p:cBhvr>
                                      <p:tavLst>
                                        <p:tav tm="0">
                                          <p:val>
                                            <p:strVal val="0-#ppt_w/2"/>
                                          </p:val>
                                        </p:tav>
                                        <p:tav tm="100000">
                                          <p:val>
                                            <p:strVal val="#ppt_x"/>
                                          </p:val>
                                        </p:tav>
                                      </p:tavLst>
                                    </p:anim>
                                    <p:anim calcmode="lin" valueType="num">
                                      <p:cBhvr additive="base">
                                        <p:cTn id="47" dur="250" fill="hold"/>
                                        <p:tgtEl>
                                          <p:spTgt spid="34"/>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250" fill="hold"/>
                                        <p:tgtEl>
                                          <p:spTgt spid="35"/>
                                        </p:tgtEl>
                                        <p:attrNameLst>
                                          <p:attrName>ppt_x</p:attrName>
                                        </p:attrNameLst>
                                      </p:cBhvr>
                                      <p:tavLst>
                                        <p:tav tm="0">
                                          <p:val>
                                            <p:strVal val="0-#ppt_w/2"/>
                                          </p:val>
                                        </p:tav>
                                        <p:tav tm="100000">
                                          <p:val>
                                            <p:strVal val="#ppt_x"/>
                                          </p:val>
                                        </p:tav>
                                      </p:tavLst>
                                    </p:anim>
                                    <p:anim calcmode="lin" valueType="num">
                                      <p:cBhvr additive="base">
                                        <p:cTn id="52" dur="250" fill="hold"/>
                                        <p:tgtEl>
                                          <p:spTgt spid="35"/>
                                        </p:tgtEl>
                                        <p:attrNameLst>
                                          <p:attrName>ppt_y</p:attrName>
                                        </p:attrNameLst>
                                      </p:cBhvr>
                                      <p:tavLst>
                                        <p:tav tm="0">
                                          <p:val>
                                            <p:strVal val="#ppt_y"/>
                                          </p:val>
                                        </p:tav>
                                        <p:tav tm="100000">
                                          <p:val>
                                            <p:strVal val="#ppt_y"/>
                                          </p:val>
                                        </p:tav>
                                      </p:tavLst>
                                    </p:anim>
                                  </p:childTnLst>
                                </p:cTn>
                              </p:par>
                            </p:childTnLst>
                          </p:cTn>
                        </p:par>
                        <p:par>
                          <p:cTn id="53" fill="hold">
                            <p:stCondLst>
                              <p:cond delay="3250"/>
                            </p:stCondLst>
                            <p:childTnLst>
                              <p:par>
                                <p:cTn id="54" presetID="2" presetClass="entr" presetSubtype="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250" fill="hold"/>
                                        <p:tgtEl>
                                          <p:spTgt spid="38"/>
                                        </p:tgtEl>
                                        <p:attrNameLst>
                                          <p:attrName>ppt_x</p:attrName>
                                        </p:attrNameLst>
                                      </p:cBhvr>
                                      <p:tavLst>
                                        <p:tav tm="0">
                                          <p:val>
                                            <p:strVal val="0-#ppt_w/2"/>
                                          </p:val>
                                        </p:tav>
                                        <p:tav tm="100000">
                                          <p:val>
                                            <p:strVal val="#ppt_x"/>
                                          </p:val>
                                        </p:tav>
                                      </p:tavLst>
                                    </p:anim>
                                    <p:anim calcmode="lin" valueType="num">
                                      <p:cBhvr additive="base">
                                        <p:cTn id="57" dur="2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A62F66E4-0111-4002-BAAE-16109EE0BD57}"/>
              </a:ext>
            </a:extLst>
          </p:cNvPr>
          <p:cNvGrpSpPr/>
          <p:nvPr/>
        </p:nvGrpSpPr>
        <p:grpSpPr>
          <a:xfrm>
            <a:off x="1787986" y="2134497"/>
            <a:ext cx="3634851" cy="3795369"/>
            <a:chOff x="4063354" y="1787807"/>
            <a:chExt cx="3796678" cy="3964344"/>
          </a:xfrm>
          <a:solidFill>
            <a:schemeClr val="tx2">
              <a:lumMod val="50000"/>
            </a:schemeClr>
          </a:solidFill>
        </p:grpSpPr>
        <p:sp>
          <p:nvSpPr>
            <p:cNvPr id="7" name="TextBox 34">
              <a:extLst>
                <a:ext uri="{FF2B5EF4-FFF2-40B4-BE49-F238E27FC236}">
                  <a16:creationId xmlns:a16="http://schemas.microsoft.com/office/drawing/2014/main" id="{CB2944C3-5DC0-47B7-AE21-D5E0F16B2534}"/>
                </a:ext>
              </a:extLst>
            </p:cNvPr>
            <p:cNvSpPr txBox="1"/>
            <p:nvPr/>
          </p:nvSpPr>
          <p:spPr>
            <a:xfrm>
              <a:off x="6724901" y="3453623"/>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文字</a:t>
              </a:r>
              <a:endParaRPr lang="en-US" altLang="zh-CN" sz="21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内容</a:t>
              </a:r>
            </a:p>
          </p:txBody>
        </p:sp>
        <p:sp>
          <p:nvSpPr>
            <p:cNvPr id="9" name="矩形 2">
              <a:extLst>
                <a:ext uri="{FF2B5EF4-FFF2-40B4-BE49-F238E27FC236}">
                  <a16:creationId xmlns:a16="http://schemas.microsoft.com/office/drawing/2014/main" id="{C048D003-1F42-4581-9DF5-4047728222F3}"/>
                </a:ext>
              </a:extLst>
            </p:cNvPr>
            <p:cNvSpPr/>
            <p:nvPr/>
          </p:nvSpPr>
          <p:spPr>
            <a:xfrm rot="2700000">
              <a:off x="5748200"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solidFill>
              <a:srgbClr val="B58676"/>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sp>
          <p:nvSpPr>
            <p:cNvPr id="10" name="矩形 2">
              <a:extLst>
                <a:ext uri="{FF2B5EF4-FFF2-40B4-BE49-F238E27FC236}">
                  <a16:creationId xmlns:a16="http://schemas.microsoft.com/office/drawing/2014/main" id="{A078D016-2775-42F2-A60D-56BA449D5B0B}"/>
                </a:ext>
              </a:extLst>
            </p:cNvPr>
            <p:cNvSpPr/>
            <p:nvPr/>
          </p:nvSpPr>
          <p:spPr>
            <a:xfrm rot="2700000">
              <a:off x="4063115"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solidFill>
              <a:srgbClr val="B58676"/>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14" name="TextBox 37">
              <a:extLst>
                <a:ext uri="{FF2B5EF4-FFF2-40B4-BE49-F238E27FC236}">
                  <a16:creationId xmlns:a16="http://schemas.microsoft.com/office/drawing/2014/main" id="{22D2A7F4-2FB9-4409-ABEC-38B67004DAF6}"/>
                </a:ext>
              </a:extLst>
            </p:cNvPr>
            <p:cNvSpPr txBox="1"/>
            <p:nvPr/>
          </p:nvSpPr>
          <p:spPr>
            <a:xfrm>
              <a:off x="4431940" y="3433557"/>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文字</a:t>
              </a:r>
              <a:endParaRPr lang="en-US" altLang="zh-CN" sz="21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内容</a:t>
              </a:r>
            </a:p>
          </p:txBody>
        </p:sp>
        <p:sp>
          <p:nvSpPr>
            <p:cNvPr id="15" name="矩形 14">
              <a:extLst>
                <a:ext uri="{FF2B5EF4-FFF2-40B4-BE49-F238E27FC236}">
                  <a16:creationId xmlns:a16="http://schemas.microsoft.com/office/drawing/2014/main" id="{BD867200-E94A-4B92-AA51-3AA41B285415}"/>
                </a:ext>
              </a:extLst>
            </p:cNvPr>
            <p:cNvSpPr/>
            <p:nvPr/>
          </p:nvSpPr>
          <p:spPr>
            <a:xfrm rot="2700000">
              <a:off x="5681996" y="1787870"/>
              <a:ext cx="559394" cy="559267"/>
            </a:xfrm>
            <a:prstGeom prst="rect">
              <a:avLst/>
            </a:prstGeom>
            <a:solidFill>
              <a:srgbClr val="B58676"/>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16" name="矩形 15">
              <a:extLst>
                <a:ext uri="{FF2B5EF4-FFF2-40B4-BE49-F238E27FC236}">
                  <a16:creationId xmlns:a16="http://schemas.microsoft.com/office/drawing/2014/main" id="{7E3C6043-E7B5-4649-A14A-B463B6DAA966}"/>
                </a:ext>
              </a:extLst>
            </p:cNvPr>
            <p:cNvSpPr/>
            <p:nvPr/>
          </p:nvSpPr>
          <p:spPr>
            <a:xfrm rot="2700000">
              <a:off x="5681996" y="5192820"/>
              <a:ext cx="559394" cy="559267"/>
            </a:xfrm>
            <a:prstGeom prst="rect">
              <a:avLst/>
            </a:prstGeom>
            <a:solidFill>
              <a:srgbClr val="B58676"/>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grpSp>
      <p:grpSp>
        <p:nvGrpSpPr>
          <p:cNvPr id="17" name="组合 16">
            <a:extLst>
              <a:ext uri="{FF2B5EF4-FFF2-40B4-BE49-F238E27FC236}">
                <a16:creationId xmlns:a16="http://schemas.microsoft.com/office/drawing/2014/main" id="{9B8FE8B3-E03F-4A65-9986-1AACE061EC88}"/>
              </a:ext>
            </a:extLst>
          </p:cNvPr>
          <p:cNvGrpSpPr/>
          <p:nvPr/>
        </p:nvGrpSpPr>
        <p:grpSpPr>
          <a:xfrm>
            <a:off x="6727400" y="2317017"/>
            <a:ext cx="3979146" cy="3598727"/>
            <a:chOff x="1717805" y="2062707"/>
            <a:chExt cx="4910346" cy="4440899"/>
          </a:xfrm>
        </p:grpSpPr>
        <p:sp>
          <p:nvSpPr>
            <p:cNvPr id="18" name="椭圆 17">
              <a:extLst>
                <a:ext uri="{FF2B5EF4-FFF2-40B4-BE49-F238E27FC236}">
                  <a16:creationId xmlns:a16="http://schemas.microsoft.com/office/drawing/2014/main" id="{00152713-DAD8-48F3-8EBC-B6ACB61266C9}"/>
                </a:ext>
              </a:extLst>
            </p:cNvPr>
            <p:cNvSpPr/>
            <p:nvPr/>
          </p:nvSpPr>
          <p:spPr>
            <a:xfrm>
              <a:off x="1740307" y="2062707"/>
              <a:ext cx="576622" cy="576786"/>
            </a:xfrm>
            <a:prstGeom prst="ellips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1</a:t>
              </a:r>
              <a:endParaRPr lang="zh-CN" altLang="en-US" sz="1400" dirty="0">
                <a:latin typeface="Impact MT Std" pitchFamily="34" charset="0"/>
                <a:ea typeface="微软雅黑" pitchFamily="34" charset="-122"/>
              </a:endParaRPr>
            </a:p>
          </p:txBody>
        </p:sp>
        <p:cxnSp>
          <p:nvCxnSpPr>
            <p:cNvPr id="19" name="直接连接符 18">
              <a:extLst>
                <a:ext uri="{FF2B5EF4-FFF2-40B4-BE49-F238E27FC236}">
                  <a16:creationId xmlns:a16="http://schemas.microsoft.com/office/drawing/2014/main" id="{CF0C1D16-47FD-42D2-AE0F-C5B5C9C61E61}"/>
                </a:ext>
              </a:extLst>
            </p:cNvPr>
            <p:cNvCxnSpPr/>
            <p:nvPr/>
          </p:nvCxnSpPr>
          <p:spPr>
            <a:xfrm>
              <a:off x="2304745" y="232943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a:extLst>
                <a:ext uri="{FF2B5EF4-FFF2-40B4-BE49-F238E27FC236}">
                  <a16:creationId xmlns:a16="http://schemas.microsoft.com/office/drawing/2014/main" id="{0B2899AE-57C0-48A4-82BD-E7C15B118E19}"/>
                </a:ext>
              </a:extLst>
            </p:cNvPr>
            <p:cNvSpPr txBox="1">
              <a:spLocks/>
            </p:cNvSpPr>
            <p:nvPr/>
          </p:nvSpPr>
          <p:spPr>
            <a:xfrm>
              <a:off x="3334286" y="2108851"/>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a16="http://schemas.microsoft.com/office/drawing/2014/main" id="{A587993B-4E89-420D-874E-889E953CE03D}"/>
                </a:ext>
              </a:extLst>
            </p:cNvPr>
            <p:cNvSpPr/>
            <p:nvPr/>
          </p:nvSpPr>
          <p:spPr>
            <a:xfrm>
              <a:off x="1740309" y="2994658"/>
              <a:ext cx="576622" cy="576786"/>
            </a:xfrm>
            <a:prstGeom prst="ellips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2</a:t>
              </a:r>
              <a:endParaRPr lang="zh-CN" altLang="en-US" sz="1400" dirty="0">
                <a:latin typeface="Impact MT Std" pitchFamily="34" charset="0"/>
                <a:ea typeface="微软雅黑" pitchFamily="34" charset="-122"/>
              </a:endParaRPr>
            </a:p>
          </p:txBody>
        </p:sp>
        <p:cxnSp>
          <p:nvCxnSpPr>
            <p:cNvPr id="22" name="直接连接符 21">
              <a:extLst>
                <a:ext uri="{FF2B5EF4-FFF2-40B4-BE49-F238E27FC236}">
                  <a16:creationId xmlns:a16="http://schemas.microsoft.com/office/drawing/2014/main" id="{3F540681-F882-4E3E-8DBD-1CB640FE173B}"/>
                </a:ext>
              </a:extLst>
            </p:cNvPr>
            <p:cNvCxnSpPr/>
            <p:nvPr/>
          </p:nvCxnSpPr>
          <p:spPr>
            <a:xfrm>
              <a:off x="2304746" y="326139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a:extLst>
                <a:ext uri="{FF2B5EF4-FFF2-40B4-BE49-F238E27FC236}">
                  <a16:creationId xmlns:a16="http://schemas.microsoft.com/office/drawing/2014/main" id="{9E0A0F57-B801-4AFB-96EF-BB3B2E0988F7}"/>
                </a:ext>
              </a:extLst>
            </p:cNvPr>
            <p:cNvSpPr txBox="1">
              <a:spLocks/>
            </p:cNvSpPr>
            <p:nvPr/>
          </p:nvSpPr>
          <p:spPr>
            <a:xfrm>
              <a:off x="3334287" y="3040803"/>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id="{65319802-7AFF-4B06-8C73-C9CE28716902}"/>
                </a:ext>
              </a:extLst>
            </p:cNvPr>
            <p:cNvSpPr/>
            <p:nvPr/>
          </p:nvSpPr>
          <p:spPr>
            <a:xfrm>
              <a:off x="1740309" y="3909957"/>
              <a:ext cx="576622" cy="576786"/>
            </a:xfrm>
            <a:prstGeom prst="ellips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3</a:t>
              </a:r>
              <a:endParaRPr lang="zh-CN" altLang="en-US" sz="1400" dirty="0">
                <a:latin typeface="Impact MT Std" pitchFamily="34" charset="0"/>
                <a:ea typeface="微软雅黑" pitchFamily="34" charset="-122"/>
              </a:endParaRPr>
            </a:p>
          </p:txBody>
        </p:sp>
        <p:cxnSp>
          <p:nvCxnSpPr>
            <p:cNvPr id="25" name="直接连接符 24">
              <a:extLst>
                <a:ext uri="{FF2B5EF4-FFF2-40B4-BE49-F238E27FC236}">
                  <a16:creationId xmlns:a16="http://schemas.microsoft.com/office/drawing/2014/main" id="{20CDC13D-B299-49BB-9AD3-BB6669D2973B}"/>
                </a:ext>
              </a:extLst>
            </p:cNvPr>
            <p:cNvCxnSpPr/>
            <p:nvPr/>
          </p:nvCxnSpPr>
          <p:spPr>
            <a:xfrm>
              <a:off x="2304746" y="417668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6" name="标题 11">
              <a:extLst>
                <a:ext uri="{FF2B5EF4-FFF2-40B4-BE49-F238E27FC236}">
                  <a16:creationId xmlns:a16="http://schemas.microsoft.com/office/drawing/2014/main" id="{BA36E793-A95F-4A3F-BCFE-D4C899A93A61}"/>
                </a:ext>
              </a:extLst>
            </p:cNvPr>
            <p:cNvSpPr txBox="1">
              <a:spLocks/>
            </p:cNvSpPr>
            <p:nvPr/>
          </p:nvSpPr>
          <p:spPr>
            <a:xfrm>
              <a:off x="3334287" y="3956101"/>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椭圆 26">
              <a:extLst>
                <a:ext uri="{FF2B5EF4-FFF2-40B4-BE49-F238E27FC236}">
                  <a16:creationId xmlns:a16="http://schemas.microsoft.com/office/drawing/2014/main" id="{55D7F0E2-CBCA-4BA5-B465-142D227E4A67}"/>
                </a:ext>
              </a:extLst>
            </p:cNvPr>
            <p:cNvSpPr/>
            <p:nvPr/>
          </p:nvSpPr>
          <p:spPr>
            <a:xfrm>
              <a:off x="1740309" y="4808455"/>
              <a:ext cx="576622" cy="576786"/>
            </a:xfrm>
            <a:prstGeom prst="ellips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4</a:t>
              </a:r>
              <a:endParaRPr lang="zh-CN" altLang="en-US" sz="1400" dirty="0">
                <a:latin typeface="Impact MT Std" pitchFamily="34" charset="0"/>
                <a:ea typeface="微软雅黑" pitchFamily="34" charset="-122"/>
              </a:endParaRPr>
            </a:p>
          </p:txBody>
        </p:sp>
        <p:cxnSp>
          <p:nvCxnSpPr>
            <p:cNvPr id="28" name="直接连接符 27">
              <a:extLst>
                <a:ext uri="{FF2B5EF4-FFF2-40B4-BE49-F238E27FC236}">
                  <a16:creationId xmlns:a16="http://schemas.microsoft.com/office/drawing/2014/main" id="{8C6E18F1-2F04-4FC0-8396-BE4673884BD3}"/>
                </a:ext>
              </a:extLst>
            </p:cNvPr>
            <p:cNvCxnSpPr/>
            <p:nvPr/>
          </p:nvCxnSpPr>
          <p:spPr>
            <a:xfrm>
              <a:off x="2304747" y="507518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标题 11">
              <a:extLst>
                <a:ext uri="{FF2B5EF4-FFF2-40B4-BE49-F238E27FC236}">
                  <a16:creationId xmlns:a16="http://schemas.microsoft.com/office/drawing/2014/main" id="{C0B6B706-8A21-479E-93A8-2773ED619450}"/>
                </a:ext>
              </a:extLst>
            </p:cNvPr>
            <p:cNvSpPr txBox="1">
              <a:spLocks/>
            </p:cNvSpPr>
            <p:nvPr/>
          </p:nvSpPr>
          <p:spPr>
            <a:xfrm>
              <a:off x="3334288" y="4854599"/>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id="{45F85703-7252-4993-A317-C166CFA52921}"/>
                </a:ext>
              </a:extLst>
            </p:cNvPr>
            <p:cNvSpPr/>
            <p:nvPr/>
          </p:nvSpPr>
          <p:spPr>
            <a:xfrm>
              <a:off x="1717805" y="5660809"/>
              <a:ext cx="576622" cy="576785"/>
            </a:xfrm>
            <a:prstGeom prst="ellipse">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5</a:t>
              </a:r>
              <a:endParaRPr lang="zh-CN" altLang="en-US" sz="1400" dirty="0">
                <a:latin typeface="Impact MT Std" pitchFamily="34" charset="0"/>
                <a:ea typeface="微软雅黑" pitchFamily="34" charset="-122"/>
              </a:endParaRPr>
            </a:p>
          </p:txBody>
        </p:sp>
        <p:cxnSp>
          <p:nvCxnSpPr>
            <p:cNvPr id="31" name="直接连接符 30">
              <a:extLst>
                <a:ext uri="{FF2B5EF4-FFF2-40B4-BE49-F238E27FC236}">
                  <a16:creationId xmlns:a16="http://schemas.microsoft.com/office/drawing/2014/main" id="{DBB60862-7833-426F-84F9-0F9E74F1CAC3}"/>
                </a:ext>
              </a:extLst>
            </p:cNvPr>
            <p:cNvCxnSpPr/>
            <p:nvPr/>
          </p:nvCxnSpPr>
          <p:spPr>
            <a:xfrm>
              <a:off x="2282243" y="5927542"/>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2" name="标题 11">
              <a:extLst>
                <a:ext uri="{FF2B5EF4-FFF2-40B4-BE49-F238E27FC236}">
                  <a16:creationId xmlns:a16="http://schemas.microsoft.com/office/drawing/2014/main" id="{BD196259-B6A9-4A6F-93C5-D28B4F19EC9E}"/>
                </a:ext>
              </a:extLst>
            </p:cNvPr>
            <p:cNvSpPr txBox="1">
              <a:spLocks/>
            </p:cNvSpPr>
            <p:nvPr/>
          </p:nvSpPr>
          <p:spPr>
            <a:xfrm>
              <a:off x="3311783" y="5706954"/>
              <a:ext cx="3293864"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2032547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250"/>
                            </p:stCondLst>
                            <p:childTnLst>
                              <p:par>
                                <p:cTn id="14" presetID="2" presetClass="entr" presetSubtype="2"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1+#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F8C4547-85B5-4C1D-8D03-0CDFD1915D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3" name="矩形 12">
            <a:extLst>
              <a:ext uri="{FF2B5EF4-FFF2-40B4-BE49-F238E27FC236}">
                <a16:creationId xmlns:a16="http://schemas.microsoft.com/office/drawing/2014/main" id="{B920902D-4D87-4F4F-AA01-35138168AACB}"/>
              </a:ext>
            </a:extLst>
          </p:cNvPr>
          <p:cNvSpPr/>
          <p:nvPr/>
        </p:nvSpPr>
        <p:spPr>
          <a:xfrm>
            <a:off x="354012" y="342900"/>
            <a:ext cx="11482388" cy="6173786"/>
          </a:xfrm>
          <a:prstGeom prst="rect">
            <a:avLst/>
          </a:prstGeom>
          <a:noFill/>
          <a:ln>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a:extLst>
              <a:ext uri="{FF2B5EF4-FFF2-40B4-BE49-F238E27FC236}">
                <a16:creationId xmlns:a16="http://schemas.microsoft.com/office/drawing/2014/main" id="{C5772DD4-1163-4D12-86B2-4A7393DF375D}"/>
              </a:ext>
            </a:extLst>
          </p:cNvPr>
          <p:cNvSpPr>
            <a:spLocks noChangeArrowheads="1"/>
          </p:cNvSpPr>
          <p:nvPr/>
        </p:nvSpPr>
        <p:spPr bwMode="auto">
          <a:xfrm>
            <a:off x="7596149" y="1940257"/>
            <a:ext cx="173651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6000" dirty="0">
                <a:solidFill>
                  <a:srgbClr val="B58676"/>
                </a:solidFill>
                <a:latin typeface="华文新魏" panose="02010800040101010101" pitchFamily="2" charset="-122"/>
                <a:ea typeface="华文新魏" panose="02010800040101010101" pitchFamily="2" charset="-122"/>
                <a:cs typeface="Roboto Thin" charset="0"/>
              </a:rPr>
              <a:t>谢谢</a:t>
            </a:r>
            <a:endParaRPr lang="en-US" altLang="zh-CN" sz="6000" dirty="0">
              <a:solidFill>
                <a:srgbClr val="B58676"/>
              </a:solidFill>
              <a:latin typeface="华文新魏" panose="02010800040101010101" pitchFamily="2" charset="-122"/>
              <a:ea typeface="华文新魏" panose="02010800040101010101" pitchFamily="2" charset="-122"/>
              <a:cs typeface="Roboto Thin" charset="0"/>
            </a:endParaRPr>
          </a:p>
        </p:txBody>
      </p:sp>
      <p:sp>
        <p:nvSpPr>
          <p:cNvPr id="15" name="矩形 259">
            <a:extLst>
              <a:ext uri="{FF2B5EF4-FFF2-40B4-BE49-F238E27FC236}">
                <a16:creationId xmlns:a16="http://schemas.microsoft.com/office/drawing/2014/main" id="{40577649-459F-4583-BE20-F6B6335ED35B}"/>
              </a:ext>
            </a:extLst>
          </p:cNvPr>
          <p:cNvSpPr>
            <a:spLocks noChangeArrowheads="1"/>
          </p:cNvSpPr>
          <p:nvPr/>
        </p:nvSpPr>
        <p:spPr bwMode="auto">
          <a:xfrm>
            <a:off x="7619009" y="2631731"/>
            <a:ext cx="173651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r>
              <a:rPr lang="zh-CN" altLang="en-US" sz="6000" dirty="0">
                <a:solidFill>
                  <a:srgbClr val="B58676"/>
                </a:solidFill>
                <a:latin typeface="华文新魏" panose="02010800040101010101" pitchFamily="2" charset="-122"/>
                <a:ea typeface="华文新魏" panose="02010800040101010101" pitchFamily="2" charset="-122"/>
                <a:cs typeface="Roboto Thin" charset="0"/>
              </a:rPr>
              <a:t>观看</a:t>
            </a:r>
            <a:endParaRPr lang="en-US" altLang="zh-CN" sz="6000" dirty="0">
              <a:solidFill>
                <a:srgbClr val="B58676"/>
              </a:solidFill>
              <a:latin typeface="华文新魏" panose="02010800040101010101" pitchFamily="2" charset="-122"/>
              <a:ea typeface="华文新魏" panose="02010800040101010101" pitchFamily="2" charset="-122"/>
              <a:cs typeface="Roboto Thin" charset="0"/>
            </a:endParaRPr>
          </a:p>
        </p:txBody>
      </p:sp>
      <p:sp>
        <p:nvSpPr>
          <p:cNvPr id="16" name="矩形 15">
            <a:extLst>
              <a:ext uri="{FF2B5EF4-FFF2-40B4-BE49-F238E27FC236}">
                <a16:creationId xmlns:a16="http://schemas.microsoft.com/office/drawing/2014/main" id="{A5FB2253-F312-4730-B475-0ABC66BDF8A2}"/>
              </a:ext>
            </a:extLst>
          </p:cNvPr>
          <p:cNvSpPr/>
          <p:nvPr/>
        </p:nvSpPr>
        <p:spPr>
          <a:xfrm>
            <a:off x="3893311" y="4128305"/>
            <a:ext cx="5318845" cy="584006"/>
          </a:xfrm>
          <a:prstGeom prst="rect">
            <a:avLst/>
          </a:prstGeom>
        </p:spPr>
        <p:txBody>
          <a:bodyPr wrap="square">
            <a:spAutoFit/>
          </a:bodyPr>
          <a:lstStyle/>
          <a:p>
            <a:pPr algn="ctr">
              <a:lnSpc>
                <a:spcPct val="150000"/>
              </a:lnSpc>
            </a:pPr>
            <a:r>
              <a:rPr lang="en-US" altLang="zh-CN" sz="710" dirty="0">
                <a:solidFill>
                  <a:schemeClr val="bg1">
                    <a:lumMod val="65000"/>
                  </a:schemeClr>
                </a:solidFill>
                <a:latin typeface="华文新魏" panose="02010800040101010101" pitchFamily="2" charset="-122"/>
                <a:ea typeface="华文新魏" panose="02010800040101010101" pitchFamily="2" charset="-122"/>
              </a:rPr>
              <a:t>THIS SCHEME, WE THANK YOU FOR YOUR READING, THE PROPOSAL IS IN WE UNDERSTAND YOUR COMPANY FOR THE</a:t>
            </a:r>
          </a:p>
          <a:p>
            <a:pPr algn="ctr">
              <a:lnSpc>
                <a:spcPct val="150000"/>
              </a:lnSpc>
            </a:pPr>
            <a:r>
              <a:rPr lang="en-US" altLang="zh-CN" sz="710" dirty="0">
                <a:solidFill>
                  <a:schemeClr val="bg1">
                    <a:lumMod val="65000"/>
                  </a:schemeClr>
                </a:solidFill>
                <a:latin typeface="华文新魏" panose="02010800040101010101" pitchFamily="2" charset="-122"/>
                <a:ea typeface="华文新魏" panose="02010800040101010101" pitchFamily="2" charset="-122"/>
              </a:rPr>
              <a:t>THIS SCHEME, WE THANK YOU FOR YOUR READING, THE PROPOSAL IS IN WE UNDERSTAND YOUR COMPANY FOR THE THIS SCHEME, WE THANK YOU FOR YOUR READING, THE PROPOSAL IS IN WE UNDERSTAND YOUR COMPANY FOR THE </a:t>
            </a:r>
          </a:p>
        </p:txBody>
      </p:sp>
      <p:grpSp>
        <p:nvGrpSpPr>
          <p:cNvPr id="17" name="Group 18">
            <a:extLst>
              <a:ext uri="{FF2B5EF4-FFF2-40B4-BE49-F238E27FC236}">
                <a16:creationId xmlns:a16="http://schemas.microsoft.com/office/drawing/2014/main" id="{5F3ECD23-B498-497C-934C-D44CF0921AB7}"/>
              </a:ext>
            </a:extLst>
          </p:cNvPr>
          <p:cNvGrpSpPr/>
          <p:nvPr/>
        </p:nvGrpSpPr>
        <p:grpSpPr>
          <a:xfrm flipV="1">
            <a:off x="4045921" y="3682348"/>
            <a:ext cx="5009844" cy="369738"/>
            <a:chOff x="6927228" y="7552706"/>
            <a:chExt cx="3076657" cy="227062"/>
          </a:xfrm>
          <a:solidFill>
            <a:srgbClr val="B58676"/>
          </a:solidFill>
        </p:grpSpPr>
        <p:sp>
          <p:nvSpPr>
            <p:cNvPr id="18" name="Oval 19">
              <a:extLst>
                <a:ext uri="{FF2B5EF4-FFF2-40B4-BE49-F238E27FC236}">
                  <a16:creationId xmlns:a16="http://schemas.microsoft.com/office/drawing/2014/main" id="{D5858534-1D0C-406F-A66C-5F779BEF14C2}"/>
                </a:ext>
              </a:extLst>
            </p:cNvPr>
            <p:cNvSpPr>
              <a:spLocks noChangeAspect="1"/>
            </p:cNvSpPr>
            <p:nvPr/>
          </p:nvSpPr>
          <p:spPr>
            <a:xfrm rot="18861538">
              <a:off x="6927228"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9" name="Oval 20">
              <a:extLst>
                <a:ext uri="{FF2B5EF4-FFF2-40B4-BE49-F238E27FC236}">
                  <a16:creationId xmlns:a16="http://schemas.microsoft.com/office/drawing/2014/main" id="{33A05809-04E9-4B84-9E4B-534B8E173434}"/>
                </a:ext>
              </a:extLst>
            </p:cNvPr>
            <p:cNvSpPr>
              <a:spLocks noChangeAspect="1"/>
            </p:cNvSpPr>
            <p:nvPr/>
          </p:nvSpPr>
          <p:spPr>
            <a:xfrm rot="18861538">
              <a:off x="7142741"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0" name="Oval 21">
              <a:extLst>
                <a:ext uri="{FF2B5EF4-FFF2-40B4-BE49-F238E27FC236}">
                  <a16:creationId xmlns:a16="http://schemas.microsoft.com/office/drawing/2014/main" id="{74E125A3-8321-4F31-A1F4-D7CE5C782943}"/>
                </a:ext>
              </a:extLst>
            </p:cNvPr>
            <p:cNvSpPr>
              <a:spLocks noChangeAspect="1"/>
            </p:cNvSpPr>
            <p:nvPr/>
          </p:nvSpPr>
          <p:spPr>
            <a:xfrm rot="18861538">
              <a:off x="7358254"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1" name="Oval 22">
              <a:extLst>
                <a:ext uri="{FF2B5EF4-FFF2-40B4-BE49-F238E27FC236}">
                  <a16:creationId xmlns:a16="http://schemas.microsoft.com/office/drawing/2014/main" id="{E86769E7-F107-4EC1-AAF7-5C2C774999CE}"/>
                </a:ext>
              </a:extLst>
            </p:cNvPr>
            <p:cNvSpPr>
              <a:spLocks noChangeAspect="1"/>
            </p:cNvSpPr>
            <p:nvPr/>
          </p:nvSpPr>
          <p:spPr>
            <a:xfrm rot="18861538">
              <a:off x="7573766"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2" name="Oval 23">
              <a:extLst>
                <a:ext uri="{FF2B5EF4-FFF2-40B4-BE49-F238E27FC236}">
                  <a16:creationId xmlns:a16="http://schemas.microsoft.com/office/drawing/2014/main" id="{47019A83-F313-4EC7-909A-45210E6DDA2D}"/>
                </a:ext>
              </a:extLst>
            </p:cNvPr>
            <p:cNvSpPr>
              <a:spLocks noChangeAspect="1"/>
            </p:cNvSpPr>
            <p:nvPr/>
          </p:nvSpPr>
          <p:spPr>
            <a:xfrm rot="18861538">
              <a:off x="7789279"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3" name="Oval 24">
              <a:extLst>
                <a:ext uri="{FF2B5EF4-FFF2-40B4-BE49-F238E27FC236}">
                  <a16:creationId xmlns:a16="http://schemas.microsoft.com/office/drawing/2014/main" id="{60901612-F3DC-485B-850D-134E705569CE}"/>
                </a:ext>
              </a:extLst>
            </p:cNvPr>
            <p:cNvSpPr>
              <a:spLocks noChangeAspect="1"/>
            </p:cNvSpPr>
            <p:nvPr/>
          </p:nvSpPr>
          <p:spPr>
            <a:xfrm rot="18861538">
              <a:off x="8004792"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4" name="Oval 25">
              <a:extLst>
                <a:ext uri="{FF2B5EF4-FFF2-40B4-BE49-F238E27FC236}">
                  <a16:creationId xmlns:a16="http://schemas.microsoft.com/office/drawing/2014/main" id="{0D56C939-31AD-439E-A4FB-7759CC1E13DE}"/>
                </a:ext>
              </a:extLst>
            </p:cNvPr>
            <p:cNvSpPr>
              <a:spLocks noChangeAspect="1"/>
            </p:cNvSpPr>
            <p:nvPr/>
          </p:nvSpPr>
          <p:spPr>
            <a:xfrm rot="18861538">
              <a:off x="8220304"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5" name="Oval 26">
              <a:extLst>
                <a:ext uri="{FF2B5EF4-FFF2-40B4-BE49-F238E27FC236}">
                  <a16:creationId xmlns:a16="http://schemas.microsoft.com/office/drawing/2014/main" id="{654F62EA-ED4D-4E69-9A08-DB7BE39E012D}"/>
                </a:ext>
              </a:extLst>
            </p:cNvPr>
            <p:cNvSpPr>
              <a:spLocks noChangeAspect="1"/>
            </p:cNvSpPr>
            <p:nvPr/>
          </p:nvSpPr>
          <p:spPr>
            <a:xfrm rot="18861538">
              <a:off x="8435817"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6" name="Oval 27">
              <a:extLst>
                <a:ext uri="{FF2B5EF4-FFF2-40B4-BE49-F238E27FC236}">
                  <a16:creationId xmlns:a16="http://schemas.microsoft.com/office/drawing/2014/main" id="{AB20F859-DFCF-4767-86A2-18C8CE9CF7B0}"/>
                </a:ext>
              </a:extLst>
            </p:cNvPr>
            <p:cNvSpPr>
              <a:spLocks noChangeAspect="1"/>
            </p:cNvSpPr>
            <p:nvPr/>
          </p:nvSpPr>
          <p:spPr>
            <a:xfrm rot="18861538">
              <a:off x="8651330"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7" name="Oval 29">
              <a:extLst>
                <a:ext uri="{FF2B5EF4-FFF2-40B4-BE49-F238E27FC236}">
                  <a16:creationId xmlns:a16="http://schemas.microsoft.com/office/drawing/2014/main" id="{87227A02-176D-4E5D-9DA3-F1FC6B914BCF}"/>
                </a:ext>
              </a:extLst>
            </p:cNvPr>
            <p:cNvSpPr>
              <a:spLocks noChangeAspect="1"/>
            </p:cNvSpPr>
            <p:nvPr/>
          </p:nvSpPr>
          <p:spPr>
            <a:xfrm rot="18861538">
              <a:off x="8866842"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8" name="Oval 30">
              <a:extLst>
                <a:ext uri="{FF2B5EF4-FFF2-40B4-BE49-F238E27FC236}">
                  <a16:creationId xmlns:a16="http://schemas.microsoft.com/office/drawing/2014/main" id="{797FF97A-4E0C-4870-BE07-16AD47D68E09}"/>
                </a:ext>
              </a:extLst>
            </p:cNvPr>
            <p:cNvSpPr>
              <a:spLocks noChangeAspect="1"/>
            </p:cNvSpPr>
            <p:nvPr/>
          </p:nvSpPr>
          <p:spPr>
            <a:xfrm rot="18861538">
              <a:off x="9082355"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9" name="Oval 31">
              <a:extLst>
                <a:ext uri="{FF2B5EF4-FFF2-40B4-BE49-F238E27FC236}">
                  <a16:creationId xmlns:a16="http://schemas.microsoft.com/office/drawing/2014/main" id="{C8650BF4-1087-4CEC-8098-65CFD2D030F4}"/>
                </a:ext>
              </a:extLst>
            </p:cNvPr>
            <p:cNvSpPr>
              <a:spLocks noChangeAspect="1"/>
            </p:cNvSpPr>
            <p:nvPr/>
          </p:nvSpPr>
          <p:spPr>
            <a:xfrm rot="18861538">
              <a:off x="9297868"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0" name="Oval 32">
              <a:extLst>
                <a:ext uri="{FF2B5EF4-FFF2-40B4-BE49-F238E27FC236}">
                  <a16:creationId xmlns:a16="http://schemas.microsoft.com/office/drawing/2014/main" id="{B8F4EE62-C321-488C-9952-37AC20991F83}"/>
                </a:ext>
              </a:extLst>
            </p:cNvPr>
            <p:cNvSpPr>
              <a:spLocks noChangeAspect="1"/>
            </p:cNvSpPr>
            <p:nvPr/>
          </p:nvSpPr>
          <p:spPr>
            <a:xfrm rot="18861538">
              <a:off x="6927228"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1" name="Oval 33">
              <a:extLst>
                <a:ext uri="{FF2B5EF4-FFF2-40B4-BE49-F238E27FC236}">
                  <a16:creationId xmlns:a16="http://schemas.microsoft.com/office/drawing/2014/main" id="{BC100668-6626-4B9B-BD29-0D73BC6CD1BA}"/>
                </a:ext>
              </a:extLst>
            </p:cNvPr>
            <p:cNvSpPr>
              <a:spLocks noChangeAspect="1"/>
            </p:cNvSpPr>
            <p:nvPr/>
          </p:nvSpPr>
          <p:spPr>
            <a:xfrm rot="18861538">
              <a:off x="7142741"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2" name="Oval 34">
              <a:extLst>
                <a:ext uri="{FF2B5EF4-FFF2-40B4-BE49-F238E27FC236}">
                  <a16:creationId xmlns:a16="http://schemas.microsoft.com/office/drawing/2014/main" id="{3D0F1787-0084-4FF4-B38B-162A1ED1A623}"/>
                </a:ext>
              </a:extLst>
            </p:cNvPr>
            <p:cNvSpPr>
              <a:spLocks noChangeAspect="1"/>
            </p:cNvSpPr>
            <p:nvPr/>
          </p:nvSpPr>
          <p:spPr>
            <a:xfrm rot="18861538">
              <a:off x="7358254"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3" name="Oval 35">
              <a:extLst>
                <a:ext uri="{FF2B5EF4-FFF2-40B4-BE49-F238E27FC236}">
                  <a16:creationId xmlns:a16="http://schemas.microsoft.com/office/drawing/2014/main" id="{140CD36B-DE68-4C18-A0BA-9E287391A149}"/>
                </a:ext>
              </a:extLst>
            </p:cNvPr>
            <p:cNvSpPr>
              <a:spLocks noChangeAspect="1"/>
            </p:cNvSpPr>
            <p:nvPr/>
          </p:nvSpPr>
          <p:spPr>
            <a:xfrm rot="18861538">
              <a:off x="7573766"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4" name="Oval 36">
              <a:extLst>
                <a:ext uri="{FF2B5EF4-FFF2-40B4-BE49-F238E27FC236}">
                  <a16:creationId xmlns:a16="http://schemas.microsoft.com/office/drawing/2014/main" id="{F7E54F44-0D67-4741-A6D2-DFB176124B5D}"/>
                </a:ext>
              </a:extLst>
            </p:cNvPr>
            <p:cNvSpPr>
              <a:spLocks noChangeAspect="1"/>
            </p:cNvSpPr>
            <p:nvPr/>
          </p:nvSpPr>
          <p:spPr>
            <a:xfrm rot="18861538">
              <a:off x="7789279"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5" name="Oval 37">
              <a:extLst>
                <a:ext uri="{FF2B5EF4-FFF2-40B4-BE49-F238E27FC236}">
                  <a16:creationId xmlns:a16="http://schemas.microsoft.com/office/drawing/2014/main" id="{A7A83EFE-2EA8-4ECD-AE1F-A13FA8550135}"/>
                </a:ext>
              </a:extLst>
            </p:cNvPr>
            <p:cNvSpPr>
              <a:spLocks noChangeAspect="1"/>
            </p:cNvSpPr>
            <p:nvPr/>
          </p:nvSpPr>
          <p:spPr>
            <a:xfrm rot="18861538">
              <a:off x="8004792"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6" name="Oval 38">
              <a:extLst>
                <a:ext uri="{FF2B5EF4-FFF2-40B4-BE49-F238E27FC236}">
                  <a16:creationId xmlns:a16="http://schemas.microsoft.com/office/drawing/2014/main" id="{FDF6E000-B6B9-4B3C-90A4-44F1060EAFE8}"/>
                </a:ext>
              </a:extLst>
            </p:cNvPr>
            <p:cNvSpPr>
              <a:spLocks noChangeAspect="1"/>
            </p:cNvSpPr>
            <p:nvPr/>
          </p:nvSpPr>
          <p:spPr>
            <a:xfrm rot="18861538">
              <a:off x="8220304"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7" name="Oval 39">
              <a:extLst>
                <a:ext uri="{FF2B5EF4-FFF2-40B4-BE49-F238E27FC236}">
                  <a16:creationId xmlns:a16="http://schemas.microsoft.com/office/drawing/2014/main" id="{DE844E8A-3278-44E4-A06C-72E0C08B53DB}"/>
                </a:ext>
              </a:extLst>
            </p:cNvPr>
            <p:cNvSpPr>
              <a:spLocks noChangeAspect="1"/>
            </p:cNvSpPr>
            <p:nvPr/>
          </p:nvSpPr>
          <p:spPr>
            <a:xfrm rot="18861538">
              <a:off x="8435817"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8" name="Oval 40">
              <a:extLst>
                <a:ext uri="{FF2B5EF4-FFF2-40B4-BE49-F238E27FC236}">
                  <a16:creationId xmlns:a16="http://schemas.microsoft.com/office/drawing/2014/main" id="{F55807B6-8542-462E-9D1C-A3C11A32E460}"/>
                </a:ext>
              </a:extLst>
            </p:cNvPr>
            <p:cNvSpPr>
              <a:spLocks noChangeAspect="1"/>
            </p:cNvSpPr>
            <p:nvPr/>
          </p:nvSpPr>
          <p:spPr>
            <a:xfrm rot="18861538">
              <a:off x="8651330"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9" name="Oval 41">
              <a:extLst>
                <a:ext uri="{FF2B5EF4-FFF2-40B4-BE49-F238E27FC236}">
                  <a16:creationId xmlns:a16="http://schemas.microsoft.com/office/drawing/2014/main" id="{6B3BCDA3-0081-46DA-9825-0F0B784E842B}"/>
                </a:ext>
              </a:extLst>
            </p:cNvPr>
            <p:cNvSpPr>
              <a:spLocks noChangeAspect="1"/>
            </p:cNvSpPr>
            <p:nvPr/>
          </p:nvSpPr>
          <p:spPr>
            <a:xfrm rot="18861538">
              <a:off x="8866842"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0" name="Oval 42">
              <a:extLst>
                <a:ext uri="{FF2B5EF4-FFF2-40B4-BE49-F238E27FC236}">
                  <a16:creationId xmlns:a16="http://schemas.microsoft.com/office/drawing/2014/main" id="{E39E254E-7F49-4733-B827-BA760C0E8B29}"/>
                </a:ext>
              </a:extLst>
            </p:cNvPr>
            <p:cNvSpPr>
              <a:spLocks noChangeAspect="1"/>
            </p:cNvSpPr>
            <p:nvPr/>
          </p:nvSpPr>
          <p:spPr>
            <a:xfrm rot="18861538">
              <a:off x="9082355"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1" name="Oval 43">
              <a:extLst>
                <a:ext uri="{FF2B5EF4-FFF2-40B4-BE49-F238E27FC236}">
                  <a16:creationId xmlns:a16="http://schemas.microsoft.com/office/drawing/2014/main" id="{7F7FC50B-AB21-4795-BCE3-4E15EBF8D633}"/>
                </a:ext>
              </a:extLst>
            </p:cNvPr>
            <p:cNvSpPr>
              <a:spLocks noChangeAspect="1"/>
            </p:cNvSpPr>
            <p:nvPr/>
          </p:nvSpPr>
          <p:spPr>
            <a:xfrm rot="18861538">
              <a:off x="9297868"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2" name="Oval 44">
              <a:extLst>
                <a:ext uri="{FF2B5EF4-FFF2-40B4-BE49-F238E27FC236}">
                  <a16:creationId xmlns:a16="http://schemas.microsoft.com/office/drawing/2014/main" id="{9DFD01B9-C9A8-44E4-BF8C-505120AF0BEE}"/>
                </a:ext>
              </a:extLst>
            </p:cNvPr>
            <p:cNvSpPr>
              <a:spLocks noChangeAspect="1"/>
            </p:cNvSpPr>
            <p:nvPr/>
          </p:nvSpPr>
          <p:spPr>
            <a:xfrm rot="18861538">
              <a:off x="9508851"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3" name="Oval 45">
              <a:extLst>
                <a:ext uri="{FF2B5EF4-FFF2-40B4-BE49-F238E27FC236}">
                  <a16:creationId xmlns:a16="http://schemas.microsoft.com/office/drawing/2014/main" id="{8ABF10B1-978F-4F45-8837-F708E3928E48}"/>
                </a:ext>
              </a:extLst>
            </p:cNvPr>
            <p:cNvSpPr>
              <a:spLocks noChangeAspect="1"/>
            </p:cNvSpPr>
            <p:nvPr/>
          </p:nvSpPr>
          <p:spPr>
            <a:xfrm rot="18861538">
              <a:off x="9724364"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4" name="Oval 46">
              <a:extLst>
                <a:ext uri="{FF2B5EF4-FFF2-40B4-BE49-F238E27FC236}">
                  <a16:creationId xmlns:a16="http://schemas.microsoft.com/office/drawing/2014/main" id="{1BE2E5EA-C6DE-4D4A-907F-F593037F5010}"/>
                </a:ext>
              </a:extLst>
            </p:cNvPr>
            <p:cNvSpPr>
              <a:spLocks noChangeAspect="1"/>
            </p:cNvSpPr>
            <p:nvPr/>
          </p:nvSpPr>
          <p:spPr>
            <a:xfrm rot="18861538">
              <a:off x="9939877"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5" name="Oval 56">
              <a:extLst>
                <a:ext uri="{FF2B5EF4-FFF2-40B4-BE49-F238E27FC236}">
                  <a16:creationId xmlns:a16="http://schemas.microsoft.com/office/drawing/2014/main" id="{120D3161-44DB-4636-8C6A-B2DD0F666F0C}"/>
                </a:ext>
              </a:extLst>
            </p:cNvPr>
            <p:cNvSpPr>
              <a:spLocks noChangeAspect="1"/>
            </p:cNvSpPr>
            <p:nvPr/>
          </p:nvSpPr>
          <p:spPr>
            <a:xfrm rot="18861538">
              <a:off x="9508851"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6" name="Oval 57">
              <a:extLst>
                <a:ext uri="{FF2B5EF4-FFF2-40B4-BE49-F238E27FC236}">
                  <a16:creationId xmlns:a16="http://schemas.microsoft.com/office/drawing/2014/main" id="{AF626558-0FDA-4CDF-9852-1264163FFAFB}"/>
                </a:ext>
              </a:extLst>
            </p:cNvPr>
            <p:cNvSpPr>
              <a:spLocks noChangeAspect="1"/>
            </p:cNvSpPr>
            <p:nvPr/>
          </p:nvSpPr>
          <p:spPr>
            <a:xfrm rot="18861538">
              <a:off x="9724364"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7" name="Oval 58">
              <a:extLst>
                <a:ext uri="{FF2B5EF4-FFF2-40B4-BE49-F238E27FC236}">
                  <a16:creationId xmlns:a16="http://schemas.microsoft.com/office/drawing/2014/main" id="{BE64DEA1-F0B8-4A4D-9356-F11BD4792D9C}"/>
                </a:ext>
              </a:extLst>
            </p:cNvPr>
            <p:cNvSpPr>
              <a:spLocks noChangeAspect="1"/>
            </p:cNvSpPr>
            <p:nvPr/>
          </p:nvSpPr>
          <p:spPr>
            <a:xfrm rot="18861538">
              <a:off x="9939877"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grpSp>
      <p:grpSp>
        <p:nvGrpSpPr>
          <p:cNvPr id="48" name="组合 47">
            <a:extLst>
              <a:ext uri="{FF2B5EF4-FFF2-40B4-BE49-F238E27FC236}">
                <a16:creationId xmlns:a16="http://schemas.microsoft.com/office/drawing/2014/main" id="{C250197F-9876-46F1-B683-65A9C0B3DBAD}"/>
              </a:ext>
            </a:extLst>
          </p:cNvPr>
          <p:cNvGrpSpPr/>
          <p:nvPr/>
        </p:nvGrpSpPr>
        <p:grpSpPr>
          <a:xfrm>
            <a:off x="3916498" y="2120799"/>
            <a:ext cx="3891965" cy="1448049"/>
            <a:chOff x="2900497" y="2071814"/>
            <a:chExt cx="3891965" cy="1448049"/>
          </a:xfrm>
        </p:grpSpPr>
        <p:grpSp>
          <p:nvGrpSpPr>
            <p:cNvPr id="49" name="组合 48">
              <a:extLst>
                <a:ext uri="{FF2B5EF4-FFF2-40B4-BE49-F238E27FC236}">
                  <a16:creationId xmlns:a16="http://schemas.microsoft.com/office/drawing/2014/main" id="{EA571A9B-CC30-48A4-AB0E-67FF84A4AEDD}"/>
                </a:ext>
              </a:extLst>
            </p:cNvPr>
            <p:cNvGrpSpPr/>
            <p:nvPr/>
          </p:nvGrpSpPr>
          <p:grpSpPr>
            <a:xfrm flipH="1">
              <a:off x="2900497" y="2071814"/>
              <a:ext cx="3891965" cy="1448049"/>
              <a:chOff x="4233264" y="3076259"/>
              <a:chExt cx="3032815" cy="1128399"/>
            </a:xfrm>
          </p:grpSpPr>
          <p:sp>
            <p:nvSpPr>
              <p:cNvPr id="52" name="TextBox 18">
                <a:extLst>
                  <a:ext uri="{FF2B5EF4-FFF2-40B4-BE49-F238E27FC236}">
                    <a16:creationId xmlns:a16="http://schemas.microsoft.com/office/drawing/2014/main" id="{BAEA5A41-878E-4BED-92EB-686812663496}"/>
                  </a:ext>
                </a:extLst>
              </p:cNvPr>
              <p:cNvSpPr txBox="1"/>
              <p:nvPr/>
            </p:nvSpPr>
            <p:spPr>
              <a:xfrm>
                <a:off x="4233264" y="3677020"/>
                <a:ext cx="2981949" cy="527638"/>
              </a:xfrm>
              <a:prstGeom prst="rect">
                <a:avLst/>
              </a:prstGeom>
              <a:noFill/>
            </p:spPr>
            <p:txBody>
              <a:bodyPr wrap="none" rtlCol="0">
                <a:spAutoFit/>
              </a:bodyPr>
              <a:lstStyle/>
              <a:p>
                <a:r>
                  <a:rPr lang="en-US" sz="3700" b="1" spc="600" dirty="0">
                    <a:solidFill>
                      <a:srgbClr val="B58676"/>
                    </a:solidFill>
                    <a:latin typeface="华文新魏" panose="02010800040101010101" pitchFamily="2" charset="-122"/>
                    <a:ea typeface="华文新魏" panose="02010800040101010101" pitchFamily="2" charset="-122"/>
                    <a:cs typeface="Roboto Black" charset="0"/>
                  </a:rPr>
                  <a:t>REFRESHING</a:t>
                </a:r>
              </a:p>
            </p:txBody>
          </p:sp>
          <p:sp>
            <p:nvSpPr>
              <p:cNvPr id="53" name="TextBox 13">
                <a:extLst>
                  <a:ext uri="{FF2B5EF4-FFF2-40B4-BE49-F238E27FC236}">
                    <a16:creationId xmlns:a16="http://schemas.microsoft.com/office/drawing/2014/main" id="{D55420A8-DD01-49B1-BF65-704D0301D513}"/>
                  </a:ext>
                </a:extLst>
              </p:cNvPr>
              <p:cNvSpPr txBox="1"/>
              <p:nvPr/>
            </p:nvSpPr>
            <p:spPr>
              <a:xfrm>
                <a:off x="4339093" y="3076259"/>
                <a:ext cx="2926986" cy="539630"/>
              </a:xfrm>
              <a:prstGeom prst="rect">
                <a:avLst/>
              </a:prstGeom>
              <a:noFill/>
            </p:spPr>
            <p:txBody>
              <a:bodyPr wrap="none" rtlCol="0">
                <a:spAutoFit/>
              </a:bodyPr>
              <a:lstStyle/>
              <a:p>
                <a:r>
                  <a:rPr lang="en-US" altLang="zh-CN" sz="3900" b="1" dirty="0">
                    <a:solidFill>
                      <a:srgbClr val="B58676"/>
                    </a:solidFill>
                    <a:latin typeface="华文新魏" panose="02010800040101010101" pitchFamily="2" charset="-122"/>
                    <a:ea typeface="华文新魏" panose="02010800040101010101" pitchFamily="2" charset="-122"/>
                    <a:cs typeface="Roboto Black" charset="0"/>
                  </a:rPr>
                  <a:t>WORK REPORT</a:t>
                </a:r>
                <a:endParaRPr lang="en-US" altLang="zh-CN" sz="3900" dirty="0">
                  <a:solidFill>
                    <a:srgbClr val="B58676"/>
                  </a:solidFill>
                  <a:latin typeface="华文新魏" panose="02010800040101010101" pitchFamily="2" charset="-122"/>
                  <a:ea typeface="华文新魏" panose="02010800040101010101" pitchFamily="2" charset="-122"/>
                  <a:cs typeface="Roboto Thin" charset="0"/>
                </a:endParaRPr>
              </a:p>
            </p:txBody>
          </p:sp>
        </p:grpSp>
        <p:sp>
          <p:nvSpPr>
            <p:cNvPr id="50" name="矩形 49">
              <a:extLst>
                <a:ext uri="{FF2B5EF4-FFF2-40B4-BE49-F238E27FC236}">
                  <a16:creationId xmlns:a16="http://schemas.microsoft.com/office/drawing/2014/main" id="{8A56F0CB-D637-4C7C-A811-1B7D9B523495}"/>
                </a:ext>
              </a:extLst>
            </p:cNvPr>
            <p:cNvSpPr/>
            <p:nvPr/>
          </p:nvSpPr>
          <p:spPr>
            <a:xfrm>
              <a:off x="3029920" y="2753113"/>
              <a:ext cx="3690012"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6997BEB1-65C6-47D8-A57B-4760DEAFB97D}"/>
                </a:ext>
              </a:extLst>
            </p:cNvPr>
            <p:cNvSpPr/>
            <p:nvPr/>
          </p:nvSpPr>
          <p:spPr>
            <a:xfrm rot="16200000" flipV="1">
              <a:off x="6111594" y="2756485"/>
              <a:ext cx="1170958" cy="45721"/>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animEffect transition="in" filter="fade">
                                      <p:cBhvr>
                                        <p:cTn id="13" dur="750"/>
                                        <p:tgtEl>
                                          <p:spTgt spid="13"/>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750" fill="hold"/>
                                        <p:tgtEl>
                                          <p:spTgt spid="48"/>
                                        </p:tgtEl>
                                        <p:attrNameLst>
                                          <p:attrName>ppt_x</p:attrName>
                                        </p:attrNameLst>
                                      </p:cBhvr>
                                      <p:tavLst>
                                        <p:tav tm="0">
                                          <p:val>
                                            <p:strVal val="0-#ppt_w/2"/>
                                          </p:val>
                                        </p:tav>
                                        <p:tav tm="100000">
                                          <p:val>
                                            <p:strVal val="#ppt_x"/>
                                          </p:val>
                                        </p:tav>
                                      </p:tavLst>
                                    </p:anim>
                                    <p:anim calcmode="lin" valueType="num">
                                      <p:cBhvr additive="base">
                                        <p:cTn id="24" dur="750" fill="hold"/>
                                        <p:tgtEl>
                                          <p:spTgt spid="48"/>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7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750" fill="hold"/>
                                        <p:tgtEl>
                                          <p:spTgt spid="14"/>
                                        </p:tgtEl>
                                        <p:attrNameLst>
                                          <p:attrName>ppt_y</p:attrName>
                                        </p:attrNameLst>
                                      </p:cBhvr>
                                      <p:tavLst>
                                        <p:tav tm="0">
                                          <p:val>
                                            <p:strVal val="#ppt_y"/>
                                          </p:val>
                                        </p:tav>
                                        <p:tav tm="100000">
                                          <p:val>
                                            <p:strVal val="#ppt_y"/>
                                          </p:val>
                                        </p:tav>
                                      </p:tavLst>
                                    </p:anim>
                                    <p:anim calcmode="lin" valueType="num">
                                      <p:cBhvr>
                                        <p:cTn id="30" dur="7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7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750" tmFilter="0,0; .5, 1; 1, 1"/>
                                        <p:tgtEl>
                                          <p:spTgt spid="14"/>
                                        </p:tgtEl>
                                      </p:cBhvr>
                                    </p:animEffect>
                                  </p:childTnLst>
                                </p:cTn>
                              </p:par>
                            </p:childTnLst>
                          </p:cTn>
                        </p:par>
                        <p:par>
                          <p:cTn id="33" fill="hold">
                            <p:stCondLst>
                              <p:cond delay="3825"/>
                            </p:stCondLst>
                            <p:childTnLst>
                              <p:par>
                                <p:cTn id="34" presetID="26" presetClass="emph" presetSubtype="0" fill="hold" grpId="1" nodeType="afterEffect">
                                  <p:stCondLst>
                                    <p:cond delay="0"/>
                                  </p:stCondLst>
                                  <p:iterate type="lt">
                                    <p:tmAbs val="0"/>
                                  </p:iterate>
                                  <p:childTnLst>
                                    <p:animEffect transition="out" filter="fade">
                                      <p:cBhvr>
                                        <p:cTn id="35" dur="750" tmFilter="0, 0; .2, .5; .8, .5; 1, 0"/>
                                        <p:tgtEl>
                                          <p:spTgt spid="14"/>
                                        </p:tgtEl>
                                      </p:cBhvr>
                                    </p:animEffect>
                                    <p:animScale>
                                      <p:cBhvr>
                                        <p:cTn id="36" dur="375" autoRev="1" fill="hold"/>
                                        <p:tgtEl>
                                          <p:spTgt spid="14"/>
                                        </p:tgtEl>
                                      </p:cBhvr>
                                      <p:by x="105000" y="105000"/>
                                    </p:animScale>
                                  </p:childTnLst>
                                </p:cTn>
                              </p:par>
                            </p:childTnLst>
                          </p:cTn>
                        </p:par>
                        <p:par>
                          <p:cTn id="37" fill="hold">
                            <p:stCondLst>
                              <p:cond delay="4575"/>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p:cTn id="40" dur="7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1" dur="750" fill="hold"/>
                                        <p:tgtEl>
                                          <p:spTgt spid="15"/>
                                        </p:tgtEl>
                                        <p:attrNameLst>
                                          <p:attrName>ppt_y</p:attrName>
                                        </p:attrNameLst>
                                      </p:cBhvr>
                                      <p:tavLst>
                                        <p:tav tm="0">
                                          <p:val>
                                            <p:strVal val="#ppt_y"/>
                                          </p:val>
                                        </p:tav>
                                        <p:tav tm="100000">
                                          <p:val>
                                            <p:strVal val="#ppt_y"/>
                                          </p:val>
                                        </p:tav>
                                      </p:tavLst>
                                    </p:anim>
                                    <p:anim calcmode="lin" valueType="num">
                                      <p:cBhvr>
                                        <p:cTn id="42" dur="7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3" dur="7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750" tmFilter="0,0; .5, 1; 1, 1"/>
                                        <p:tgtEl>
                                          <p:spTgt spid="15"/>
                                        </p:tgtEl>
                                      </p:cBhvr>
                                    </p:animEffect>
                                  </p:childTnLst>
                                </p:cTn>
                              </p:par>
                            </p:childTnLst>
                          </p:cTn>
                        </p:par>
                        <p:par>
                          <p:cTn id="45" fill="hold">
                            <p:stCondLst>
                              <p:cond delay="5400"/>
                            </p:stCondLst>
                            <p:childTnLst>
                              <p:par>
                                <p:cTn id="46" presetID="26" presetClass="emph" presetSubtype="0" fill="hold" grpId="1" nodeType="afterEffect">
                                  <p:stCondLst>
                                    <p:cond delay="0"/>
                                  </p:stCondLst>
                                  <p:iterate type="lt">
                                    <p:tmAbs val="0"/>
                                  </p:iterate>
                                  <p:childTnLst>
                                    <p:animEffect transition="out" filter="fade">
                                      <p:cBhvr>
                                        <p:cTn id="47" dur="750" tmFilter="0, 0; .2, .5; .8, .5; 1, 0"/>
                                        <p:tgtEl>
                                          <p:spTgt spid="15"/>
                                        </p:tgtEl>
                                      </p:cBhvr>
                                    </p:animEffect>
                                    <p:animScale>
                                      <p:cBhvr>
                                        <p:cTn id="48" dur="375" autoRev="1" fill="hold"/>
                                        <p:tgtEl>
                                          <p:spTgt spid="15"/>
                                        </p:tgtEl>
                                      </p:cBhvr>
                                      <p:by x="105000" y="105000"/>
                                    </p:animScale>
                                  </p:childTnLst>
                                </p:cTn>
                              </p:par>
                              <p:par>
                                <p:cTn id="49" presetID="10" presetClass="entr" presetSubtype="0" fill="hold" grpId="0" nodeType="withEffect">
                                  <p:stCondLst>
                                    <p:cond delay="0"/>
                                  </p:stCondLst>
                                  <p:iterate type="wd">
                                    <p:tmPct val="10000"/>
                                  </p:iterate>
                                  <p:childTnLst>
                                    <p:set>
                                      <p:cBhvr>
                                        <p:cTn id="50" dur="1" fill="hold">
                                          <p:stCondLst>
                                            <p:cond delay="0"/>
                                          </p:stCondLst>
                                        </p:cTn>
                                        <p:tgtEl>
                                          <p:spTgt spid="16"/>
                                        </p:tgtEl>
                                        <p:attrNameLst>
                                          <p:attrName>style.visibility</p:attrName>
                                        </p:attrNameLst>
                                      </p:cBhvr>
                                      <p:to>
                                        <p:strVal val="visible"/>
                                      </p:to>
                                    </p:set>
                                    <p:animEffect transition="in" filter="fade">
                                      <p:cBhvr>
                                        <p:cTn id="51"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4" grpId="1"/>
      <p:bldP spid="15" grpId="0"/>
      <p:bldP spid="15" grpId="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6B3CC9D-D316-4FA6-96F2-2FE7EDD1A0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矩形 11">
            <a:extLst>
              <a:ext uri="{FF2B5EF4-FFF2-40B4-BE49-F238E27FC236}">
                <a16:creationId xmlns:a16="http://schemas.microsoft.com/office/drawing/2014/main" id="{7BD404AD-D063-4697-88FD-2A13513C0CD0}"/>
              </a:ext>
            </a:extLst>
          </p:cNvPr>
          <p:cNvSpPr/>
          <p:nvPr/>
        </p:nvSpPr>
        <p:spPr>
          <a:xfrm>
            <a:off x="354012" y="342900"/>
            <a:ext cx="11482388" cy="6173786"/>
          </a:xfrm>
          <a:prstGeom prst="rect">
            <a:avLst/>
          </a:prstGeom>
          <a:noFill/>
          <a:ln>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18">
            <a:extLst>
              <a:ext uri="{FF2B5EF4-FFF2-40B4-BE49-F238E27FC236}">
                <a16:creationId xmlns:a16="http://schemas.microsoft.com/office/drawing/2014/main" id="{902B4ABA-C839-4755-BD3C-7B5BE40D670D}"/>
              </a:ext>
            </a:extLst>
          </p:cNvPr>
          <p:cNvGrpSpPr/>
          <p:nvPr/>
        </p:nvGrpSpPr>
        <p:grpSpPr>
          <a:xfrm rot="5400000" flipV="1">
            <a:off x="3931499" y="3226596"/>
            <a:ext cx="3068354" cy="263345"/>
            <a:chOff x="6927228" y="7552706"/>
            <a:chExt cx="2645631" cy="227062"/>
          </a:xfrm>
          <a:solidFill>
            <a:srgbClr val="B58676"/>
          </a:solidFill>
        </p:grpSpPr>
        <p:sp>
          <p:nvSpPr>
            <p:cNvPr id="14" name="Oval 19">
              <a:extLst>
                <a:ext uri="{FF2B5EF4-FFF2-40B4-BE49-F238E27FC236}">
                  <a16:creationId xmlns:a16="http://schemas.microsoft.com/office/drawing/2014/main" id="{94A7D54E-F333-403D-8A42-DAC859E5690F}"/>
                </a:ext>
              </a:extLst>
            </p:cNvPr>
            <p:cNvSpPr>
              <a:spLocks noChangeAspect="1"/>
            </p:cNvSpPr>
            <p:nvPr/>
          </p:nvSpPr>
          <p:spPr>
            <a:xfrm rot="18861538">
              <a:off x="6927228"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5" name="Oval 20">
              <a:extLst>
                <a:ext uri="{FF2B5EF4-FFF2-40B4-BE49-F238E27FC236}">
                  <a16:creationId xmlns:a16="http://schemas.microsoft.com/office/drawing/2014/main" id="{8E4D8540-6481-4945-AE2C-A73255191BD1}"/>
                </a:ext>
              </a:extLst>
            </p:cNvPr>
            <p:cNvSpPr>
              <a:spLocks noChangeAspect="1"/>
            </p:cNvSpPr>
            <p:nvPr/>
          </p:nvSpPr>
          <p:spPr>
            <a:xfrm rot="18861538">
              <a:off x="7142741"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6" name="Oval 21">
              <a:extLst>
                <a:ext uri="{FF2B5EF4-FFF2-40B4-BE49-F238E27FC236}">
                  <a16:creationId xmlns:a16="http://schemas.microsoft.com/office/drawing/2014/main" id="{79FEA3C6-33C2-4AB9-8308-3E03D24A9A54}"/>
                </a:ext>
              </a:extLst>
            </p:cNvPr>
            <p:cNvSpPr>
              <a:spLocks noChangeAspect="1"/>
            </p:cNvSpPr>
            <p:nvPr/>
          </p:nvSpPr>
          <p:spPr>
            <a:xfrm rot="18861538">
              <a:off x="7358254"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8" name="Oval 22">
              <a:extLst>
                <a:ext uri="{FF2B5EF4-FFF2-40B4-BE49-F238E27FC236}">
                  <a16:creationId xmlns:a16="http://schemas.microsoft.com/office/drawing/2014/main" id="{B386A514-BF1F-4AAF-A4E3-7AE5F2895FD6}"/>
                </a:ext>
              </a:extLst>
            </p:cNvPr>
            <p:cNvSpPr>
              <a:spLocks noChangeAspect="1"/>
            </p:cNvSpPr>
            <p:nvPr/>
          </p:nvSpPr>
          <p:spPr>
            <a:xfrm rot="18861538">
              <a:off x="7573766"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9" name="Oval 23">
              <a:extLst>
                <a:ext uri="{FF2B5EF4-FFF2-40B4-BE49-F238E27FC236}">
                  <a16:creationId xmlns:a16="http://schemas.microsoft.com/office/drawing/2014/main" id="{468475D4-B66C-49D3-8986-1CBA787DB5A4}"/>
                </a:ext>
              </a:extLst>
            </p:cNvPr>
            <p:cNvSpPr>
              <a:spLocks noChangeAspect="1"/>
            </p:cNvSpPr>
            <p:nvPr/>
          </p:nvSpPr>
          <p:spPr>
            <a:xfrm rot="18861538">
              <a:off x="7789279"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0" name="Oval 24">
              <a:extLst>
                <a:ext uri="{FF2B5EF4-FFF2-40B4-BE49-F238E27FC236}">
                  <a16:creationId xmlns:a16="http://schemas.microsoft.com/office/drawing/2014/main" id="{A3220248-32C0-41F5-954A-ACC9F3FB5D31}"/>
                </a:ext>
              </a:extLst>
            </p:cNvPr>
            <p:cNvSpPr>
              <a:spLocks noChangeAspect="1"/>
            </p:cNvSpPr>
            <p:nvPr/>
          </p:nvSpPr>
          <p:spPr>
            <a:xfrm rot="18861538">
              <a:off x="8004792"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1" name="Oval 25">
              <a:extLst>
                <a:ext uri="{FF2B5EF4-FFF2-40B4-BE49-F238E27FC236}">
                  <a16:creationId xmlns:a16="http://schemas.microsoft.com/office/drawing/2014/main" id="{4EC5C08F-FFE5-406D-8B6A-1546101D76C5}"/>
                </a:ext>
              </a:extLst>
            </p:cNvPr>
            <p:cNvSpPr>
              <a:spLocks noChangeAspect="1"/>
            </p:cNvSpPr>
            <p:nvPr/>
          </p:nvSpPr>
          <p:spPr>
            <a:xfrm rot="18861538">
              <a:off x="8220304"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2" name="Oval 26">
              <a:extLst>
                <a:ext uri="{FF2B5EF4-FFF2-40B4-BE49-F238E27FC236}">
                  <a16:creationId xmlns:a16="http://schemas.microsoft.com/office/drawing/2014/main" id="{52EC82F3-E704-49EC-B7E9-B1D767AE63BD}"/>
                </a:ext>
              </a:extLst>
            </p:cNvPr>
            <p:cNvSpPr>
              <a:spLocks noChangeAspect="1"/>
            </p:cNvSpPr>
            <p:nvPr/>
          </p:nvSpPr>
          <p:spPr>
            <a:xfrm rot="18861538">
              <a:off x="8435817"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3" name="Oval 27">
              <a:extLst>
                <a:ext uri="{FF2B5EF4-FFF2-40B4-BE49-F238E27FC236}">
                  <a16:creationId xmlns:a16="http://schemas.microsoft.com/office/drawing/2014/main" id="{65028601-EBEA-4FC8-84C0-2562854663C4}"/>
                </a:ext>
              </a:extLst>
            </p:cNvPr>
            <p:cNvSpPr>
              <a:spLocks noChangeAspect="1"/>
            </p:cNvSpPr>
            <p:nvPr/>
          </p:nvSpPr>
          <p:spPr>
            <a:xfrm rot="18861538">
              <a:off x="8651330"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4" name="Oval 29">
              <a:extLst>
                <a:ext uri="{FF2B5EF4-FFF2-40B4-BE49-F238E27FC236}">
                  <a16:creationId xmlns:a16="http://schemas.microsoft.com/office/drawing/2014/main" id="{994ED67C-9EB2-4900-8EE6-139F83811C4A}"/>
                </a:ext>
              </a:extLst>
            </p:cNvPr>
            <p:cNvSpPr>
              <a:spLocks noChangeAspect="1"/>
            </p:cNvSpPr>
            <p:nvPr/>
          </p:nvSpPr>
          <p:spPr>
            <a:xfrm rot="18861538">
              <a:off x="8866842"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5" name="Oval 30">
              <a:extLst>
                <a:ext uri="{FF2B5EF4-FFF2-40B4-BE49-F238E27FC236}">
                  <a16:creationId xmlns:a16="http://schemas.microsoft.com/office/drawing/2014/main" id="{0F78AFF1-87B4-4C8E-9447-68AE6C137897}"/>
                </a:ext>
              </a:extLst>
            </p:cNvPr>
            <p:cNvSpPr>
              <a:spLocks noChangeAspect="1"/>
            </p:cNvSpPr>
            <p:nvPr/>
          </p:nvSpPr>
          <p:spPr>
            <a:xfrm rot="18861538">
              <a:off x="9082355"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6" name="Oval 31">
              <a:extLst>
                <a:ext uri="{FF2B5EF4-FFF2-40B4-BE49-F238E27FC236}">
                  <a16:creationId xmlns:a16="http://schemas.microsoft.com/office/drawing/2014/main" id="{BD056256-23CC-45AF-9063-AB55916ECA2E}"/>
                </a:ext>
              </a:extLst>
            </p:cNvPr>
            <p:cNvSpPr>
              <a:spLocks noChangeAspect="1"/>
            </p:cNvSpPr>
            <p:nvPr/>
          </p:nvSpPr>
          <p:spPr>
            <a:xfrm rot="18861538">
              <a:off x="9297868"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7" name="Oval 32">
              <a:extLst>
                <a:ext uri="{FF2B5EF4-FFF2-40B4-BE49-F238E27FC236}">
                  <a16:creationId xmlns:a16="http://schemas.microsoft.com/office/drawing/2014/main" id="{014368B6-71DC-4BAF-A5CC-D13230D382AE}"/>
                </a:ext>
              </a:extLst>
            </p:cNvPr>
            <p:cNvSpPr>
              <a:spLocks noChangeAspect="1"/>
            </p:cNvSpPr>
            <p:nvPr/>
          </p:nvSpPr>
          <p:spPr>
            <a:xfrm rot="18861538">
              <a:off x="6927228"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8" name="Oval 33">
              <a:extLst>
                <a:ext uri="{FF2B5EF4-FFF2-40B4-BE49-F238E27FC236}">
                  <a16:creationId xmlns:a16="http://schemas.microsoft.com/office/drawing/2014/main" id="{1CD609E6-135E-4310-9213-4ACC5E1C02AD}"/>
                </a:ext>
              </a:extLst>
            </p:cNvPr>
            <p:cNvSpPr>
              <a:spLocks noChangeAspect="1"/>
            </p:cNvSpPr>
            <p:nvPr/>
          </p:nvSpPr>
          <p:spPr>
            <a:xfrm rot="18861538">
              <a:off x="7142741"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9" name="Oval 34">
              <a:extLst>
                <a:ext uri="{FF2B5EF4-FFF2-40B4-BE49-F238E27FC236}">
                  <a16:creationId xmlns:a16="http://schemas.microsoft.com/office/drawing/2014/main" id="{0C2A0471-EE1E-4403-B1F8-A1FBCF9FFF3E}"/>
                </a:ext>
              </a:extLst>
            </p:cNvPr>
            <p:cNvSpPr>
              <a:spLocks noChangeAspect="1"/>
            </p:cNvSpPr>
            <p:nvPr/>
          </p:nvSpPr>
          <p:spPr>
            <a:xfrm rot="18861538">
              <a:off x="7358254"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0" name="Oval 35">
              <a:extLst>
                <a:ext uri="{FF2B5EF4-FFF2-40B4-BE49-F238E27FC236}">
                  <a16:creationId xmlns:a16="http://schemas.microsoft.com/office/drawing/2014/main" id="{95886A84-8168-4BA2-9984-9D18ECFD344C}"/>
                </a:ext>
              </a:extLst>
            </p:cNvPr>
            <p:cNvSpPr>
              <a:spLocks noChangeAspect="1"/>
            </p:cNvSpPr>
            <p:nvPr/>
          </p:nvSpPr>
          <p:spPr>
            <a:xfrm rot="18861538">
              <a:off x="7573766"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1" name="Oval 36">
              <a:extLst>
                <a:ext uri="{FF2B5EF4-FFF2-40B4-BE49-F238E27FC236}">
                  <a16:creationId xmlns:a16="http://schemas.microsoft.com/office/drawing/2014/main" id="{E925E276-9709-475F-BF3D-5D0AD856AC53}"/>
                </a:ext>
              </a:extLst>
            </p:cNvPr>
            <p:cNvSpPr>
              <a:spLocks noChangeAspect="1"/>
            </p:cNvSpPr>
            <p:nvPr/>
          </p:nvSpPr>
          <p:spPr>
            <a:xfrm rot="18861538">
              <a:off x="7789279"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2" name="Oval 37">
              <a:extLst>
                <a:ext uri="{FF2B5EF4-FFF2-40B4-BE49-F238E27FC236}">
                  <a16:creationId xmlns:a16="http://schemas.microsoft.com/office/drawing/2014/main" id="{426649C0-D5F7-4DDA-9DAB-3B86A35F943E}"/>
                </a:ext>
              </a:extLst>
            </p:cNvPr>
            <p:cNvSpPr>
              <a:spLocks noChangeAspect="1"/>
            </p:cNvSpPr>
            <p:nvPr/>
          </p:nvSpPr>
          <p:spPr>
            <a:xfrm rot="18861538">
              <a:off x="8004792"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3" name="Oval 38">
              <a:extLst>
                <a:ext uri="{FF2B5EF4-FFF2-40B4-BE49-F238E27FC236}">
                  <a16:creationId xmlns:a16="http://schemas.microsoft.com/office/drawing/2014/main" id="{A54209A7-D8DE-48E8-9A65-9986AD27CD06}"/>
                </a:ext>
              </a:extLst>
            </p:cNvPr>
            <p:cNvSpPr>
              <a:spLocks noChangeAspect="1"/>
            </p:cNvSpPr>
            <p:nvPr/>
          </p:nvSpPr>
          <p:spPr>
            <a:xfrm rot="18861538">
              <a:off x="8220304"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4" name="Oval 39">
              <a:extLst>
                <a:ext uri="{FF2B5EF4-FFF2-40B4-BE49-F238E27FC236}">
                  <a16:creationId xmlns:a16="http://schemas.microsoft.com/office/drawing/2014/main" id="{0E39B5DD-5D10-4364-83B9-CF4C3435C702}"/>
                </a:ext>
              </a:extLst>
            </p:cNvPr>
            <p:cNvSpPr>
              <a:spLocks noChangeAspect="1"/>
            </p:cNvSpPr>
            <p:nvPr/>
          </p:nvSpPr>
          <p:spPr>
            <a:xfrm rot="18861538">
              <a:off x="8435817"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5" name="Oval 40">
              <a:extLst>
                <a:ext uri="{FF2B5EF4-FFF2-40B4-BE49-F238E27FC236}">
                  <a16:creationId xmlns:a16="http://schemas.microsoft.com/office/drawing/2014/main" id="{E1AA8A63-11F5-48DD-959E-21538C0D9DAD}"/>
                </a:ext>
              </a:extLst>
            </p:cNvPr>
            <p:cNvSpPr>
              <a:spLocks noChangeAspect="1"/>
            </p:cNvSpPr>
            <p:nvPr/>
          </p:nvSpPr>
          <p:spPr>
            <a:xfrm rot="18861538">
              <a:off x="8651330"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6" name="Oval 41">
              <a:extLst>
                <a:ext uri="{FF2B5EF4-FFF2-40B4-BE49-F238E27FC236}">
                  <a16:creationId xmlns:a16="http://schemas.microsoft.com/office/drawing/2014/main" id="{7B04E87C-508C-4466-AA6B-DC327185CD9A}"/>
                </a:ext>
              </a:extLst>
            </p:cNvPr>
            <p:cNvSpPr>
              <a:spLocks noChangeAspect="1"/>
            </p:cNvSpPr>
            <p:nvPr/>
          </p:nvSpPr>
          <p:spPr>
            <a:xfrm rot="18861538">
              <a:off x="8866842"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7" name="Oval 42">
              <a:extLst>
                <a:ext uri="{FF2B5EF4-FFF2-40B4-BE49-F238E27FC236}">
                  <a16:creationId xmlns:a16="http://schemas.microsoft.com/office/drawing/2014/main" id="{F188352E-8BD0-4CFB-B3E5-796708786E52}"/>
                </a:ext>
              </a:extLst>
            </p:cNvPr>
            <p:cNvSpPr>
              <a:spLocks noChangeAspect="1"/>
            </p:cNvSpPr>
            <p:nvPr/>
          </p:nvSpPr>
          <p:spPr>
            <a:xfrm rot="18861538">
              <a:off x="9082355"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8" name="Oval 43">
              <a:extLst>
                <a:ext uri="{FF2B5EF4-FFF2-40B4-BE49-F238E27FC236}">
                  <a16:creationId xmlns:a16="http://schemas.microsoft.com/office/drawing/2014/main" id="{CA8015F9-C11B-4C4E-95B6-F970C8ACCED9}"/>
                </a:ext>
              </a:extLst>
            </p:cNvPr>
            <p:cNvSpPr>
              <a:spLocks noChangeAspect="1"/>
            </p:cNvSpPr>
            <p:nvPr/>
          </p:nvSpPr>
          <p:spPr>
            <a:xfrm rot="18861538">
              <a:off x="9297868"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9" name="Oval 44">
              <a:extLst>
                <a:ext uri="{FF2B5EF4-FFF2-40B4-BE49-F238E27FC236}">
                  <a16:creationId xmlns:a16="http://schemas.microsoft.com/office/drawing/2014/main" id="{0F68EF76-F92F-4E26-AA79-B2C371F4211F}"/>
                </a:ext>
              </a:extLst>
            </p:cNvPr>
            <p:cNvSpPr>
              <a:spLocks noChangeAspect="1"/>
            </p:cNvSpPr>
            <p:nvPr/>
          </p:nvSpPr>
          <p:spPr>
            <a:xfrm rot="18861538">
              <a:off x="9508851"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0" name="Oval 56">
              <a:extLst>
                <a:ext uri="{FF2B5EF4-FFF2-40B4-BE49-F238E27FC236}">
                  <a16:creationId xmlns:a16="http://schemas.microsoft.com/office/drawing/2014/main" id="{EB1D2825-D347-4F22-9443-095A1C17B9CC}"/>
                </a:ext>
              </a:extLst>
            </p:cNvPr>
            <p:cNvSpPr>
              <a:spLocks noChangeAspect="1"/>
            </p:cNvSpPr>
            <p:nvPr/>
          </p:nvSpPr>
          <p:spPr>
            <a:xfrm rot="18861538">
              <a:off x="9508851"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grpSp>
      <p:sp>
        <p:nvSpPr>
          <p:cNvPr id="41" name="MH_Others_1">
            <a:extLst>
              <a:ext uri="{FF2B5EF4-FFF2-40B4-BE49-F238E27FC236}">
                <a16:creationId xmlns:a16="http://schemas.microsoft.com/office/drawing/2014/main" id="{4E5FC75D-06E2-4B30-8BB5-C5D8304BB255}"/>
              </a:ext>
            </a:extLst>
          </p:cNvPr>
          <p:cNvSpPr txBox="1"/>
          <p:nvPr>
            <p:custDataLst>
              <p:tags r:id="rId1"/>
            </p:custDataLst>
          </p:nvPr>
        </p:nvSpPr>
        <p:spPr>
          <a:xfrm>
            <a:off x="4003875" y="1988431"/>
            <a:ext cx="738664" cy="2557700"/>
          </a:xfrm>
          <a:prstGeom prst="rect">
            <a:avLst/>
          </a:prstGeom>
          <a:noFill/>
        </p:spPr>
        <p:txBody>
          <a:bodyPr vert="eaVert" wrap="square" lIns="0" tIns="0" rIns="0" bIns="0" anchor="ctr">
            <a:spAutoFit/>
          </a:bodyPr>
          <a:lstStyle/>
          <a:p>
            <a:pPr algn="ctr" eaLnBrk="1" hangingPunct="1">
              <a:defRPr/>
            </a:pPr>
            <a:r>
              <a:rPr lang="zh-CN" altLang="en-US" sz="4800" spc="-3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第一章</a:t>
            </a:r>
          </a:p>
        </p:txBody>
      </p:sp>
      <p:sp>
        <p:nvSpPr>
          <p:cNvPr id="42" name="MH_Others_2">
            <a:extLst>
              <a:ext uri="{FF2B5EF4-FFF2-40B4-BE49-F238E27FC236}">
                <a16:creationId xmlns:a16="http://schemas.microsoft.com/office/drawing/2014/main" id="{2E1D0C99-933C-478F-9370-CBDDE6DB4607}"/>
              </a:ext>
            </a:extLst>
          </p:cNvPr>
          <p:cNvSpPr txBox="1"/>
          <p:nvPr>
            <p:custDataLst>
              <p:tags r:id="rId2"/>
            </p:custDataLst>
          </p:nvPr>
        </p:nvSpPr>
        <p:spPr>
          <a:xfrm rot="5400000">
            <a:off x="3582057" y="3124340"/>
            <a:ext cx="2623532" cy="369332"/>
          </a:xfrm>
          <a:prstGeom prst="rect">
            <a:avLst/>
          </a:prstGeom>
          <a:noFill/>
        </p:spPr>
        <p:txBody>
          <a:bodyPr wrap="square" lIns="0" tIns="0" rIns="0" bIns="0">
            <a:spAutoFit/>
          </a:bodyPr>
          <a:lstStyle/>
          <a:p>
            <a:pPr algn="ctr" eaLnBrk="1" hangingPunct="1">
              <a:defRPr/>
            </a:pPr>
            <a:r>
              <a:rPr lang="en-US" altLang="zh-CN"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4" name="矩形 43">
            <a:extLst>
              <a:ext uri="{FF2B5EF4-FFF2-40B4-BE49-F238E27FC236}">
                <a16:creationId xmlns:a16="http://schemas.microsoft.com/office/drawing/2014/main" id="{79F453C9-BA43-41D3-A542-4B15E9463ACA}"/>
              </a:ext>
            </a:extLst>
          </p:cNvPr>
          <p:cNvSpPr/>
          <p:nvPr/>
        </p:nvSpPr>
        <p:spPr>
          <a:xfrm>
            <a:off x="5602667" y="2708892"/>
            <a:ext cx="4176226" cy="707886"/>
          </a:xfrm>
          <a:prstGeom prst="rect">
            <a:avLst/>
          </a:prstGeom>
        </p:spPr>
        <p:txBody>
          <a:bodyPr wrap="square" lIns="0" tIns="0" rIns="0" bIns="0">
            <a:spAutoFit/>
          </a:bodyPr>
          <a:lstStyle/>
          <a:p>
            <a:pPr algn="ctr">
              <a:spcBef>
                <a:spcPct val="50000"/>
              </a:spcBef>
            </a:pPr>
            <a:r>
              <a:rPr lang="zh-CN" altLang="en-US" sz="4600" dirty="0">
                <a:solidFill>
                  <a:srgbClr val="B58676"/>
                </a:solidFill>
                <a:latin typeface="华文新魏" panose="02010800040101010101" pitchFamily="2" charset="-122"/>
                <a:ea typeface="华文新魏" panose="02010800040101010101" pitchFamily="2" charset="-122"/>
              </a:rPr>
              <a:t>年度工作概述</a:t>
            </a:r>
          </a:p>
        </p:txBody>
      </p:sp>
      <p:sp>
        <p:nvSpPr>
          <p:cNvPr id="45" name="TextBox 11">
            <a:extLst>
              <a:ext uri="{FF2B5EF4-FFF2-40B4-BE49-F238E27FC236}">
                <a16:creationId xmlns:a16="http://schemas.microsoft.com/office/drawing/2014/main" id="{B5D29A4C-0C94-41B9-8BE6-1E34F28B3A03}"/>
              </a:ext>
            </a:extLst>
          </p:cNvPr>
          <p:cNvSpPr txBox="1"/>
          <p:nvPr/>
        </p:nvSpPr>
        <p:spPr>
          <a:xfrm>
            <a:off x="5905676" y="3398772"/>
            <a:ext cx="3570208" cy="276999"/>
          </a:xfrm>
          <a:prstGeom prst="rect">
            <a:avLst/>
          </a:prstGeom>
          <a:noFill/>
        </p:spPr>
        <p:txBody>
          <a:bodyPr wrap="none">
            <a:spAutoFit/>
          </a:bodyPr>
          <a:lstStyle/>
          <a:p>
            <a:pPr marL="0" lvl="1" algn="ctr">
              <a:defRPr/>
            </a:pPr>
            <a:r>
              <a:rPr lang="zh-CN" altLang="en-US" sz="1200" noProof="1">
                <a:solidFill>
                  <a:srgbClr val="B58676"/>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rgbClr val="B58676"/>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7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41"/>
                                        </p:tgtEl>
                                        <p:attrNameLst>
                                          <p:attrName>style.visibility</p:attrName>
                                        </p:attrNameLst>
                                      </p:cBhvr>
                                      <p:to>
                                        <p:strVal val="visible"/>
                                      </p:to>
                                    </p:set>
                                    <p:anim by="(-#ppt_w*2)" calcmode="lin" valueType="num">
                                      <p:cBhvr rctx="PPT">
                                        <p:cTn id="23" dur="500" autoRev="1" fill="hold">
                                          <p:stCondLst>
                                            <p:cond delay="0"/>
                                          </p:stCondLst>
                                        </p:cTn>
                                        <p:tgtEl>
                                          <p:spTgt spid="41"/>
                                        </p:tgtEl>
                                        <p:attrNameLst>
                                          <p:attrName>ppt_w</p:attrName>
                                        </p:attrNameLst>
                                      </p:cBhvr>
                                    </p:anim>
                                    <p:anim by="(#ppt_w*0.50)" calcmode="lin" valueType="num">
                                      <p:cBhvr>
                                        <p:cTn id="24" dur="500" decel="50000" autoRev="1" fill="hold">
                                          <p:stCondLst>
                                            <p:cond delay="0"/>
                                          </p:stCondLst>
                                        </p:cTn>
                                        <p:tgtEl>
                                          <p:spTgt spid="41"/>
                                        </p:tgtEl>
                                        <p:attrNameLst>
                                          <p:attrName>ppt_x</p:attrName>
                                        </p:attrNameLst>
                                      </p:cBhvr>
                                    </p:anim>
                                    <p:anim from="(-#ppt_h/2)" to="(#ppt_y)" calcmode="lin" valueType="num">
                                      <p:cBhvr>
                                        <p:cTn id="25" dur="1000" fill="hold">
                                          <p:stCondLst>
                                            <p:cond delay="0"/>
                                          </p:stCondLst>
                                        </p:cTn>
                                        <p:tgtEl>
                                          <p:spTgt spid="41"/>
                                        </p:tgtEl>
                                        <p:attrNameLst>
                                          <p:attrName>ppt_y</p:attrName>
                                        </p:attrNameLst>
                                      </p:cBhvr>
                                    </p:anim>
                                    <p:animRot by="21600000">
                                      <p:cBhvr>
                                        <p:cTn id="26" dur="1000" fill="hold">
                                          <p:stCondLst>
                                            <p:cond delay="0"/>
                                          </p:stCondLst>
                                        </p:cTn>
                                        <p:tgtEl>
                                          <p:spTgt spid="41"/>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42"/>
                                        </p:tgtEl>
                                        <p:attrNameLst>
                                          <p:attrName>style.visibility</p:attrName>
                                        </p:attrNameLst>
                                      </p:cBhvr>
                                      <p:to>
                                        <p:strVal val="visible"/>
                                      </p:to>
                                    </p:set>
                                    <p:anim by="(-#ppt_w*2)" calcmode="lin" valueType="num">
                                      <p:cBhvr rctx="PPT">
                                        <p:cTn id="29" dur="500" autoRev="1" fill="hold">
                                          <p:stCondLst>
                                            <p:cond delay="0"/>
                                          </p:stCondLst>
                                        </p:cTn>
                                        <p:tgtEl>
                                          <p:spTgt spid="42"/>
                                        </p:tgtEl>
                                        <p:attrNameLst>
                                          <p:attrName>ppt_w</p:attrName>
                                        </p:attrNameLst>
                                      </p:cBhvr>
                                    </p:anim>
                                    <p:anim by="(#ppt_w*0.50)" calcmode="lin" valueType="num">
                                      <p:cBhvr>
                                        <p:cTn id="30" dur="500" decel="50000" autoRev="1" fill="hold">
                                          <p:stCondLst>
                                            <p:cond delay="0"/>
                                          </p:stCondLst>
                                        </p:cTn>
                                        <p:tgtEl>
                                          <p:spTgt spid="42"/>
                                        </p:tgtEl>
                                        <p:attrNameLst>
                                          <p:attrName>ppt_x</p:attrName>
                                        </p:attrNameLst>
                                      </p:cBhvr>
                                    </p:anim>
                                    <p:anim from="(-#ppt_h/2)" to="(#ppt_y)" calcmode="lin" valueType="num">
                                      <p:cBhvr>
                                        <p:cTn id="31" dur="1000" fill="hold">
                                          <p:stCondLst>
                                            <p:cond delay="0"/>
                                          </p:stCondLst>
                                        </p:cTn>
                                        <p:tgtEl>
                                          <p:spTgt spid="42"/>
                                        </p:tgtEl>
                                        <p:attrNameLst>
                                          <p:attrName>ppt_y</p:attrName>
                                        </p:attrNameLst>
                                      </p:cBhvr>
                                    </p:anim>
                                    <p:animRot by="21600000">
                                      <p:cBhvr>
                                        <p:cTn id="32" dur="1000" fill="hold">
                                          <p:stCondLst>
                                            <p:cond delay="0"/>
                                          </p:stCondLst>
                                        </p:cTn>
                                        <p:tgtEl>
                                          <p:spTgt spid="42"/>
                                        </p:tgtEl>
                                        <p:attrNameLst>
                                          <p:attrName>r</p:attrName>
                                        </p:attrNameLst>
                                      </p:cBhvr>
                                    </p:animRot>
                                  </p:childTnLst>
                                </p:cTn>
                              </p:par>
                            </p:childTnLst>
                          </p:cTn>
                        </p:par>
                        <p:par>
                          <p:cTn id="33" fill="hold">
                            <p:stCondLst>
                              <p:cond delay="3950"/>
                            </p:stCondLst>
                            <p:childTnLst>
                              <p:par>
                                <p:cTn id="34" presetID="23" presetClass="entr" presetSubtype="32"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strVal val="4*#ppt_w"/>
                                          </p:val>
                                        </p:tav>
                                        <p:tav tm="100000">
                                          <p:val>
                                            <p:strVal val="#ppt_w"/>
                                          </p:val>
                                        </p:tav>
                                      </p:tavLst>
                                    </p:anim>
                                    <p:anim calcmode="lin" valueType="num">
                                      <p:cBhvr>
                                        <p:cTn id="37" dur="500" fill="hold"/>
                                        <p:tgtEl>
                                          <p:spTgt spid="44"/>
                                        </p:tgtEl>
                                        <p:attrNameLst>
                                          <p:attrName>ppt_h</p:attrName>
                                        </p:attrNameLst>
                                      </p:cBhvr>
                                      <p:tavLst>
                                        <p:tav tm="0">
                                          <p:val>
                                            <p:strVal val="4*#ppt_h"/>
                                          </p:val>
                                        </p:tav>
                                        <p:tav tm="100000">
                                          <p:val>
                                            <p:strVal val="#ppt_h"/>
                                          </p:val>
                                        </p:tav>
                                      </p:tavLst>
                                    </p:anim>
                                  </p:childTnLst>
                                </p:cTn>
                              </p:par>
                            </p:childTnLst>
                          </p:cTn>
                        </p:par>
                        <p:par>
                          <p:cTn id="38" fill="hold">
                            <p:stCondLst>
                              <p:cond delay="4450"/>
                            </p:stCondLst>
                            <p:childTnLst>
                              <p:par>
                                <p:cTn id="39" presetID="12" presetClass="entr" presetSubtype="8"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p:tgtEl>
                                          <p:spTgt spid="45"/>
                                        </p:tgtEl>
                                        <p:attrNameLst>
                                          <p:attrName>ppt_x</p:attrName>
                                        </p:attrNameLst>
                                      </p:cBhvr>
                                      <p:tavLst>
                                        <p:tav tm="0">
                                          <p:val>
                                            <p:strVal val="#ppt_x-#ppt_w*1.125000"/>
                                          </p:val>
                                        </p:tav>
                                        <p:tav tm="100000">
                                          <p:val>
                                            <p:strVal val="#ppt_x"/>
                                          </p:val>
                                        </p:tav>
                                      </p:tavLst>
                                    </p:anim>
                                    <p:animEffect transition="in" filter="wipe(right)">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1" grpId="0"/>
      <p:bldP spid="42" grpId="0"/>
      <p:bldP spid="44" grpId="0"/>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3C315689-2438-4C40-8192-42857349D2B1}"/>
              </a:ext>
            </a:extLst>
          </p:cNvPr>
          <p:cNvGrpSpPr/>
          <p:nvPr/>
        </p:nvGrpSpPr>
        <p:grpSpPr>
          <a:xfrm>
            <a:off x="1389639" y="2136046"/>
            <a:ext cx="5053719" cy="3741475"/>
            <a:chOff x="1921807" y="2102218"/>
            <a:chExt cx="3711146" cy="3154593"/>
          </a:xfrm>
        </p:grpSpPr>
        <p:cxnSp>
          <p:nvCxnSpPr>
            <p:cNvPr id="7" name="直接连接符 6">
              <a:extLst>
                <a:ext uri="{FF2B5EF4-FFF2-40B4-BE49-F238E27FC236}">
                  <a16:creationId xmlns:a16="http://schemas.microsoft.com/office/drawing/2014/main" id="{AD0BDCAA-CDC3-4385-9933-EFAF78623309}"/>
                </a:ext>
              </a:extLst>
            </p:cNvPr>
            <p:cNvCxnSpPr/>
            <p:nvPr/>
          </p:nvCxnSpPr>
          <p:spPr>
            <a:xfrm>
              <a:off x="1994717" y="4553594"/>
              <a:ext cx="3535362" cy="0"/>
            </a:xfrm>
            <a:prstGeom prst="line">
              <a:avLst/>
            </a:prstGeom>
            <a:ln w="38100">
              <a:solidFill>
                <a:srgbClr val="B58676"/>
              </a:solidFill>
            </a:ln>
          </p:spPr>
          <p:style>
            <a:lnRef idx="1">
              <a:schemeClr val="accent1"/>
            </a:lnRef>
            <a:fillRef idx="0">
              <a:schemeClr val="accent1"/>
            </a:fillRef>
            <a:effectRef idx="0">
              <a:schemeClr val="accent1"/>
            </a:effectRef>
            <a:fontRef idx="minor">
              <a:schemeClr val="tx1"/>
            </a:fontRef>
          </p:style>
        </p:cxnSp>
        <p:sp>
          <p:nvSpPr>
            <p:cNvPr id="9" name="TextBox 14">
              <a:extLst>
                <a:ext uri="{FF2B5EF4-FFF2-40B4-BE49-F238E27FC236}">
                  <a16:creationId xmlns:a16="http://schemas.microsoft.com/office/drawing/2014/main" id="{9B1F9B2D-5C4A-4212-A0B8-2CCDAE525DF1}"/>
                </a:ext>
              </a:extLst>
            </p:cNvPr>
            <p:cNvSpPr txBox="1"/>
            <p:nvPr/>
          </p:nvSpPr>
          <p:spPr>
            <a:xfrm>
              <a:off x="1921807" y="4634013"/>
              <a:ext cx="3711146" cy="62279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矩形 9">
              <a:extLst>
                <a:ext uri="{FF2B5EF4-FFF2-40B4-BE49-F238E27FC236}">
                  <a16:creationId xmlns:a16="http://schemas.microsoft.com/office/drawing/2014/main" id="{94447D1A-4D78-4F2A-A6F3-5152142A3774}"/>
                </a:ext>
              </a:extLst>
            </p:cNvPr>
            <p:cNvSpPr/>
            <p:nvPr/>
          </p:nvSpPr>
          <p:spPr>
            <a:xfrm>
              <a:off x="2008391" y="2102218"/>
              <a:ext cx="3532018" cy="2256886"/>
            </a:xfrm>
            <a:prstGeom prst="rect">
              <a:avLst/>
            </a:pr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grpSp>
      <p:grpSp>
        <p:nvGrpSpPr>
          <p:cNvPr id="14" name="组合 13">
            <a:extLst>
              <a:ext uri="{FF2B5EF4-FFF2-40B4-BE49-F238E27FC236}">
                <a16:creationId xmlns:a16="http://schemas.microsoft.com/office/drawing/2014/main" id="{256EA309-97CD-4DDB-957C-2AEFF3015842}"/>
              </a:ext>
            </a:extLst>
          </p:cNvPr>
          <p:cNvGrpSpPr/>
          <p:nvPr/>
        </p:nvGrpSpPr>
        <p:grpSpPr>
          <a:xfrm>
            <a:off x="6673354" y="2112998"/>
            <a:ext cx="4934122" cy="3703221"/>
            <a:chOff x="6742480" y="2495455"/>
            <a:chExt cx="4433230" cy="3327283"/>
          </a:xfrm>
        </p:grpSpPr>
        <p:grpSp>
          <p:nvGrpSpPr>
            <p:cNvPr id="15" name="Group 11">
              <a:extLst>
                <a:ext uri="{FF2B5EF4-FFF2-40B4-BE49-F238E27FC236}">
                  <a16:creationId xmlns:a16="http://schemas.microsoft.com/office/drawing/2014/main" id="{E6431054-F2C9-49E1-8245-A7223B01624B}"/>
                </a:ext>
              </a:extLst>
            </p:cNvPr>
            <p:cNvGrpSpPr>
              <a:grpSpLocks/>
            </p:cNvGrpSpPr>
            <p:nvPr/>
          </p:nvGrpSpPr>
          <p:grpSpPr bwMode="auto">
            <a:xfrm>
              <a:off x="6742481" y="4918551"/>
              <a:ext cx="4432790" cy="904187"/>
              <a:chOff x="6328128" y="5013371"/>
              <a:chExt cx="4478684" cy="911905"/>
            </a:xfrm>
          </p:grpSpPr>
          <p:sp>
            <p:nvSpPr>
              <p:cNvPr id="28" name="Text Placeholder 32">
                <a:extLst>
                  <a:ext uri="{FF2B5EF4-FFF2-40B4-BE49-F238E27FC236}">
                    <a16:creationId xmlns:a16="http://schemas.microsoft.com/office/drawing/2014/main" id="{87210E2F-34F9-4112-A226-238D9DB92F90}"/>
                  </a:ext>
                </a:extLst>
              </p:cNvPr>
              <p:cNvSpPr txBox="1">
                <a:spLocks/>
              </p:cNvSpPr>
              <p:nvPr/>
            </p:nvSpPr>
            <p:spPr bwMode="auto">
              <a:xfrm>
                <a:off x="6515467" y="5408690"/>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Text Placeholder 33">
                <a:extLst>
                  <a:ext uri="{FF2B5EF4-FFF2-40B4-BE49-F238E27FC236}">
                    <a16:creationId xmlns:a16="http://schemas.microsoft.com/office/drawing/2014/main" id="{37EA5943-B807-49AC-AC30-C3557771C9CC}"/>
                  </a:ext>
                </a:extLst>
              </p:cNvPr>
              <p:cNvSpPr txBox="1">
                <a:spLocks/>
              </p:cNvSpPr>
              <p:nvPr/>
            </p:nvSpPr>
            <p:spPr>
              <a:xfrm>
                <a:off x="6515467" y="5044369"/>
                <a:ext cx="4291345" cy="30436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a:rPr>
                  <a:t>加入标题</a:t>
                </a:r>
                <a:endParaRPr lang="en-AU" altLang="zh-CN" sz="2400" dirty="0">
                  <a:solidFill>
                    <a:schemeClr val="bg1">
                      <a:lumMod val="50000"/>
                    </a:schemeClr>
                  </a:solidFill>
                  <a:latin typeface="微软雅黑" panose="020B0503020204020204" pitchFamily="34" charset="-122"/>
                  <a:ea typeface="微软雅黑" panose="020B0503020204020204" pitchFamily="34" charset="-122"/>
                  <a:cs typeface="Arial"/>
                </a:endParaRPr>
              </a:p>
            </p:txBody>
          </p:sp>
          <p:cxnSp>
            <p:nvCxnSpPr>
              <p:cNvPr id="30" name="Straight Connector 14">
                <a:extLst>
                  <a:ext uri="{FF2B5EF4-FFF2-40B4-BE49-F238E27FC236}">
                    <a16:creationId xmlns:a16="http://schemas.microsoft.com/office/drawing/2014/main" id="{F679D6D2-201F-4010-B653-DEFEFB9AC3C5}"/>
                  </a:ext>
                </a:extLst>
              </p:cNvPr>
              <p:cNvCxnSpPr/>
              <p:nvPr/>
            </p:nvCxnSpPr>
            <p:spPr>
              <a:xfrm>
                <a:off x="6328128" y="5013371"/>
                <a:ext cx="0" cy="718118"/>
              </a:xfrm>
              <a:prstGeom prst="line">
                <a:avLst/>
              </a:prstGeom>
              <a:ln w="50800">
                <a:solidFill>
                  <a:srgbClr val="B58676"/>
                </a:solidFil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51B6FEBE-A756-4EDA-8E3D-13BEC1CDBE4A}"/>
                </a:ext>
              </a:extLst>
            </p:cNvPr>
            <p:cNvGrpSpPr>
              <a:grpSpLocks/>
            </p:cNvGrpSpPr>
            <p:nvPr/>
          </p:nvGrpSpPr>
          <p:grpSpPr bwMode="auto">
            <a:xfrm>
              <a:off x="6742480" y="4104294"/>
              <a:ext cx="4433228" cy="921482"/>
              <a:chOff x="6328128" y="3933278"/>
              <a:chExt cx="4479127" cy="931140"/>
            </a:xfrm>
          </p:grpSpPr>
          <p:sp>
            <p:nvSpPr>
              <p:cNvPr id="25" name="Text Placeholder 32">
                <a:extLst>
                  <a:ext uri="{FF2B5EF4-FFF2-40B4-BE49-F238E27FC236}">
                    <a16:creationId xmlns:a16="http://schemas.microsoft.com/office/drawing/2014/main" id="{0E3910D4-570A-40C5-A4A8-17F12A9AA322}"/>
                  </a:ext>
                </a:extLst>
              </p:cNvPr>
              <p:cNvSpPr txBox="1">
                <a:spLocks/>
              </p:cNvSpPr>
              <p:nvPr/>
            </p:nvSpPr>
            <p:spPr bwMode="auto">
              <a:xfrm>
                <a:off x="6530130" y="4347832"/>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 Placeholder 33">
                <a:extLst>
                  <a:ext uri="{FF2B5EF4-FFF2-40B4-BE49-F238E27FC236}">
                    <a16:creationId xmlns:a16="http://schemas.microsoft.com/office/drawing/2014/main" id="{05B229AF-1FF2-440A-9C9A-08EAB03873DE}"/>
                  </a:ext>
                </a:extLst>
              </p:cNvPr>
              <p:cNvSpPr txBox="1">
                <a:spLocks/>
              </p:cNvSpPr>
              <p:nvPr/>
            </p:nvSpPr>
            <p:spPr>
              <a:xfrm>
                <a:off x="6515467" y="3983400"/>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a:rPr>
                  <a:t>加入标题</a:t>
                </a:r>
                <a:endParaRPr lang="en-AU" altLang="zh-CN" sz="2400" dirty="0">
                  <a:solidFill>
                    <a:schemeClr val="bg1">
                      <a:lumMod val="50000"/>
                    </a:schemeClr>
                  </a:solidFill>
                  <a:latin typeface="微软雅黑" panose="020B0503020204020204" pitchFamily="34" charset="-122"/>
                  <a:ea typeface="微软雅黑" panose="020B0503020204020204" pitchFamily="34" charset="-122"/>
                  <a:cs typeface="Arial"/>
                </a:endParaRPr>
              </a:p>
            </p:txBody>
          </p:sp>
          <p:cxnSp>
            <p:nvCxnSpPr>
              <p:cNvPr id="27" name="Straight Connector 18">
                <a:extLst>
                  <a:ext uri="{FF2B5EF4-FFF2-40B4-BE49-F238E27FC236}">
                    <a16:creationId xmlns:a16="http://schemas.microsoft.com/office/drawing/2014/main" id="{8FE029F1-93CD-4AD6-B4C4-D3248BBDC89D}"/>
                  </a:ext>
                </a:extLst>
              </p:cNvPr>
              <p:cNvCxnSpPr/>
              <p:nvPr/>
            </p:nvCxnSpPr>
            <p:spPr>
              <a:xfrm>
                <a:off x="6328128" y="3933278"/>
                <a:ext cx="0" cy="717916"/>
              </a:xfrm>
              <a:prstGeom prst="line">
                <a:avLst/>
              </a:prstGeom>
              <a:ln w="50800">
                <a:solidFill>
                  <a:srgbClr val="B58676"/>
                </a:solidFill>
              </a:ln>
            </p:spPr>
            <p:style>
              <a:lnRef idx="1">
                <a:schemeClr val="accent1"/>
              </a:lnRef>
              <a:fillRef idx="0">
                <a:schemeClr val="accent1"/>
              </a:fillRef>
              <a:effectRef idx="0">
                <a:schemeClr val="accent1"/>
              </a:effectRef>
              <a:fontRef idx="minor">
                <a:schemeClr val="tx1"/>
              </a:fontRef>
            </p:style>
          </p:cxnSp>
        </p:grpSp>
        <p:grpSp>
          <p:nvGrpSpPr>
            <p:cNvPr id="17" name="Group 19">
              <a:extLst>
                <a:ext uri="{FF2B5EF4-FFF2-40B4-BE49-F238E27FC236}">
                  <a16:creationId xmlns:a16="http://schemas.microsoft.com/office/drawing/2014/main" id="{B3E5ECCF-DB68-46F1-AF09-06452C033339}"/>
                </a:ext>
              </a:extLst>
            </p:cNvPr>
            <p:cNvGrpSpPr>
              <a:grpSpLocks/>
            </p:cNvGrpSpPr>
            <p:nvPr/>
          </p:nvGrpSpPr>
          <p:grpSpPr bwMode="auto">
            <a:xfrm>
              <a:off x="6742480" y="3310288"/>
              <a:ext cx="4433230" cy="919908"/>
              <a:chOff x="6328128" y="2873896"/>
              <a:chExt cx="4479129" cy="929549"/>
            </a:xfrm>
          </p:grpSpPr>
          <p:sp>
            <p:nvSpPr>
              <p:cNvPr id="22" name="Text Placeholder 32">
                <a:extLst>
                  <a:ext uri="{FF2B5EF4-FFF2-40B4-BE49-F238E27FC236}">
                    <a16:creationId xmlns:a16="http://schemas.microsoft.com/office/drawing/2014/main" id="{AC90A040-BE27-4F74-9101-E64F2A22C727}"/>
                  </a:ext>
                </a:extLst>
              </p:cNvPr>
              <p:cNvSpPr txBox="1">
                <a:spLocks/>
              </p:cNvSpPr>
              <p:nvPr/>
            </p:nvSpPr>
            <p:spPr bwMode="auto">
              <a:xfrm>
                <a:off x="6530132" y="3286859"/>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 Placeholder 33">
                <a:extLst>
                  <a:ext uri="{FF2B5EF4-FFF2-40B4-BE49-F238E27FC236}">
                    <a16:creationId xmlns:a16="http://schemas.microsoft.com/office/drawing/2014/main" id="{E2F22DE5-A096-4C5A-A61C-14D2107FB057}"/>
                  </a:ext>
                </a:extLst>
              </p:cNvPr>
              <p:cNvSpPr txBox="1">
                <a:spLocks/>
              </p:cNvSpPr>
              <p:nvPr/>
            </p:nvSpPr>
            <p:spPr>
              <a:xfrm>
                <a:off x="6515467" y="2922427"/>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a:rPr>
                  <a:t>加入标题</a:t>
                </a:r>
                <a:endParaRPr lang="en-AU" altLang="zh-CN" sz="2400" dirty="0">
                  <a:solidFill>
                    <a:schemeClr val="bg1">
                      <a:lumMod val="50000"/>
                    </a:schemeClr>
                  </a:solidFill>
                  <a:latin typeface="微软雅黑" panose="020B0503020204020204" pitchFamily="34" charset="-122"/>
                  <a:ea typeface="微软雅黑" panose="020B0503020204020204" pitchFamily="34" charset="-122"/>
                  <a:cs typeface="Arial"/>
                </a:endParaRPr>
              </a:p>
            </p:txBody>
          </p:sp>
          <p:cxnSp>
            <p:nvCxnSpPr>
              <p:cNvPr id="24" name="Straight Connector 22">
                <a:extLst>
                  <a:ext uri="{FF2B5EF4-FFF2-40B4-BE49-F238E27FC236}">
                    <a16:creationId xmlns:a16="http://schemas.microsoft.com/office/drawing/2014/main" id="{2AB8865E-92CE-4A01-AC91-C0F8FB3A28DE}"/>
                  </a:ext>
                </a:extLst>
              </p:cNvPr>
              <p:cNvCxnSpPr/>
              <p:nvPr/>
            </p:nvCxnSpPr>
            <p:spPr>
              <a:xfrm>
                <a:off x="6328128" y="2873896"/>
                <a:ext cx="0" cy="717916"/>
              </a:xfrm>
              <a:prstGeom prst="line">
                <a:avLst/>
              </a:prstGeom>
              <a:ln w="50800">
                <a:solidFill>
                  <a:srgbClr val="B58676"/>
                </a:solidFill>
              </a:ln>
            </p:spPr>
            <p:style>
              <a:lnRef idx="1">
                <a:schemeClr val="accent1"/>
              </a:lnRef>
              <a:fillRef idx="0">
                <a:schemeClr val="accent1"/>
              </a:fillRef>
              <a:effectRef idx="0">
                <a:schemeClr val="accent1"/>
              </a:effectRef>
              <a:fontRef idx="minor">
                <a:schemeClr val="tx1"/>
              </a:fontRef>
            </p:style>
          </p:cxnSp>
        </p:grpSp>
        <p:grpSp>
          <p:nvGrpSpPr>
            <p:cNvPr id="18" name="Group 23">
              <a:extLst>
                <a:ext uri="{FF2B5EF4-FFF2-40B4-BE49-F238E27FC236}">
                  <a16:creationId xmlns:a16="http://schemas.microsoft.com/office/drawing/2014/main" id="{1FC79F43-03DA-4477-9B2E-23B63EB5A698}"/>
                </a:ext>
              </a:extLst>
            </p:cNvPr>
            <p:cNvGrpSpPr>
              <a:grpSpLocks/>
            </p:cNvGrpSpPr>
            <p:nvPr/>
          </p:nvGrpSpPr>
          <p:grpSpPr bwMode="auto">
            <a:xfrm>
              <a:off x="6742480" y="2495455"/>
              <a:ext cx="4433230" cy="940345"/>
              <a:chOff x="6328128" y="1794121"/>
              <a:chExt cx="4479129" cy="950201"/>
            </a:xfrm>
          </p:grpSpPr>
          <p:sp>
            <p:nvSpPr>
              <p:cNvPr id="19" name="Text Placeholder 32">
                <a:extLst>
                  <a:ext uri="{FF2B5EF4-FFF2-40B4-BE49-F238E27FC236}">
                    <a16:creationId xmlns:a16="http://schemas.microsoft.com/office/drawing/2014/main" id="{4871511C-0A44-4BB9-BDBA-D1D5D5AFBFF9}"/>
                  </a:ext>
                </a:extLst>
              </p:cNvPr>
              <p:cNvSpPr txBox="1">
                <a:spLocks/>
              </p:cNvSpPr>
              <p:nvPr/>
            </p:nvSpPr>
            <p:spPr bwMode="auto">
              <a:xfrm>
                <a:off x="6530132" y="2227736"/>
                <a:ext cx="4277125" cy="51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fontAlgn="auto">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 鼠标点击</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 Placeholder 33">
                <a:extLst>
                  <a:ext uri="{FF2B5EF4-FFF2-40B4-BE49-F238E27FC236}">
                    <a16:creationId xmlns:a16="http://schemas.microsoft.com/office/drawing/2014/main" id="{862F2D1D-12A7-4E51-BDBA-CEB871FF5DC0}"/>
                  </a:ext>
                </a:extLst>
              </p:cNvPr>
              <p:cNvSpPr txBox="1">
                <a:spLocks/>
              </p:cNvSpPr>
              <p:nvPr/>
            </p:nvSpPr>
            <p:spPr>
              <a:xfrm>
                <a:off x="6515467" y="1863304"/>
                <a:ext cx="4291345" cy="304956"/>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509" fontAlgn="auto">
                  <a:spcBef>
                    <a:spcPct val="20000"/>
                  </a:spcBef>
                  <a:spcAft>
                    <a:spcPts val="0"/>
                  </a:spcAft>
                  <a:buNone/>
                  <a:defRPr/>
                </a:pPr>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a:rPr>
                  <a:t>加入标题</a:t>
                </a:r>
                <a:endParaRPr lang="en-AU" sz="2400" dirty="0">
                  <a:solidFill>
                    <a:schemeClr val="bg1">
                      <a:lumMod val="50000"/>
                    </a:schemeClr>
                  </a:solidFill>
                  <a:latin typeface="微软雅黑" panose="020B0503020204020204" pitchFamily="34" charset="-122"/>
                  <a:ea typeface="微软雅黑" panose="020B0503020204020204" pitchFamily="34" charset="-122"/>
                  <a:cs typeface="Arial"/>
                </a:endParaRPr>
              </a:p>
            </p:txBody>
          </p:sp>
          <p:cxnSp>
            <p:nvCxnSpPr>
              <p:cNvPr id="21" name="Straight Connector 26">
                <a:extLst>
                  <a:ext uri="{FF2B5EF4-FFF2-40B4-BE49-F238E27FC236}">
                    <a16:creationId xmlns:a16="http://schemas.microsoft.com/office/drawing/2014/main" id="{A3950702-258C-491F-9233-5D67E8BB0CC1}"/>
                  </a:ext>
                </a:extLst>
              </p:cNvPr>
              <p:cNvCxnSpPr/>
              <p:nvPr/>
            </p:nvCxnSpPr>
            <p:spPr>
              <a:xfrm>
                <a:off x="6328128" y="1794121"/>
                <a:ext cx="0" cy="717916"/>
              </a:xfrm>
              <a:prstGeom prst="line">
                <a:avLst/>
              </a:prstGeom>
              <a:ln w="50800">
                <a:solidFill>
                  <a:srgbClr val="B58676"/>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750"/>
                                        <p:tgtEl>
                                          <p:spTgt spid="14"/>
                                        </p:tgtEl>
                                      </p:cBhvr>
                                    </p:animEffect>
                                    <p:anim calcmode="lin" valueType="num">
                                      <p:cBhvr>
                                        <p:cTn id="17" dur="750" fill="hold"/>
                                        <p:tgtEl>
                                          <p:spTgt spid="14"/>
                                        </p:tgtEl>
                                        <p:attrNameLst>
                                          <p:attrName>ppt_x</p:attrName>
                                        </p:attrNameLst>
                                      </p:cBhvr>
                                      <p:tavLst>
                                        <p:tav tm="0">
                                          <p:val>
                                            <p:strVal val="#ppt_x"/>
                                          </p:val>
                                        </p:tav>
                                        <p:tav tm="100000">
                                          <p:val>
                                            <p:strVal val="#ppt_x"/>
                                          </p:val>
                                        </p:tav>
                                      </p:tavLst>
                                    </p:anim>
                                    <p:anim calcmode="lin" valueType="num">
                                      <p:cBhvr>
                                        <p:cTn id="18"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D539F984-F4B3-4024-B435-34295B866956}"/>
              </a:ext>
            </a:extLst>
          </p:cNvPr>
          <p:cNvGrpSpPr/>
          <p:nvPr/>
        </p:nvGrpSpPr>
        <p:grpSpPr>
          <a:xfrm>
            <a:off x="6934016" y="1979995"/>
            <a:ext cx="3804562" cy="3724954"/>
            <a:chOff x="4040440" y="1856932"/>
            <a:chExt cx="4283736" cy="4194102"/>
          </a:xfrm>
        </p:grpSpPr>
        <p:sp>
          <p:nvSpPr>
            <p:cNvPr id="7" name="椭圆 6">
              <a:extLst>
                <a:ext uri="{FF2B5EF4-FFF2-40B4-BE49-F238E27FC236}">
                  <a16:creationId xmlns:a16="http://schemas.microsoft.com/office/drawing/2014/main" id="{334EE6DC-0FB7-40C3-8F2A-6688F5EA8BDF}"/>
                </a:ext>
              </a:extLst>
            </p:cNvPr>
            <p:cNvSpPr/>
            <p:nvPr/>
          </p:nvSpPr>
          <p:spPr>
            <a:xfrm>
              <a:off x="4664140" y="3005361"/>
              <a:ext cx="3045672" cy="3045673"/>
            </a:xfrm>
            <a:prstGeom prst="ellipse">
              <a:avLst/>
            </a:prstGeom>
            <a:noFill/>
            <a:ln w="76200">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a:defRPr/>
              </a:pPr>
              <a:r>
                <a:rPr lang="zh-CN" altLang="en-US" sz="3200" b="1" dirty="0">
                  <a:solidFill>
                    <a:schemeClr val="bg1">
                      <a:lumMod val="50000"/>
                    </a:schemeClr>
                  </a:solidFill>
                  <a:latin typeface="微软雅黑" panose="020B0503020204020204" pitchFamily="34" charset="-122"/>
                  <a:ea typeface="微软雅黑" panose="020B0503020204020204" pitchFamily="34" charset="-122"/>
                </a:rPr>
                <a:t>文字内容</a:t>
              </a:r>
            </a:p>
          </p:txBody>
        </p:sp>
        <p:sp>
          <p:nvSpPr>
            <p:cNvPr id="9" name="任意多边形 10">
              <a:extLst>
                <a:ext uri="{FF2B5EF4-FFF2-40B4-BE49-F238E27FC236}">
                  <a16:creationId xmlns:a16="http://schemas.microsoft.com/office/drawing/2014/main" id="{28A0839E-A9D9-457A-B788-13B7F9DA9D24}"/>
                </a:ext>
              </a:extLst>
            </p:cNvPr>
            <p:cNvSpPr/>
            <p:nvPr/>
          </p:nvSpPr>
          <p:spPr>
            <a:xfrm>
              <a:off x="4044175" y="1856932"/>
              <a:ext cx="2016754" cy="2321134"/>
            </a:xfrm>
            <a:custGeom>
              <a:avLst/>
              <a:gdLst>
                <a:gd name="connsiteX0" fmla="*/ 1710175 w 1714090"/>
                <a:gd name="connsiteY0" fmla="*/ 0 h 1972478"/>
                <a:gd name="connsiteX1" fmla="*/ 1714090 w 1714090"/>
                <a:gd name="connsiteY1" fmla="*/ 1972478 h 1972478"/>
                <a:gd name="connsiteX2" fmla="*/ 0 w 1714090"/>
                <a:gd name="connsiteY2" fmla="*/ 982847 h 1972478"/>
              </a:gdLst>
              <a:ahLst/>
              <a:cxnLst>
                <a:cxn ang="0">
                  <a:pos x="connsiteX0" y="connsiteY0"/>
                </a:cxn>
                <a:cxn ang="0">
                  <a:pos x="connsiteX1" y="connsiteY1"/>
                </a:cxn>
                <a:cxn ang="0">
                  <a:pos x="connsiteX2" y="connsiteY2"/>
                </a:cxn>
              </a:cxnLst>
              <a:rect l="l" t="t" r="r" b="b"/>
              <a:pathLst>
                <a:path w="1714090" h="1972478">
                  <a:moveTo>
                    <a:pt x="1710175" y="0"/>
                  </a:moveTo>
                  <a:lnTo>
                    <a:pt x="1714090" y="1972478"/>
                  </a:lnTo>
                  <a:lnTo>
                    <a:pt x="0" y="982847"/>
                  </a:ln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lIns="50400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10" name="任意多边形 11">
              <a:extLst>
                <a:ext uri="{FF2B5EF4-FFF2-40B4-BE49-F238E27FC236}">
                  <a16:creationId xmlns:a16="http://schemas.microsoft.com/office/drawing/2014/main" id="{93279D19-FA2D-4FE0-8C37-B1F99F535AA6}"/>
                </a:ext>
              </a:extLst>
            </p:cNvPr>
            <p:cNvSpPr/>
            <p:nvPr/>
          </p:nvSpPr>
          <p:spPr>
            <a:xfrm>
              <a:off x="6301820" y="3326548"/>
              <a:ext cx="2014887" cy="2319267"/>
            </a:xfrm>
            <a:custGeom>
              <a:avLst/>
              <a:gdLst>
                <a:gd name="connsiteX0" fmla="*/ 1710174 w 1714090"/>
                <a:gd name="connsiteY0" fmla="*/ 0 h 1972478"/>
                <a:gd name="connsiteX1" fmla="*/ 1714090 w 1714090"/>
                <a:gd name="connsiteY1" fmla="*/ 1972478 h 1972478"/>
                <a:gd name="connsiteX2" fmla="*/ 0 w 1714090"/>
                <a:gd name="connsiteY2" fmla="*/ 982848 h 1972478"/>
              </a:gdLst>
              <a:ahLst/>
              <a:cxnLst>
                <a:cxn ang="0">
                  <a:pos x="connsiteX0" y="connsiteY0"/>
                </a:cxn>
                <a:cxn ang="0">
                  <a:pos x="connsiteX1" y="connsiteY1"/>
                </a:cxn>
                <a:cxn ang="0">
                  <a:pos x="connsiteX2" y="connsiteY2"/>
                </a:cxn>
              </a:cxnLst>
              <a:rect l="l" t="t" r="r" b="b"/>
              <a:pathLst>
                <a:path w="1714090" h="1972478">
                  <a:moveTo>
                    <a:pt x="1710174" y="0"/>
                  </a:moveTo>
                  <a:lnTo>
                    <a:pt x="1714090" y="1972478"/>
                  </a:lnTo>
                  <a:lnTo>
                    <a:pt x="0" y="982848"/>
                  </a:ln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14" name="任意多边形 12">
              <a:extLst>
                <a:ext uri="{FF2B5EF4-FFF2-40B4-BE49-F238E27FC236}">
                  <a16:creationId xmlns:a16="http://schemas.microsoft.com/office/drawing/2014/main" id="{F34F39F0-88A3-4B1E-8CFC-A4FE4F5D883A}"/>
                </a:ext>
              </a:extLst>
            </p:cNvPr>
            <p:cNvSpPr/>
            <p:nvPr/>
          </p:nvSpPr>
          <p:spPr>
            <a:xfrm>
              <a:off x="4040440" y="3326548"/>
              <a:ext cx="2016754" cy="2319267"/>
            </a:xfrm>
            <a:custGeom>
              <a:avLst/>
              <a:gdLst>
                <a:gd name="connsiteX0" fmla="*/ 3917 w 1714090"/>
                <a:gd name="connsiteY0" fmla="*/ 0 h 1972478"/>
                <a:gd name="connsiteX1" fmla="*/ 1714090 w 1714090"/>
                <a:gd name="connsiteY1" fmla="*/ 982848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7" y="0"/>
                  </a:moveTo>
                  <a:lnTo>
                    <a:pt x="1714090" y="982848"/>
                  </a:lnTo>
                  <a:lnTo>
                    <a:pt x="0" y="1972478"/>
                  </a:ln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32400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15" name="任意多边形 13">
              <a:extLst>
                <a:ext uri="{FF2B5EF4-FFF2-40B4-BE49-F238E27FC236}">
                  <a16:creationId xmlns:a16="http://schemas.microsoft.com/office/drawing/2014/main" id="{4642F138-3380-4DC6-BB15-CE8F4578E115}"/>
                </a:ext>
              </a:extLst>
            </p:cNvPr>
            <p:cNvSpPr/>
            <p:nvPr/>
          </p:nvSpPr>
          <p:spPr>
            <a:xfrm>
              <a:off x="6309289" y="1856932"/>
              <a:ext cx="2014887" cy="2321134"/>
            </a:xfrm>
            <a:custGeom>
              <a:avLst/>
              <a:gdLst>
                <a:gd name="connsiteX0" fmla="*/ 3915 w 1714090"/>
                <a:gd name="connsiteY0" fmla="*/ 0 h 1972478"/>
                <a:gd name="connsiteX1" fmla="*/ 1714090 w 1714090"/>
                <a:gd name="connsiteY1" fmla="*/ 982847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5" y="0"/>
                  </a:moveTo>
                  <a:lnTo>
                    <a:pt x="1714090" y="982847"/>
                  </a:lnTo>
                  <a:lnTo>
                    <a:pt x="0" y="1972478"/>
                  </a:ln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grpSp>
      <p:sp>
        <p:nvSpPr>
          <p:cNvPr id="16" name="Oval 1">
            <a:extLst>
              <a:ext uri="{FF2B5EF4-FFF2-40B4-BE49-F238E27FC236}">
                <a16:creationId xmlns:a16="http://schemas.microsoft.com/office/drawing/2014/main" id="{E5A1CF4A-6351-4068-8D76-F323F833F58D}"/>
              </a:ext>
            </a:extLst>
          </p:cNvPr>
          <p:cNvSpPr/>
          <p:nvPr/>
        </p:nvSpPr>
        <p:spPr>
          <a:xfrm>
            <a:off x="1646397" y="2146571"/>
            <a:ext cx="769734" cy="769732"/>
          </a:xfrm>
          <a:prstGeom prst="ellipse">
            <a:avLst/>
          </a:prstGeom>
          <a:solidFill>
            <a:srgbClr val="B5867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7" name="Oval 2">
            <a:extLst>
              <a:ext uri="{FF2B5EF4-FFF2-40B4-BE49-F238E27FC236}">
                <a16:creationId xmlns:a16="http://schemas.microsoft.com/office/drawing/2014/main" id="{310E5616-0A97-407B-ABC0-577A1CB7096A}"/>
              </a:ext>
            </a:extLst>
          </p:cNvPr>
          <p:cNvSpPr/>
          <p:nvPr/>
        </p:nvSpPr>
        <p:spPr>
          <a:xfrm>
            <a:off x="1646397" y="3107513"/>
            <a:ext cx="769734" cy="769732"/>
          </a:xfrm>
          <a:prstGeom prst="ellipse">
            <a:avLst/>
          </a:prstGeom>
          <a:solidFill>
            <a:srgbClr val="B5867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8" name="Oval 3">
            <a:extLst>
              <a:ext uri="{FF2B5EF4-FFF2-40B4-BE49-F238E27FC236}">
                <a16:creationId xmlns:a16="http://schemas.microsoft.com/office/drawing/2014/main" id="{28E5C55B-DC25-46FA-BB04-164EC72A84FA}"/>
              </a:ext>
            </a:extLst>
          </p:cNvPr>
          <p:cNvSpPr/>
          <p:nvPr/>
        </p:nvSpPr>
        <p:spPr>
          <a:xfrm>
            <a:off x="1646397" y="4034563"/>
            <a:ext cx="769734" cy="769732"/>
          </a:xfrm>
          <a:prstGeom prst="ellipse">
            <a:avLst/>
          </a:prstGeom>
          <a:solidFill>
            <a:srgbClr val="B5867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9" name="Oval 4">
            <a:extLst>
              <a:ext uri="{FF2B5EF4-FFF2-40B4-BE49-F238E27FC236}">
                <a16:creationId xmlns:a16="http://schemas.microsoft.com/office/drawing/2014/main" id="{13DB7D3A-3DE4-4592-BD2B-A94159EE06F0}"/>
              </a:ext>
            </a:extLst>
          </p:cNvPr>
          <p:cNvSpPr/>
          <p:nvPr/>
        </p:nvSpPr>
        <p:spPr>
          <a:xfrm>
            <a:off x="1646397" y="5041963"/>
            <a:ext cx="769734" cy="769732"/>
          </a:xfrm>
          <a:prstGeom prst="ellipse">
            <a:avLst/>
          </a:prstGeom>
          <a:solidFill>
            <a:srgbClr val="B5867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20" name="Subtitle 2">
            <a:extLst>
              <a:ext uri="{FF2B5EF4-FFF2-40B4-BE49-F238E27FC236}">
                <a16:creationId xmlns:a16="http://schemas.microsoft.com/office/drawing/2014/main" id="{595C6582-8EF0-4872-A16C-E24F4A23AF92}"/>
              </a:ext>
            </a:extLst>
          </p:cNvPr>
          <p:cNvSpPr txBox="1"/>
          <p:nvPr/>
        </p:nvSpPr>
        <p:spPr>
          <a:xfrm>
            <a:off x="2658526" y="1979995"/>
            <a:ext cx="3953136" cy="9356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400" dirty="0">
                <a:solidFill>
                  <a:schemeClr val="bg1">
                    <a:lumMod val="50000"/>
                  </a:schemeClr>
                </a:solidFill>
                <a:latin typeface="+mn-ea"/>
                <a:cs typeface="Calibri"/>
              </a:rPr>
              <a:t>添加标题</a:t>
            </a:r>
            <a:endParaRPr lang="en-US" sz="1600" dirty="0">
              <a:solidFill>
                <a:schemeClr val="bg1">
                  <a:lumMod val="50000"/>
                </a:schemeClr>
              </a:solidFill>
              <a:latin typeface="+mn-ea"/>
              <a:cs typeface="Calibri"/>
            </a:endParaRPr>
          </a:p>
          <a:p>
            <a:pPr marL="0" indent="0">
              <a:buNone/>
            </a:pPr>
            <a:r>
              <a:rPr lang="zh-CN" altLang="en-US" sz="1400" dirty="0">
                <a:solidFill>
                  <a:schemeClr val="bg1">
                    <a:lumMod val="50000"/>
                  </a:schemeClr>
                </a:solidFill>
                <a:latin typeface="+mn-ea"/>
                <a:cs typeface="Calibri"/>
              </a:rPr>
              <a:t>此处添加详细文本描述，建议与标题相关并符合整体语言风格，语言描述尽量简洁生动。</a:t>
            </a:r>
            <a:endParaRPr lang="en-US" sz="1400" dirty="0">
              <a:solidFill>
                <a:schemeClr val="bg1">
                  <a:lumMod val="50000"/>
                </a:schemeClr>
              </a:solidFill>
              <a:latin typeface="+mn-ea"/>
              <a:cs typeface="Calibri"/>
            </a:endParaRPr>
          </a:p>
        </p:txBody>
      </p:sp>
      <p:sp>
        <p:nvSpPr>
          <p:cNvPr id="21" name="Subtitle 2">
            <a:extLst>
              <a:ext uri="{FF2B5EF4-FFF2-40B4-BE49-F238E27FC236}">
                <a16:creationId xmlns:a16="http://schemas.microsoft.com/office/drawing/2014/main" id="{9A5CED2F-D3B2-4CA2-BE8A-DA7117AC8B16}"/>
              </a:ext>
            </a:extLst>
          </p:cNvPr>
          <p:cNvSpPr txBox="1"/>
          <p:nvPr/>
        </p:nvSpPr>
        <p:spPr>
          <a:xfrm>
            <a:off x="2658526" y="2995304"/>
            <a:ext cx="3953136" cy="9356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400" dirty="0">
                <a:solidFill>
                  <a:schemeClr val="bg1">
                    <a:lumMod val="50000"/>
                  </a:schemeClr>
                </a:solidFill>
                <a:latin typeface="+mn-ea"/>
                <a:cs typeface="Calibri"/>
              </a:rPr>
              <a:t>添加标题</a:t>
            </a:r>
            <a:endParaRPr lang="en-US" sz="1600" dirty="0">
              <a:solidFill>
                <a:schemeClr val="bg1">
                  <a:lumMod val="50000"/>
                </a:schemeClr>
              </a:solidFill>
              <a:latin typeface="+mn-ea"/>
              <a:cs typeface="Calibri"/>
            </a:endParaRPr>
          </a:p>
          <a:p>
            <a:pPr marL="0" indent="0">
              <a:buNone/>
            </a:pPr>
            <a:r>
              <a:rPr lang="zh-CN" altLang="en-US" sz="1400" dirty="0">
                <a:solidFill>
                  <a:schemeClr val="bg1">
                    <a:lumMod val="50000"/>
                  </a:schemeClr>
                </a:solidFill>
                <a:latin typeface="+mn-ea"/>
                <a:cs typeface="Calibri"/>
              </a:rPr>
              <a:t>此处添加详细文本描述，建议与标题相关并符合整体语言风格，语言描述尽量简洁生动。</a:t>
            </a:r>
            <a:endParaRPr lang="en-US" sz="1400" dirty="0">
              <a:solidFill>
                <a:schemeClr val="bg1">
                  <a:lumMod val="50000"/>
                </a:schemeClr>
              </a:solidFill>
              <a:latin typeface="+mn-ea"/>
              <a:cs typeface="Calibri"/>
            </a:endParaRPr>
          </a:p>
        </p:txBody>
      </p:sp>
      <p:sp>
        <p:nvSpPr>
          <p:cNvPr id="22" name="Subtitle 2">
            <a:extLst>
              <a:ext uri="{FF2B5EF4-FFF2-40B4-BE49-F238E27FC236}">
                <a16:creationId xmlns:a16="http://schemas.microsoft.com/office/drawing/2014/main" id="{19BD336E-F3D2-4437-96A8-ADD9AB3AC8BC}"/>
              </a:ext>
            </a:extLst>
          </p:cNvPr>
          <p:cNvSpPr txBox="1"/>
          <p:nvPr/>
        </p:nvSpPr>
        <p:spPr>
          <a:xfrm>
            <a:off x="2658526" y="3925881"/>
            <a:ext cx="3953136" cy="9356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400" dirty="0">
                <a:solidFill>
                  <a:schemeClr val="bg1">
                    <a:lumMod val="50000"/>
                  </a:schemeClr>
                </a:solidFill>
                <a:latin typeface="+mn-ea"/>
                <a:cs typeface="Calibri"/>
              </a:rPr>
              <a:t>添加标题</a:t>
            </a:r>
            <a:endParaRPr lang="en-US" sz="1600" dirty="0">
              <a:solidFill>
                <a:schemeClr val="bg1">
                  <a:lumMod val="50000"/>
                </a:schemeClr>
              </a:solidFill>
              <a:latin typeface="+mn-ea"/>
              <a:cs typeface="Calibri"/>
            </a:endParaRPr>
          </a:p>
          <a:p>
            <a:pPr marL="0" indent="0">
              <a:buNone/>
            </a:pPr>
            <a:r>
              <a:rPr lang="zh-CN" altLang="en-US" sz="1400" dirty="0">
                <a:solidFill>
                  <a:schemeClr val="bg1">
                    <a:lumMod val="50000"/>
                  </a:schemeClr>
                </a:solidFill>
                <a:latin typeface="+mn-ea"/>
                <a:cs typeface="Calibri"/>
              </a:rPr>
              <a:t>此处添加详细文本描述，建议与标题相关并符合整体语言风格，语言描述尽量简洁生动。</a:t>
            </a:r>
            <a:endParaRPr lang="en-US" sz="1400" dirty="0">
              <a:solidFill>
                <a:schemeClr val="bg1">
                  <a:lumMod val="50000"/>
                </a:schemeClr>
              </a:solidFill>
              <a:latin typeface="+mn-ea"/>
              <a:cs typeface="Calibri"/>
            </a:endParaRPr>
          </a:p>
        </p:txBody>
      </p:sp>
      <p:sp>
        <p:nvSpPr>
          <p:cNvPr id="23" name="Subtitle 2">
            <a:extLst>
              <a:ext uri="{FF2B5EF4-FFF2-40B4-BE49-F238E27FC236}">
                <a16:creationId xmlns:a16="http://schemas.microsoft.com/office/drawing/2014/main" id="{F63394F4-9DC2-4AEF-BBCC-807C3DD11A78}"/>
              </a:ext>
            </a:extLst>
          </p:cNvPr>
          <p:cNvSpPr txBox="1"/>
          <p:nvPr/>
        </p:nvSpPr>
        <p:spPr>
          <a:xfrm>
            <a:off x="2658526" y="4912276"/>
            <a:ext cx="3953136" cy="9356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400" dirty="0">
                <a:solidFill>
                  <a:schemeClr val="bg1">
                    <a:lumMod val="50000"/>
                  </a:schemeClr>
                </a:solidFill>
                <a:latin typeface="+mn-ea"/>
                <a:cs typeface="Calibri"/>
              </a:rPr>
              <a:t>添加标题</a:t>
            </a:r>
            <a:endParaRPr lang="en-US" sz="1600" dirty="0">
              <a:solidFill>
                <a:schemeClr val="bg1">
                  <a:lumMod val="50000"/>
                </a:schemeClr>
              </a:solidFill>
              <a:latin typeface="+mn-ea"/>
              <a:cs typeface="Calibri"/>
            </a:endParaRPr>
          </a:p>
          <a:p>
            <a:pPr marL="0" indent="0">
              <a:buNone/>
            </a:pPr>
            <a:r>
              <a:rPr lang="zh-CN" altLang="en-US" sz="1400" dirty="0">
                <a:solidFill>
                  <a:schemeClr val="bg1">
                    <a:lumMod val="50000"/>
                  </a:schemeClr>
                </a:solidFill>
                <a:latin typeface="+mn-ea"/>
                <a:cs typeface="Calibri"/>
              </a:rPr>
              <a:t>此处添加详细文本描述，建议与标题相关并符合整体语言风格，语言描述尽量简洁生动。</a:t>
            </a:r>
            <a:endParaRPr lang="en-US" sz="1400" dirty="0">
              <a:solidFill>
                <a:schemeClr val="bg1">
                  <a:lumMod val="50000"/>
                </a:schemeClr>
              </a:solidFill>
              <a:latin typeface="+mn-ea"/>
              <a:cs typeface="Calibri"/>
            </a:endParaRPr>
          </a:p>
        </p:txBody>
      </p:sp>
      <p:sp>
        <p:nvSpPr>
          <p:cNvPr id="24" name="Subtitle 2">
            <a:extLst>
              <a:ext uri="{FF2B5EF4-FFF2-40B4-BE49-F238E27FC236}">
                <a16:creationId xmlns:a16="http://schemas.microsoft.com/office/drawing/2014/main" id="{097F815D-FA8A-4689-8A59-D552BEE6551A}"/>
              </a:ext>
            </a:extLst>
          </p:cNvPr>
          <p:cNvSpPr txBox="1"/>
          <p:nvPr/>
        </p:nvSpPr>
        <p:spPr>
          <a:xfrm>
            <a:off x="1666950" y="2303843"/>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25%</a:t>
            </a:r>
            <a:endParaRPr lang="en-US" sz="1400" dirty="0">
              <a:solidFill>
                <a:schemeClr val="bg1"/>
              </a:solidFill>
              <a:latin typeface="Agency FB" panose="020B0503020202020204" pitchFamily="34" charset="0"/>
              <a:cs typeface="Helvetica Neue"/>
            </a:endParaRPr>
          </a:p>
        </p:txBody>
      </p:sp>
      <p:sp>
        <p:nvSpPr>
          <p:cNvPr id="25" name="Subtitle 2">
            <a:extLst>
              <a:ext uri="{FF2B5EF4-FFF2-40B4-BE49-F238E27FC236}">
                <a16:creationId xmlns:a16="http://schemas.microsoft.com/office/drawing/2014/main" id="{8B5C13E4-0BE4-4399-BA56-F504484CE56B}"/>
              </a:ext>
            </a:extLst>
          </p:cNvPr>
          <p:cNvSpPr txBox="1"/>
          <p:nvPr/>
        </p:nvSpPr>
        <p:spPr>
          <a:xfrm>
            <a:off x="1657543" y="3268497"/>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55%</a:t>
            </a:r>
            <a:endParaRPr lang="en-US" sz="1400" dirty="0">
              <a:solidFill>
                <a:schemeClr val="bg1"/>
              </a:solidFill>
              <a:latin typeface="Agency FB" panose="020B0503020202020204" pitchFamily="34" charset="0"/>
              <a:cs typeface="Helvetica Neue"/>
            </a:endParaRPr>
          </a:p>
        </p:txBody>
      </p:sp>
      <p:sp>
        <p:nvSpPr>
          <p:cNvPr id="26" name="Subtitle 2">
            <a:extLst>
              <a:ext uri="{FF2B5EF4-FFF2-40B4-BE49-F238E27FC236}">
                <a16:creationId xmlns:a16="http://schemas.microsoft.com/office/drawing/2014/main" id="{98C7132F-CFDD-44DD-B58D-8DF0ACB487F1}"/>
              </a:ext>
            </a:extLst>
          </p:cNvPr>
          <p:cNvSpPr txBox="1"/>
          <p:nvPr/>
        </p:nvSpPr>
        <p:spPr>
          <a:xfrm>
            <a:off x="1666950" y="4204467"/>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20%</a:t>
            </a:r>
            <a:endParaRPr lang="en-US" sz="1400" dirty="0">
              <a:solidFill>
                <a:schemeClr val="bg1"/>
              </a:solidFill>
              <a:latin typeface="Agency FB" panose="020B0503020202020204" pitchFamily="34" charset="0"/>
              <a:cs typeface="Helvetica Neue"/>
            </a:endParaRPr>
          </a:p>
        </p:txBody>
      </p:sp>
      <p:sp>
        <p:nvSpPr>
          <p:cNvPr id="27" name="Subtitle 2">
            <a:extLst>
              <a:ext uri="{FF2B5EF4-FFF2-40B4-BE49-F238E27FC236}">
                <a16:creationId xmlns:a16="http://schemas.microsoft.com/office/drawing/2014/main" id="{190992DD-B945-468E-9F9A-A57E5473B2F6}"/>
              </a:ext>
            </a:extLst>
          </p:cNvPr>
          <p:cNvSpPr txBox="1"/>
          <p:nvPr/>
        </p:nvSpPr>
        <p:spPr>
          <a:xfrm>
            <a:off x="1666950" y="5201927"/>
            <a:ext cx="755552" cy="461643"/>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solidFill>
                  <a:schemeClr val="bg1"/>
                </a:solidFill>
                <a:latin typeface="Agency FB" panose="020B0503020202020204" pitchFamily="34" charset="0"/>
                <a:cs typeface="Helvetica Neue"/>
              </a:rPr>
              <a:t>80%</a:t>
            </a:r>
            <a:endParaRPr lang="en-US" sz="1400" dirty="0">
              <a:solidFill>
                <a:schemeClr val="bg1"/>
              </a:solidFill>
              <a:latin typeface="Agency FB" panose="020B0503020202020204" pitchFamily="34" charset="0"/>
              <a:cs typeface="Helvetica Neue"/>
            </a:endParaRPr>
          </a:p>
        </p:txBody>
      </p:sp>
    </p:spTree>
    <p:extLst>
      <p:ext uri="{BB962C8B-B14F-4D97-AF65-F5344CB8AC3E}">
        <p14:creationId xmlns:p14="http://schemas.microsoft.com/office/powerpoint/2010/main" val="24463817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B7C11A62-F1FF-4713-A915-49895C3A74B8}"/>
              </a:ext>
            </a:extLst>
          </p:cNvPr>
          <p:cNvGrpSpPr/>
          <p:nvPr/>
        </p:nvGrpSpPr>
        <p:grpSpPr>
          <a:xfrm flipH="1">
            <a:off x="1670164" y="2073826"/>
            <a:ext cx="4824089" cy="3803478"/>
            <a:chOff x="1107884" y="2295546"/>
            <a:chExt cx="4824089" cy="3803478"/>
          </a:xfrm>
        </p:grpSpPr>
        <p:sp>
          <p:nvSpPr>
            <p:cNvPr id="7" name="TextBox 6">
              <a:extLst>
                <a:ext uri="{FF2B5EF4-FFF2-40B4-BE49-F238E27FC236}">
                  <a16:creationId xmlns:a16="http://schemas.microsoft.com/office/drawing/2014/main" id="{B9E1FD71-1D5A-4657-A883-2008F60E8E7A}"/>
                </a:ext>
              </a:extLst>
            </p:cNvPr>
            <p:cNvSpPr txBox="1"/>
            <p:nvPr/>
          </p:nvSpPr>
          <p:spPr>
            <a:xfrm>
              <a:off x="3567111" y="2968446"/>
              <a:ext cx="1472634" cy="369322"/>
            </a:xfrm>
            <a:prstGeom prst="rect">
              <a:avLst/>
            </a:prstGeom>
            <a:noFill/>
          </p:spPr>
          <p:txBody>
            <a:bodyPr wrap="square" lIns="91431" tIns="45715" rIns="91431" bIns="45715" rtlCol="0">
              <a:spAutoFit/>
            </a:bodyPr>
            <a:lstStyle/>
            <a:p>
              <a:r>
                <a:rPr lang="zh-CN" altLang="en-US" dirty="0">
                  <a:solidFill>
                    <a:schemeClr val="bg1">
                      <a:lumMod val="65000"/>
                    </a:schemeClr>
                  </a:solidFill>
                  <a:latin typeface="黑体" pitchFamily="49" charset="-122"/>
                  <a:ea typeface="黑体" pitchFamily="49" charset="-122"/>
                </a:rPr>
                <a:t>添加内容</a:t>
              </a:r>
            </a:p>
          </p:txBody>
        </p:sp>
        <p:sp>
          <p:nvSpPr>
            <p:cNvPr id="9" name="TextBox 7">
              <a:extLst>
                <a:ext uri="{FF2B5EF4-FFF2-40B4-BE49-F238E27FC236}">
                  <a16:creationId xmlns:a16="http://schemas.microsoft.com/office/drawing/2014/main" id="{A46F4BA1-984B-49BA-A8AD-5BE55F7E95A5}"/>
                </a:ext>
              </a:extLst>
            </p:cNvPr>
            <p:cNvSpPr txBox="1"/>
            <p:nvPr/>
          </p:nvSpPr>
          <p:spPr>
            <a:xfrm>
              <a:off x="3084206" y="3385984"/>
              <a:ext cx="2603041" cy="2713040"/>
            </a:xfrm>
            <a:prstGeom prst="rect">
              <a:avLst/>
            </a:prstGeom>
            <a:noFill/>
          </p:spPr>
          <p:txBody>
            <a:bodyPr wrap="square" lIns="91431" tIns="45715" rIns="91431" bIns="45715" rtlCol="0">
              <a:spAutoFit/>
            </a:bodyPr>
            <a:lstStyle/>
            <a:p>
              <a:pPr>
                <a:lnSpc>
                  <a:spcPct val="130000"/>
                </a:lnSpc>
              </a:pPr>
              <a:r>
                <a:rPr lang="zh-CN" altLang="en-US" sz="1100" dirty="0">
                  <a:solidFill>
                    <a:schemeClr val="bg1">
                      <a:lumMod val="65000"/>
                    </a:schemeClr>
                  </a:solidFill>
                  <a:latin typeface="微软雅黑" pitchFamily="34" charset="-122"/>
                  <a:ea typeface="微软雅黑" pitchFamily="34" charset="-122"/>
                </a:rPr>
                <a:t>您的内容打在这里，或者通过复制您的文本后，在此框中选择粘贴，</a:t>
              </a: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nSpc>
                  <a:spcPct val="13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nSpc>
                  <a:spcPct val="13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nSpc>
                  <a:spcPct val="13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nSpc>
                  <a:spcPct val="130000"/>
                </a:lnSpc>
              </a:pPr>
              <a:endParaRPr lang="zh-CN" altLang="en-US" sz="1200" dirty="0">
                <a:solidFill>
                  <a:schemeClr val="bg1">
                    <a:lumMod val="65000"/>
                  </a:schemeClr>
                </a:solidFill>
                <a:latin typeface="微软雅黑" pitchFamily="34" charset="-122"/>
                <a:ea typeface="微软雅黑" pitchFamily="34" charset="-122"/>
              </a:endParaRPr>
            </a:p>
          </p:txBody>
        </p:sp>
        <p:sp>
          <p:nvSpPr>
            <p:cNvPr id="10" name="圆角矩形 8">
              <a:extLst>
                <a:ext uri="{FF2B5EF4-FFF2-40B4-BE49-F238E27FC236}">
                  <a16:creationId xmlns:a16="http://schemas.microsoft.com/office/drawing/2014/main" id="{E3399DCC-9B96-433A-82C3-645EE90FF191}"/>
                </a:ext>
              </a:extLst>
            </p:cNvPr>
            <p:cNvSpPr/>
            <p:nvPr/>
          </p:nvSpPr>
          <p:spPr>
            <a:xfrm>
              <a:off x="2994560" y="2529459"/>
              <a:ext cx="2937413" cy="3560407"/>
            </a:xfrm>
            <a:prstGeom prst="roundRect">
              <a:avLst/>
            </a:prstGeom>
            <a:noFill/>
            <a:ln w="15875">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B82A9595-84FF-435C-BD5C-381383E23F0A}"/>
                </a:ext>
              </a:extLst>
            </p:cNvPr>
            <p:cNvGrpSpPr/>
            <p:nvPr/>
          </p:nvGrpSpPr>
          <p:grpSpPr>
            <a:xfrm>
              <a:off x="3617688" y="2295546"/>
              <a:ext cx="1497221" cy="432048"/>
              <a:chOff x="2052729" y="1790699"/>
              <a:chExt cx="1497221" cy="432048"/>
            </a:xfrm>
          </p:grpSpPr>
          <p:sp>
            <p:nvSpPr>
              <p:cNvPr id="27" name="圆角矩形 10">
                <a:extLst>
                  <a:ext uri="{FF2B5EF4-FFF2-40B4-BE49-F238E27FC236}">
                    <a16:creationId xmlns:a16="http://schemas.microsoft.com/office/drawing/2014/main" id="{9E472A7C-E82F-48B0-9DE8-1C35FF2A4A3C}"/>
                  </a:ext>
                </a:extLst>
              </p:cNvPr>
              <p:cNvSpPr/>
              <p:nvPr/>
            </p:nvSpPr>
            <p:spPr>
              <a:xfrm>
                <a:off x="2109790" y="1790699"/>
                <a:ext cx="1440160" cy="432048"/>
              </a:xfrm>
              <a:prstGeom prst="round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13">
                <a:extLst>
                  <a:ext uri="{FF2B5EF4-FFF2-40B4-BE49-F238E27FC236}">
                    <a16:creationId xmlns:a16="http://schemas.microsoft.com/office/drawing/2014/main" id="{CA8DA280-9911-40BC-913E-0C82C201F5FA}"/>
                  </a:ext>
                </a:extLst>
              </p:cNvPr>
              <p:cNvSpPr txBox="1"/>
              <p:nvPr/>
            </p:nvSpPr>
            <p:spPr>
              <a:xfrm>
                <a:off x="2052729" y="1814367"/>
                <a:ext cx="1472634" cy="369322"/>
              </a:xfrm>
              <a:prstGeom prst="rect">
                <a:avLst/>
              </a:prstGeom>
              <a:noFill/>
            </p:spPr>
            <p:txBody>
              <a:bodyPr wrap="square" lIns="91431" tIns="45715" rIns="91431" bIns="45715" rtlCol="0">
                <a:spAutoFit/>
              </a:bodyPr>
              <a:lstStyle/>
              <a:p>
                <a:pPr algn="ctr"/>
                <a:r>
                  <a:rPr lang="zh-CN" altLang="en-US" dirty="0">
                    <a:solidFill>
                      <a:schemeClr val="bg1"/>
                    </a:solidFill>
                    <a:latin typeface="黑体" pitchFamily="49" charset="-122"/>
                    <a:ea typeface="黑体" pitchFamily="49" charset="-122"/>
                  </a:rPr>
                  <a:t>完成概述</a:t>
                </a:r>
              </a:p>
            </p:txBody>
          </p:sp>
        </p:grpSp>
        <p:grpSp>
          <p:nvGrpSpPr>
            <p:cNvPr id="15" name="组合 14">
              <a:extLst>
                <a:ext uri="{FF2B5EF4-FFF2-40B4-BE49-F238E27FC236}">
                  <a16:creationId xmlns:a16="http://schemas.microsoft.com/office/drawing/2014/main" id="{1F8C8DC1-53F6-43BE-93FA-57C07DF4E2E5}"/>
                </a:ext>
              </a:extLst>
            </p:cNvPr>
            <p:cNvGrpSpPr/>
            <p:nvPr/>
          </p:nvGrpSpPr>
          <p:grpSpPr>
            <a:xfrm>
              <a:off x="1107884" y="2659731"/>
              <a:ext cx="1531822" cy="447017"/>
              <a:chOff x="5301480" y="2154884"/>
              <a:chExt cx="1531822" cy="447017"/>
            </a:xfrm>
            <a:solidFill>
              <a:srgbClr val="31B8B4"/>
            </a:solidFill>
          </p:grpSpPr>
          <p:sp>
            <p:nvSpPr>
              <p:cNvPr id="25" name="圆角矩形 25">
                <a:extLst>
                  <a:ext uri="{FF2B5EF4-FFF2-40B4-BE49-F238E27FC236}">
                    <a16:creationId xmlns:a16="http://schemas.microsoft.com/office/drawing/2014/main" id="{0CC4BCBA-58B4-49A2-B26B-164860FF516C}"/>
                  </a:ext>
                </a:extLst>
              </p:cNvPr>
              <p:cNvSpPr/>
              <p:nvPr/>
            </p:nvSpPr>
            <p:spPr>
              <a:xfrm>
                <a:off x="5301480" y="2154884"/>
                <a:ext cx="1531822" cy="447017"/>
              </a:xfrm>
              <a:prstGeom prst="round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6">
                <a:extLst>
                  <a:ext uri="{FF2B5EF4-FFF2-40B4-BE49-F238E27FC236}">
                    <a16:creationId xmlns:a16="http://schemas.microsoft.com/office/drawing/2014/main" id="{B04AF2C1-728D-4A09-901D-920599B43EBB}"/>
                  </a:ext>
                </a:extLst>
              </p:cNvPr>
              <p:cNvSpPr txBox="1"/>
              <p:nvPr/>
            </p:nvSpPr>
            <p:spPr>
              <a:xfrm>
                <a:off x="5483864" y="2170121"/>
                <a:ext cx="1244303" cy="384711"/>
              </a:xfrm>
              <a:prstGeom prst="rect">
                <a:avLst/>
              </a:prstGeom>
              <a:solidFill>
                <a:srgbClr val="B58676"/>
              </a:solid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nvGrpSpPr>
            <p:cNvPr id="16" name="组合 15">
              <a:extLst>
                <a:ext uri="{FF2B5EF4-FFF2-40B4-BE49-F238E27FC236}">
                  <a16:creationId xmlns:a16="http://schemas.microsoft.com/office/drawing/2014/main" id="{91DA47B6-10A9-43CC-B478-939DEC845E1C}"/>
                </a:ext>
              </a:extLst>
            </p:cNvPr>
            <p:cNvGrpSpPr/>
            <p:nvPr/>
          </p:nvGrpSpPr>
          <p:grpSpPr>
            <a:xfrm>
              <a:off x="1107884" y="3564267"/>
              <a:ext cx="1531822" cy="447017"/>
              <a:chOff x="5301480" y="3059420"/>
              <a:chExt cx="1531822" cy="447017"/>
            </a:xfrm>
            <a:solidFill>
              <a:srgbClr val="F77883"/>
            </a:solidFill>
          </p:grpSpPr>
          <p:sp>
            <p:nvSpPr>
              <p:cNvPr id="23" name="圆角矩形 28">
                <a:extLst>
                  <a:ext uri="{FF2B5EF4-FFF2-40B4-BE49-F238E27FC236}">
                    <a16:creationId xmlns:a16="http://schemas.microsoft.com/office/drawing/2014/main" id="{580E6B22-B978-430B-B212-3B2C36123FAC}"/>
                  </a:ext>
                </a:extLst>
              </p:cNvPr>
              <p:cNvSpPr/>
              <p:nvPr/>
            </p:nvSpPr>
            <p:spPr>
              <a:xfrm>
                <a:off x="5301480" y="3059420"/>
                <a:ext cx="1531822" cy="447017"/>
              </a:xfrm>
              <a:prstGeom prst="round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9">
                <a:extLst>
                  <a:ext uri="{FF2B5EF4-FFF2-40B4-BE49-F238E27FC236}">
                    <a16:creationId xmlns:a16="http://schemas.microsoft.com/office/drawing/2014/main" id="{4838C2FB-96E8-4500-9A1E-49E694EE2BCA}"/>
                  </a:ext>
                </a:extLst>
              </p:cNvPr>
              <p:cNvSpPr txBox="1"/>
              <p:nvPr/>
            </p:nvSpPr>
            <p:spPr>
              <a:xfrm>
                <a:off x="5483864" y="3105809"/>
                <a:ext cx="1244303" cy="384711"/>
              </a:xfrm>
              <a:prstGeom prst="rect">
                <a:avLst/>
              </a:prstGeom>
              <a:solidFill>
                <a:srgbClr val="B58676"/>
              </a:solid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nvGrpSpPr>
            <p:cNvPr id="17" name="组合 16">
              <a:extLst>
                <a:ext uri="{FF2B5EF4-FFF2-40B4-BE49-F238E27FC236}">
                  <a16:creationId xmlns:a16="http://schemas.microsoft.com/office/drawing/2014/main" id="{531428B4-6F29-4A19-93C7-89B6DC9193B8}"/>
                </a:ext>
              </a:extLst>
            </p:cNvPr>
            <p:cNvGrpSpPr/>
            <p:nvPr/>
          </p:nvGrpSpPr>
          <p:grpSpPr>
            <a:xfrm>
              <a:off x="1107884" y="4456733"/>
              <a:ext cx="1531822" cy="447017"/>
              <a:chOff x="5301480" y="3951886"/>
              <a:chExt cx="1531822" cy="447017"/>
            </a:xfrm>
            <a:solidFill>
              <a:srgbClr val="31B8B4"/>
            </a:solidFill>
          </p:grpSpPr>
          <p:sp>
            <p:nvSpPr>
              <p:cNvPr id="21" name="圆角矩形 32">
                <a:extLst>
                  <a:ext uri="{FF2B5EF4-FFF2-40B4-BE49-F238E27FC236}">
                    <a16:creationId xmlns:a16="http://schemas.microsoft.com/office/drawing/2014/main" id="{DEE03990-A30C-48F9-AB5F-F50BC4FF130A}"/>
                  </a:ext>
                </a:extLst>
              </p:cNvPr>
              <p:cNvSpPr/>
              <p:nvPr/>
            </p:nvSpPr>
            <p:spPr>
              <a:xfrm>
                <a:off x="5301480" y="3951886"/>
                <a:ext cx="1531822" cy="447017"/>
              </a:xfrm>
              <a:prstGeom prst="round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33">
                <a:extLst>
                  <a:ext uri="{FF2B5EF4-FFF2-40B4-BE49-F238E27FC236}">
                    <a16:creationId xmlns:a16="http://schemas.microsoft.com/office/drawing/2014/main" id="{FDFCC7F8-9C77-42F5-8C5B-B913F29567AD}"/>
                  </a:ext>
                </a:extLst>
              </p:cNvPr>
              <p:cNvSpPr txBox="1"/>
              <p:nvPr/>
            </p:nvSpPr>
            <p:spPr>
              <a:xfrm>
                <a:off x="5483864" y="3970886"/>
                <a:ext cx="1244303" cy="384711"/>
              </a:xfrm>
              <a:prstGeom prst="rect">
                <a:avLst/>
              </a:prstGeom>
              <a:solidFill>
                <a:srgbClr val="B58676"/>
              </a:solid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nvGrpSpPr>
            <p:cNvPr id="18" name="组合 17">
              <a:extLst>
                <a:ext uri="{FF2B5EF4-FFF2-40B4-BE49-F238E27FC236}">
                  <a16:creationId xmlns:a16="http://schemas.microsoft.com/office/drawing/2014/main" id="{1AB5DD38-D530-4AC6-A3AB-5459FC2B0CDE}"/>
                </a:ext>
              </a:extLst>
            </p:cNvPr>
            <p:cNvGrpSpPr/>
            <p:nvPr/>
          </p:nvGrpSpPr>
          <p:grpSpPr>
            <a:xfrm>
              <a:off x="1107884" y="5339926"/>
              <a:ext cx="1531822" cy="447017"/>
              <a:chOff x="5301480" y="4835079"/>
              <a:chExt cx="1531822" cy="447017"/>
            </a:xfrm>
            <a:solidFill>
              <a:srgbClr val="F77883"/>
            </a:solidFill>
          </p:grpSpPr>
          <p:sp>
            <p:nvSpPr>
              <p:cNvPr id="19" name="圆角矩形 35">
                <a:extLst>
                  <a:ext uri="{FF2B5EF4-FFF2-40B4-BE49-F238E27FC236}">
                    <a16:creationId xmlns:a16="http://schemas.microsoft.com/office/drawing/2014/main" id="{75F05F9A-5F58-4E5D-8B15-43B705C2ED05}"/>
                  </a:ext>
                </a:extLst>
              </p:cNvPr>
              <p:cNvSpPr/>
              <p:nvPr/>
            </p:nvSpPr>
            <p:spPr>
              <a:xfrm>
                <a:off x="5301480" y="4835079"/>
                <a:ext cx="1531822" cy="447017"/>
              </a:xfrm>
              <a:prstGeom prst="round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a:extLst>
                  <a:ext uri="{FF2B5EF4-FFF2-40B4-BE49-F238E27FC236}">
                    <a16:creationId xmlns:a16="http://schemas.microsoft.com/office/drawing/2014/main" id="{D4586325-38F3-4E00-BB41-E29A1DCEDF2D}"/>
                  </a:ext>
                </a:extLst>
              </p:cNvPr>
              <p:cNvSpPr txBox="1"/>
              <p:nvPr/>
            </p:nvSpPr>
            <p:spPr>
              <a:xfrm>
                <a:off x="5483864" y="4863760"/>
                <a:ext cx="1244303" cy="384711"/>
              </a:xfrm>
              <a:prstGeom prst="rect">
                <a:avLst/>
              </a:prstGeom>
              <a:solidFill>
                <a:srgbClr val="B58676"/>
              </a:solid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graphicFrame>
        <p:nvGraphicFramePr>
          <p:cNvPr id="29" name="Chart 6">
            <a:extLst>
              <a:ext uri="{FF2B5EF4-FFF2-40B4-BE49-F238E27FC236}">
                <a16:creationId xmlns:a16="http://schemas.microsoft.com/office/drawing/2014/main" id="{48B0AFC6-DE25-4467-8CD0-72EAA0B3FDE6}"/>
              </a:ext>
            </a:extLst>
          </p:cNvPr>
          <p:cNvGraphicFramePr/>
          <p:nvPr>
            <p:extLst>
              <p:ext uri="{D42A27DB-BD31-4B8C-83A1-F6EECF244321}">
                <p14:modId xmlns:p14="http://schemas.microsoft.com/office/powerpoint/2010/main" val="659127118"/>
              </p:ext>
            </p:extLst>
          </p:nvPr>
        </p:nvGraphicFramePr>
        <p:xfrm>
          <a:off x="6849107" y="2057465"/>
          <a:ext cx="4486935" cy="3706067"/>
        </p:xfrm>
        <a:graphic>
          <a:graphicData uri="http://schemas.openxmlformats.org/drawingml/2006/chart">
            <c:chart xmlns:c="http://schemas.openxmlformats.org/drawingml/2006/chart" xmlns:r="http://schemas.openxmlformats.org/officeDocument/2006/relationships" r:id="rId3"/>
          </a:graphicData>
        </a:graphic>
      </p:graphicFrame>
      <p:sp>
        <p:nvSpPr>
          <p:cNvPr id="30" name="Oval 7">
            <a:extLst>
              <a:ext uri="{FF2B5EF4-FFF2-40B4-BE49-F238E27FC236}">
                <a16:creationId xmlns:a16="http://schemas.microsoft.com/office/drawing/2014/main" id="{F5D42752-5259-46D8-970C-7EE096EDF73B}"/>
              </a:ext>
            </a:extLst>
          </p:cNvPr>
          <p:cNvSpPr/>
          <p:nvPr/>
        </p:nvSpPr>
        <p:spPr>
          <a:xfrm>
            <a:off x="7630044" y="2460878"/>
            <a:ext cx="2924639" cy="292463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1" name="TextBox 25">
            <a:extLst>
              <a:ext uri="{FF2B5EF4-FFF2-40B4-BE49-F238E27FC236}">
                <a16:creationId xmlns:a16="http://schemas.microsoft.com/office/drawing/2014/main" id="{0DEF1A51-72A1-48D4-B882-64EDB4D5746B}"/>
              </a:ext>
            </a:extLst>
          </p:cNvPr>
          <p:cNvSpPr txBox="1"/>
          <p:nvPr/>
        </p:nvSpPr>
        <p:spPr>
          <a:xfrm>
            <a:off x="8212324" y="3220004"/>
            <a:ext cx="1843826" cy="1169551"/>
          </a:xfrm>
          <a:prstGeom prst="rect">
            <a:avLst/>
          </a:prstGeom>
          <a:noFill/>
        </p:spPr>
        <p:txBody>
          <a:bodyPr wrap="square" rtlCol="0">
            <a:spAutoFit/>
          </a:bodyPr>
          <a:lstStyle/>
          <a:p>
            <a:pPr algn="ctr"/>
            <a:r>
              <a:rPr lang="en-US" sz="7000" dirty="0">
                <a:solidFill>
                  <a:schemeClr val="bg1">
                    <a:lumMod val="50000"/>
                  </a:schemeClr>
                </a:solidFill>
                <a:latin typeface="Montserrat Ultra Light" charset="0"/>
                <a:ea typeface="Montserrat Ultra Light" charset="0"/>
                <a:cs typeface="Montserrat Ultra Light" charset="0"/>
              </a:rPr>
              <a:t>57%</a:t>
            </a:r>
          </a:p>
        </p:txBody>
      </p:sp>
    </p:spTree>
    <p:extLst>
      <p:ext uri="{BB962C8B-B14F-4D97-AF65-F5344CB8AC3E}">
        <p14:creationId xmlns:p14="http://schemas.microsoft.com/office/powerpoint/2010/main" val="25031689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250" fill="hold"/>
                                        <p:tgtEl>
                                          <p:spTgt spid="29"/>
                                        </p:tgtEl>
                                        <p:attrNameLst>
                                          <p:attrName>ppt_x</p:attrName>
                                        </p:attrNameLst>
                                      </p:cBhvr>
                                      <p:tavLst>
                                        <p:tav tm="0">
                                          <p:val>
                                            <p:strVal val="#ppt_x"/>
                                          </p:val>
                                        </p:tav>
                                        <p:tav tm="100000">
                                          <p:val>
                                            <p:strVal val="#ppt_x"/>
                                          </p:val>
                                        </p:tav>
                                      </p:tavLst>
                                    </p:anim>
                                    <p:anim calcmode="lin" valueType="num">
                                      <p:cBhvr additive="base">
                                        <p:cTn id="18" dur="250" fill="hold"/>
                                        <p:tgtEl>
                                          <p:spTgt spid="29"/>
                                        </p:tgtEl>
                                        <p:attrNameLst>
                                          <p:attrName>ppt_y</p:attrName>
                                        </p:attrNameLst>
                                      </p:cBhvr>
                                      <p:tavLst>
                                        <p:tav tm="0">
                                          <p:val>
                                            <p:strVal val="1+#ppt_h/2"/>
                                          </p:val>
                                        </p:tav>
                                        <p:tav tm="100000">
                                          <p:val>
                                            <p:strVal val="#ppt_y"/>
                                          </p:val>
                                        </p:tav>
                                      </p:tavLst>
                                    </p:anim>
                                  </p:childTnLst>
                                </p:cTn>
                              </p:par>
                            </p:childTnLst>
                          </p:cTn>
                        </p:par>
                        <p:par>
                          <p:cTn id="19" fill="hold">
                            <p:stCondLst>
                              <p:cond delay="1750"/>
                            </p:stCondLst>
                            <p:childTnLst>
                              <p:par>
                                <p:cTn id="20" presetID="2" presetClass="entr" presetSubtype="4"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250" fill="hold"/>
                                        <p:tgtEl>
                                          <p:spTgt spid="30"/>
                                        </p:tgtEl>
                                        <p:attrNameLst>
                                          <p:attrName>ppt_x</p:attrName>
                                        </p:attrNameLst>
                                      </p:cBhvr>
                                      <p:tavLst>
                                        <p:tav tm="0">
                                          <p:val>
                                            <p:strVal val="#ppt_x"/>
                                          </p:val>
                                        </p:tav>
                                        <p:tav tm="100000">
                                          <p:val>
                                            <p:strVal val="#ppt_x"/>
                                          </p:val>
                                        </p:tav>
                                      </p:tavLst>
                                    </p:anim>
                                    <p:anim calcmode="lin" valueType="num">
                                      <p:cBhvr additive="base">
                                        <p:cTn id="23" dur="250" fill="hold"/>
                                        <p:tgtEl>
                                          <p:spTgt spid="3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250" fill="hold"/>
                                        <p:tgtEl>
                                          <p:spTgt spid="31"/>
                                        </p:tgtEl>
                                        <p:attrNameLst>
                                          <p:attrName>ppt_x</p:attrName>
                                        </p:attrNameLst>
                                      </p:cBhvr>
                                      <p:tavLst>
                                        <p:tav tm="0">
                                          <p:val>
                                            <p:strVal val="#ppt_x"/>
                                          </p:val>
                                        </p:tav>
                                        <p:tav tm="100000">
                                          <p:val>
                                            <p:strVal val="#ppt_x"/>
                                          </p:val>
                                        </p:tav>
                                      </p:tavLst>
                                    </p:anim>
                                    <p:anim calcmode="lin" valueType="num">
                                      <p:cBhvr additive="base">
                                        <p:cTn id="28" dur="2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9" grpId="0">
        <p:bldAsOne/>
      </p:bldGraphic>
      <p:bldP spid="30" grpId="0" animBg="1"/>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15">
            <a:extLst>
              <a:ext uri="{FF2B5EF4-FFF2-40B4-BE49-F238E27FC236}">
                <a16:creationId xmlns:a16="http://schemas.microsoft.com/office/drawing/2014/main" id="{3DA39CDF-39B7-4F4A-ADA4-45DBE0A36FE3}"/>
              </a:ext>
            </a:extLst>
          </p:cNvPr>
          <p:cNvSpPr/>
          <p:nvPr/>
        </p:nvSpPr>
        <p:spPr bwMode="auto">
          <a:xfrm rot="20047786">
            <a:off x="3414408" y="3003981"/>
            <a:ext cx="461962" cy="201613"/>
          </a:xfrm>
          <a:custGeom>
            <a:avLst/>
            <a:gdLst/>
            <a:ahLst/>
            <a:cxnLst/>
            <a:rect l="l" t="t" r="r" b="b"/>
            <a:pathLst>
              <a:path w="506406" h="219772">
                <a:moveTo>
                  <a:pt x="506406" y="0"/>
                </a:moveTo>
                <a:cubicBezTo>
                  <a:pt x="498768" y="70743"/>
                  <a:pt x="496526" y="140202"/>
                  <a:pt x="498737" y="208221"/>
                </a:cubicBezTo>
                <a:lnTo>
                  <a:pt x="206321" y="219772"/>
                </a:lnTo>
                <a:lnTo>
                  <a:pt x="0" y="219772"/>
                </a:lnTo>
                <a:cubicBezTo>
                  <a:pt x="99257" y="160165"/>
                  <a:pt x="193173" y="87299"/>
                  <a:pt x="280144" y="0"/>
                </a:cubicBez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7" name="泪滴形 3">
            <a:extLst>
              <a:ext uri="{FF2B5EF4-FFF2-40B4-BE49-F238E27FC236}">
                <a16:creationId xmlns:a16="http://schemas.microsoft.com/office/drawing/2014/main" id="{482158D5-F031-478E-95C6-4734423AF05F}"/>
              </a:ext>
            </a:extLst>
          </p:cNvPr>
          <p:cNvSpPr/>
          <p:nvPr/>
        </p:nvSpPr>
        <p:spPr bwMode="auto">
          <a:xfrm rot="18807030">
            <a:off x="3223114" y="3542938"/>
            <a:ext cx="1233487" cy="958850"/>
          </a:xfrm>
          <a:custGeom>
            <a:avLst/>
            <a:gdLst/>
            <a:ahLst/>
            <a:cxnLst/>
            <a:rect l="l" t="t" r="r" b="b"/>
            <a:pathLst>
              <a:path w="1348678" h="1069702">
                <a:moveTo>
                  <a:pt x="1348678" y="407928"/>
                </a:moveTo>
                <a:cubicBezTo>
                  <a:pt x="1342822" y="774629"/>
                  <a:pt x="1043374" y="1069702"/>
                  <a:pt x="675006" y="1069702"/>
                </a:cubicBezTo>
                <a:cubicBezTo>
                  <a:pt x="302210" y="1069702"/>
                  <a:pt x="0" y="767492"/>
                  <a:pt x="0" y="394696"/>
                </a:cubicBezTo>
                <a:cubicBezTo>
                  <a:pt x="0" y="246872"/>
                  <a:pt x="47518" y="110145"/>
                  <a:pt x="129549" y="0"/>
                </a:cubicBez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9" name="矩形 9">
            <a:extLst>
              <a:ext uri="{FF2B5EF4-FFF2-40B4-BE49-F238E27FC236}">
                <a16:creationId xmlns:a16="http://schemas.microsoft.com/office/drawing/2014/main" id="{27221DC8-5710-4B27-AF5C-83A4746C1E7F}"/>
              </a:ext>
            </a:extLst>
          </p:cNvPr>
          <p:cNvSpPr/>
          <p:nvPr/>
        </p:nvSpPr>
        <p:spPr bwMode="auto">
          <a:xfrm rot="19912056">
            <a:off x="3558870" y="2667431"/>
            <a:ext cx="241300" cy="258763"/>
          </a:xfrm>
          <a:custGeom>
            <a:avLst/>
            <a:gdLst/>
            <a:ahLst/>
            <a:cxnLst/>
            <a:rect l="l" t="t" r="r" b="b"/>
            <a:pathLst>
              <a:path w="263891" h="282793">
                <a:moveTo>
                  <a:pt x="263891" y="0"/>
                </a:moveTo>
                <a:cubicBezTo>
                  <a:pt x="238133" y="96416"/>
                  <a:pt x="218843" y="190678"/>
                  <a:pt x="206081" y="282793"/>
                </a:cubicBezTo>
                <a:lnTo>
                  <a:pt x="0" y="282793"/>
                </a:lnTo>
                <a:cubicBezTo>
                  <a:pt x="92376" y="200939"/>
                  <a:pt x="180118" y="106427"/>
                  <a:pt x="263891" y="0"/>
                </a:cubicBez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0" name="矩形 10">
            <a:extLst>
              <a:ext uri="{FF2B5EF4-FFF2-40B4-BE49-F238E27FC236}">
                <a16:creationId xmlns:a16="http://schemas.microsoft.com/office/drawing/2014/main" id="{51713532-059F-4E83-B732-3A3008EF9A95}"/>
              </a:ext>
            </a:extLst>
          </p:cNvPr>
          <p:cNvSpPr/>
          <p:nvPr/>
        </p:nvSpPr>
        <p:spPr bwMode="auto">
          <a:xfrm rot="19912056">
            <a:off x="2985783" y="3335769"/>
            <a:ext cx="1122362" cy="395287"/>
          </a:xfrm>
          <a:custGeom>
            <a:avLst/>
            <a:gdLst/>
            <a:ahLst/>
            <a:cxnLst/>
            <a:rect l="l" t="t" r="r" b="b"/>
            <a:pathLst>
              <a:path w="1228262" h="432048">
                <a:moveTo>
                  <a:pt x="1169394" y="0"/>
                </a:moveTo>
                <a:cubicBezTo>
                  <a:pt x="1169556" y="150452"/>
                  <a:pt x="1188818" y="294578"/>
                  <a:pt x="1228262" y="432048"/>
                </a:cubicBezTo>
                <a:lnTo>
                  <a:pt x="0" y="432048"/>
                </a:lnTo>
                <a:cubicBezTo>
                  <a:pt x="74793" y="270618"/>
                  <a:pt x="213849" y="139862"/>
                  <a:pt x="395974" y="79217"/>
                </a:cubicBezTo>
                <a:cubicBezTo>
                  <a:pt x="461045" y="57549"/>
                  <a:pt x="524657" y="31500"/>
                  <a:pt x="586286" y="0"/>
                </a:cubicBez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cxnSp>
        <p:nvCxnSpPr>
          <p:cNvPr id="14" name="直接连接符 13">
            <a:extLst>
              <a:ext uri="{FF2B5EF4-FFF2-40B4-BE49-F238E27FC236}">
                <a16:creationId xmlns:a16="http://schemas.microsoft.com/office/drawing/2014/main" id="{B1D918F4-A972-4EB9-8E7F-F57F5A9DD585}"/>
              </a:ext>
            </a:extLst>
          </p:cNvPr>
          <p:cNvCxnSpPr/>
          <p:nvPr/>
        </p:nvCxnSpPr>
        <p:spPr bwMode="auto">
          <a:xfrm flipH="1">
            <a:off x="1791983" y="2867456"/>
            <a:ext cx="1846262" cy="0"/>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44AE9D0-6031-4578-BFBD-A5879175ACF1}"/>
              </a:ext>
            </a:extLst>
          </p:cNvPr>
          <p:cNvCxnSpPr/>
          <p:nvPr/>
        </p:nvCxnSpPr>
        <p:spPr bwMode="auto">
          <a:xfrm flipH="1">
            <a:off x="1791983" y="3242106"/>
            <a:ext cx="1654175" cy="3175"/>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8CD04ABE-9D01-47EE-8DF6-4E129C438F82}"/>
              </a:ext>
            </a:extLst>
          </p:cNvPr>
          <p:cNvCxnSpPr/>
          <p:nvPr/>
        </p:nvCxnSpPr>
        <p:spPr bwMode="auto">
          <a:xfrm flipH="1">
            <a:off x="1791983" y="3734231"/>
            <a:ext cx="1306512" cy="0"/>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04309B3-4E2C-44D1-A5D2-BA74BD306385}"/>
              </a:ext>
            </a:extLst>
          </p:cNvPr>
          <p:cNvCxnSpPr/>
          <p:nvPr/>
        </p:nvCxnSpPr>
        <p:spPr bwMode="auto">
          <a:xfrm flipH="1" flipV="1">
            <a:off x="1791983" y="4367644"/>
            <a:ext cx="1470025" cy="9525"/>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sp>
        <p:nvSpPr>
          <p:cNvPr id="18" name="TextBox 42">
            <a:extLst>
              <a:ext uri="{FF2B5EF4-FFF2-40B4-BE49-F238E27FC236}">
                <a16:creationId xmlns:a16="http://schemas.microsoft.com/office/drawing/2014/main" id="{47FD0AFE-4306-4136-B935-50CB7A0716D5}"/>
              </a:ext>
            </a:extLst>
          </p:cNvPr>
          <p:cNvSpPr txBox="1">
            <a:spLocks noChangeArrowheads="1"/>
          </p:cNvSpPr>
          <p:nvPr/>
        </p:nvSpPr>
        <p:spPr bwMode="auto">
          <a:xfrm>
            <a:off x="1842728" y="251820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19" name="TextBox 43">
            <a:extLst>
              <a:ext uri="{FF2B5EF4-FFF2-40B4-BE49-F238E27FC236}">
                <a16:creationId xmlns:a16="http://schemas.microsoft.com/office/drawing/2014/main" id="{FDBD3B3F-A04F-4D20-AD2B-C3ED267E42A3}"/>
              </a:ext>
            </a:extLst>
          </p:cNvPr>
          <p:cNvSpPr txBox="1">
            <a:spLocks noChangeArrowheads="1"/>
          </p:cNvSpPr>
          <p:nvPr/>
        </p:nvSpPr>
        <p:spPr bwMode="auto">
          <a:xfrm>
            <a:off x="1848561" y="287554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20" name="TextBox 44">
            <a:extLst>
              <a:ext uri="{FF2B5EF4-FFF2-40B4-BE49-F238E27FC236}">
                <a16:creationId xmlns:a16="http://schemas.microsoft.com/office/drawing/2014/main" id="{3D5E77CD-8F86-4A68-B250-408A0CAB3717}"/>
              </a:ext>
            </a:extLst>
          </p:cNvPr>
          <p:cNvSpPr txBox="1">
            <a:spLocks noChangeArrowheads="1"/>
          </p:cNvSpPr>
          <p:nvPr/>
        </p:nvSpPr>
        <p:spPr bwMode="auto">
          <a:xfrm>
            <a:off x="1848561" y="330554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21" name="TextBox 45">
            <a:extLst>
              <a:ext uri="{FF2B5EF4-FFF2-40B4-BE49-F238E27FC236}">
                <a16:creationId xmlns:a16="http://schemas.microsoft.com/office/drawing/2014/main" id="{5FED6B5F-BE71-42E5-84B6-2DDDE387AC49}"/>
              </a:ext>
            </a:extLst>
          </p:cNvPr>
          <p:cNvSpPr txBox="1">
            <a:spLocks noChangeArrowheads="1"/>
          </p:cNvSpPr>
          <p:nvPr/>
        </p:nvSpPr>
        <p:spPr bwMode="auto">
          <a:xfrm>
            <a:off x="1848561" y="393846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22" name="TextBox 102">
            <a:extLst>
              <a:ext uri="{FF2B5EF4-FFF2-40B4-BE49-F238E27FC236}">
                <a16:creationId xmlns:a16="http://schemas.microsoft.com/office/drawing/2014/main" id="{0A50CD54-FDD5-4205-8DBC-0E54945A57C7}"/>
              </a:ext>
            </a:extLst>
          </p:cNvPr>
          <p:cNvSpPr txBox="1">
            <a:spLocks noChangeArrowheads="1"/>
          </p:cNvSpPr>
          <p:nvPr/>
        </p:nvSpPr>
        <p:spPr bwMode="auto">
          <a:xfrm>
            <a:off x="3400406" y="3957942"/>
            <a:ext cx="758913" cy="307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dirty="0">
                <a:solidFill>
                  <a:schemeClr val="bg1"/>
                </a:solidFill>
                <a:latin typeface="Impact" panose="020B0806030902050204" pitchFamily="34" charset="0"/>
                <a:ea typeface="造字工房尚雅体演示版常规体" pitchFamily="50" charset="-122"/>
              </a:rPr>
              <a:t>57%</a:t>
            </a:r>
            <a:endParaRPr lang="zh-CN" altLang="en-US" sz="1400" dirty="0">
              <a:solidFill>
                <a:schemeClr val="bg1"/>
              </a:solidFill>
              <a:latin typeface="Impact" panose="020B0806030902050204" pitchFamily="34" charset="0"/>
              <a:ea typeface="造字工房尚雅体演示版常规体" pitchFamily="50" charset="-122"/>
            </a:endParaRPr>
          </a:p>
        </p:txBody>
      </p:sp>
      <p:grpSp>
        <p:nvGrpSpPr>
          <p:cNvPr id="23" name="组合 75">
            <a:extLst>
              <a:ext uri="{FF2B5EF4-FFF2-40B4-BE49-F238E27FC236}">
                <a16:creationId xmlns:a16="http://schemas.microsoft.com/office/drawing/2014/main" id="{018A32DF-A03A-472B-932F-760C2F9DE9B6}"/>
              </a:ext>
            </a:extLst>
          </p:cNvPr>
          <p:cNvGrpSpPr>
            <a:grpSpLocks/>
          </p:cNvGrpSpPr>
          <p:nvPr/>
        </p:nvGrpSpPr>
        <p:grpSpPr bwMode="auto">
          <a:xfrm>
            <a:off x="6111770" y="2701697"/>
            <a:ext cx="1409500" cy="1743734"/>
            <a:chOff x="4052976" y="2552566"/>
            <a:chExt cx="1057178" cy="1307220"/>
          </a:xfrm>
          <a:solidFill>
            <a:srgbClr val="B58676"/>
          </a:solidFill>
        </p:grpSpPr>
        <p:sp>
          <p:nvSpPr>
            <p:cNvPr id="24" name="矩形 28">
              <a:extLst>
                <a:ext uri="{FF2B5EF4-FFF2-40B4-BE49-F238E27FC236}">
                  <a16:creationId xmlns:a16="http://schemas.microsoft.com/office/drawing/2014/main" id="{C8D278BF-77F6-482B-831C-B735B313E879}"/>
                </a:ext>
              </a:extLst>
            </p:cNvPr>
            <p:cNvSpPr/>
            <p:nvPr/>
          </p:nvSpPr>
          <p:spPr>
            <a:xfrm rot="20390166">
              <a:off x="4319539" y="2553060"/>
              <a:ext cx="329820" cy="322517"/>
            </a:xfrm>
            <a:custGeom>
              <a:avLst/>
              <a:gdLst/>
              <a:ahLst/>
              <a:cxnLst/>
              <a:rect l="l" t="t" r="r" b="b"/>
              <a:pathLst>
                <a:path w="329592" h="322868">
                  <a:moveTo>
                    <a:pt x="319462" y="0"/>
                  </a:moveTo>
                  <a:cubicBezTo>
                    <a:pt x="310733" y="113113"/>
                    <a:pt x="313652" y="220801"/>
                    <a:pt x="329592" y="322868"/>
                  </a:cubicBezTo>
                  <a:lnTo>
                    <a:pt x="0" y="322868"/>
                  </a:lnTo>
                  <a:cubicBezTo>
                    <a:pt x="118635" y="240581"/>
                    <a:pt x="224631" y="132277"/>
                    <a:pt x="31946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5" name="矩形 29">
              <a:extLst>
                <a:ext uri="{FF2B5EF4-FFF2-40B4-BE49-F238E27FC236}">
                  <a16:creationId xmlns:a16="http://schemas.microsoft.com/office/drawing/2014/main" id="{07EF254C-AFB1-4D6A-B340-45B236D37982}"/>
                </a:ext>
              </a:extLst>
            </p:cNvPr>
            <p:cNvSpPr/>
            <p:nvPr/>
          </p:nvSpPr>
          <p:spPr>
            <a:xfrm rot="20390166">
              <a:off x="4052826" y="2952932"/>
              <a:ext cx="806094" cy="257061"/>
            </a:xfrm>
            <a:custGeom>
              <a:avLst/>
              <a:gdLst/>
              <a:ahLst/>
              <a:cxnLst/>
              <a:rect l="l" t="t" r="r" b="b"/>
              <a:pathLst>
                <a:path w="805509" h="257402">
                  <a:moveTo>
                    <a:pt x="728222" y="0"/>
                  </a:moveTo>
                  <a:cubicBezTo>
                    <a:pt x="743239" y="90565"/>
                    <a:pt x="768779" y="176556"/>
                    <a:pt x="805509" y="257402"/>
                  </a:cubicBezTo>
                  <a:lnTo>
                    <a:pt x="0" y="257402"/>
                  </a:lnTo>
                  <a:cubicBezTo>
                    <a:pt x="44955" y="176788"/>
                    <a:pt x="115102" y="109506"/>
                    <a:pt x="205137" y="67570"/>
                  </a:cubicBezTo>
                  <a:lnTo>
                    <a:pt x="32702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6" name="矩形 30">
              <a:extLst>
                <a:ext uri="{FF2B5EF4-FFF2-40B4-BE49-F238E27FC236}">
                  <a16:creationId xmlns:a16="http://schemas.microsoft.com/office/drawing/2014/main" id="{0F13A0EB-60E8-4E7A-98A4-AF8716CD364E}"/>
                </a:ext>
              </a:extLst>
            </p:cNvPr>
            <p:cNvSpPr/>
            <p:nvPr/>
          </p:nvSpPr>
          <p:spPr>
            <a:xfrm rot="20390166">
              <a:off x="4107597" y="3256407"/>
              <a:ext cx="922781" cy="282052"/>
            </a:xfrm>
            <a:custGeom>
              <a:avLst/>
              <a:gdLst/>
              <a:ahLst/>
              <a:cxnLst/>
              <a:rect l="l" t="t" r="r" b="b"/>
              <a:pathLst>
                <a:path w="922521" h="282490">
                  <a:moveTo>
                    <a:pt x="890836" y="0"/>
                  </a:moveTo>
                  <a:cubicBezTo>
                    <a:pt x="928552" y="92845"/>
                    <a:pt x="931680" y="191911"/>
                    <a:pt x="905101" y="282490"/>
                  </a:cubicBezTo>
                  <a:lnTo>
                    <a:pt x="16666" y="282490"/>
                  </a:lnTo>
                  <a:cubicBezTo>
                    <a:pt x="-10191" y="187323"/>
                    <a:pt x="-3810" y="88469"/>
                    <a:pt x="302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7" name="矩形 31">
              <a:extLst>
                <a:ext uri="{FF2B5EF4-FFF2-40B4-BE49-F238E27FC236}">
                  <a16:creationId xmlns:a16="http://schemas.microsoft.com/office/drawing/2014/main" id="{2033A284-A104-4F4E-AC42-8D29D1F1E0B9}"/>
                </a:ext>
              </a:extLst>
            </p:cNvPr>
            <p:cNvSpPr/>
            <p:nvPr/>
          </p:nvSpPr>
          <p:spPr>
            <a:xfrm rot="20390166">
              <a:off x="4263578" y="3577734"/>
              <a:ext cx="846576" cy="282052"/>
            </a:xfrm>
            <a:custGeom>
              <a:avLst/>
              <a:gdLst/>
              <a:ahLst/>
              <a:cxnLst/>
              <a:rect l="l" t="t" r="r" b="b"/>
              <a:pathLst>
                <a:path w="846940" h="281889">
                  <a:moveTo>
                    <a:pt x="846940" y="0"/>
                  </a:moveTo>
                  <a:cubicBezTo>
                    <a:pt x="805464" y="102036"/>
                    <a:pt x="726225" y="188459"/>
                    <a:pt x="618532" y="238621"/>
                  </a:cubicBezTo>
                  <a:cubicBezTo>
                    <a:pt x="387461" y="346247"/>
                    <a:pt x="112893" y="246177"/>
                    <a:pt x="5266" y="1510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grpSp>
      <p:cxnSp>
        <p:nvCxnSpPr>
          <p:cNvPr id="28" name="直接连接符 27">
            <a:extLst>
              <a:ext uri="{FF2B5EF4-FFF2-40B4-BE49-F238E27FC236}">
                <a16:creationId xmlns:a16="http://schemas.microsoft.com/office/drawing/2014/main" id="{227032CC-77FB-40BC-85BF-8A51D1FF5360}"/>
              </a:ext>
            </a:extLst>
          </p:cNvPr>
          <p:cNvCxnSpPr/>
          <p:nvPr/>
        </p:nvCxnSpPr>
        <p:spPr bwMode="auto">
          <a:xfrm flipH="1">
            <a:off x="4673295" y="2991281"/>
            <a:ext cx="1846264" cy="0"/>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CFF382A7-06D6-4F0C-B81C-FC8CDA380B98}"/>
              </a:ext>
            </a:extLst>
          </p:cNvPr>
          <p:cNvCxnSpPr/>
          <p:nvPr/>
        </p:nvCxnSpPr>
        <p:spPr bwMode="auto">
          <a:xfrm flipH="1">
            <a:off x="4673295" y="3437369"/>
            <a:ext cx="1654175" cy="1587"/>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F150E8B6-F31A-45FA-B1FC-96C5B0700281}"/>
              </a:ext>
            </a:extLst>
          </p:cNvPr>
          <p:cNvCxnSpPr/>
          <p:nvPr/>
        </p:nvCxnSpPr>
        <p:spPr bwMode="auto">
          <a:xfrm flipH="1">
            <a:off x="4673295" y="3929494"/>
            <a:ext cx="1484312" cy="0"/>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BB35BCDD-78F1-42E1-990D-044F51D93CE8}"/>
              </a:ext>
            </a:extLst>
          </p:cNvPr>
          <p:cNvCxnSpPr/>
          <p:nvPr/>
        </p:nvCxnSpPr>
        <p:spPr bwMode="auto">
          <a:xfrm flipH="1">
            <a:off x="4673295" y="4397806"/>
            <a:ext cx="1846264" cy="0"/>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sp>
        <p:nvSpPr>
          <p:cNvPr id="32" name="TextBox 80">
            <a:extLst>
              <a:ext uri="{FF2B5EF4-FFF2-40B4-BE49-F238E27FC236}">
                <a16:creationId xmlns:a16="http://schemas.microsoft.com/office/drawing/2014/main" id="{BA4916C4-8F5F-41EE-AABC-2C4C06532478}"/>
              </a:ext>
            </a:extLst>
          </p:cNvPr>
          <p:cNvSpPr txBox="1">
            <a:spLocks noChangeArrowheads="1"/>
          </p:cNvSpPr>
          <p:nvPr/>
        </p:nvSpPr>
        <p:spPr bwMode="auto">
          <a:xfrm>
            <a:off x="4723996" y="264203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33" name="TextBox 81">
            <a:extLst>
              <a:ext uri="{FF2B5EF4-FFF2-40B4-BE49-F238E27FC236}">
                <a16:creationId xmlns:a16="http://schemas.microsoft.com/office/drawing/2014/main" id="{B9697BE1-0933-4C83-ACDB-9A328FAE333F}"/>
              </a:ext>
            </a:extLst>
          </p:cNvPr>
          <p:cNvSpPr txBox="1">
            <a:spLocks noChangeArrowheads="1"/>
          </p:cNvSpPr>
          <p:nvPr/>
        </p:nvSpPr>
        <p:spPr bwMode="auto">
          <a:xfrm>
            <a:off x="4729829" y="306946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34" name="TextBox 82">
            <a:extLst>
              <a:ext uri="{FF2B5EF4-FFF2-40B4-BE49-F238E27FC236}">
                <a16:creationId xmlns:a16="http://schemas.microsoft.com/office/drawing/2014/main" id="{589782E2-8A2F-400B-8A18-9B102434DB67}"/>
              </a:ext>
            </a:extLst>
          </p:cNvPr>
          <p:cNvSpPr txBox="1">
            <a:spLocks noChangeArrowheads="1"/>
          </p:cNvSpPr>
          <p:nvPr/>
        </p:nvSpPr>
        <p:spPr bwMode="auto">
          <a:xfrm>
            <a:off x="4729829" y="349990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35" name="TextBox 83">
            <a:extLst>
              <a:ext uri="{FF2B5EF4-FFF2-40B4-BE49-F238E27FC236}">
                <a16:creationId xmlns:a16="http://schemas.microsoft.com/office/drawing/2014/main" id="{18288A43-64E3-4C81-8A40-7A73D38B8611}"/>
              </a:ext>
            </a:extLst>
          </p:cNvPr>
          <p:cNvSpPr txBox="1">
            <a:spLocks noChangeArrowheads="1"/>
          </p:cNvSpPr>
          <p:nvPr/>
        </p:nvSpPr>
        <p:spPr bwMode="auto">
          <a:xfrm>
            <a:off x="4729829" y="396772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36" name="TextBox 103">
            <a:extLst>
              <a:ext uri="{FF2B5EF4-FFF2-40B4-BE49-F238E27FC236}">
                <a16:creationId xmlns:a16="http://schemas.microsoft.com/office/drawing/2014/main" id="{9DB467B9-DE3B-4B02-8C8F-4645989B9F2A}"/>
              </a:ext>
            </a:extLst>
          </p:cNvPr>
          <p:cNvSpPr txBox="1">
            <a:spLocks noChangeArrowheads="1"/>
          </p:cNvSpPr>
          <p:nvPr/>
        </p:nvSpPr>
        <p:spPr bwMode="auto">
          <a:xfrm>
            <a:off x="6520096" y="4070129"/>
            <a:ext cx="758849"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chemeClr val="bg1"/>
                </a:solidFill>
                <a:latin typeface="Impact" panose="020B0806030902050204" pitchFamily="34" charset="0"/>
                <a:ea typeface="造字工房尚雅体演示版常规体" pitchFamily="50" charset="-122"/>
              </a:rPr>
              <a:t>26%</a:t>
            </a:r>
            <a:endParaRPr lang="zh-CN" altLang="en-US" sz="1400">
              <a:solidFill>
                <a:schemeClr val="bg1"/>
              </a:solidFill>
              <a:latin typeface="Impact" panose="020B0806030902050204" pitchFamily="34" charset="0"/>
              <a:ea typeface="造字工房尚雅体演示版常规体" pitchFamily="50" charset="-122"/>
            </a:endParaRPr>
          </a:p>
        </p:txBody>
      </p:sp>
      <p:grpSp>
        <p:nvGrpSpPr>
          <p:cNvPr id="37" name="组合 89">
            <a:extLst>
              <a:ext uri="{FF2B5EF4-FFF2-40B4-BE49-F238E27FC236}">
                <a16:creationId xmlns:a16="http://schemas.microsoft.com/office/drawing/2014/main" id="{2E2F9317-F636-47BC-B200-82566009DD16}"/>
              </a:ext>
            </a:extLst>
          </p:cNvPr>
          <p:cNvGrpSpPr>
            <a:grpSpLocks/>
          </p:cNvGrpSpPr>
          <p:nvPr/>
        </p:nvGrpSpPr>
        <p:grpSpPr bwMode="auto">
          <a:xfrm>
            <a:off x="9362668" y="2665844"/>
            <a:ext cx="1454252" cy="1693303"/>
            <a:chOff x="5896835" y="2676144"/>
            <a:chExt cx="1090958" cy="1270944"/>
          </a:xfrm>
          <a:solidFill>
            <a:srgbClr val="B58676"/>
          </a:solidFill>
        </p:grpSpPr>
        <p:sp>
          <p:nvSpPr>
            <p:cNvPr id="38" name="矩形 40">
              <a:extLst>
                <a:ext uri="{FF2B5EF4-FFF2-40B4-BE49-F238E27FC236}">
                  <a16:creationId xmlns:a16="http://schemas.microsoft.com/office/drawing/2014/main" id="{8A18E182-7EC2-43A1-8684-4B1773990BBB}"/>
                </a:ext>
              </a:extLst>
            </p:cNvPr>
            <p:cNvSpPr/>
            <p:nvPr/>
          </p:nvSpPr>
          <p:spPr>
            <a:xfrm rot="20183003">
              <a:off x="6108895" y="2676144"/>
              <a:ext cx="426349" cy="353884"/>
            </a:xfrm>
            <a:custGeom>
              <a:avLst/>
              <a:gdLst/>
              <a:ahLst/>
              <a:cxnLst/>
              <a:rect l="l" t="t" r="r" b="b"/>
              <a:pathLst>
                <a:path w="426564" h="353930">
                  <a:moveTo>
                    <a:pt x="426564" y="0"/>
                  </a:moveTo>
                  <a:cubicBezTo>
                    <a:pt x="409475" y="123700"/>
                    <a:pt x="406868" y="241688"/>
                    <a:pt x="419087" y="353930"/>
                  </a:cubicBezTo>
                  <a:lnTo>
                    <a:pt x="0" y="353930"/>
                  </a:lnTo>
                  <a:cubicBezTo>
                    <a:pt x="157735" y="274961"/>
                    <a:pt x="299577" y="156314"/>
                    <a:pt x="42656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39" name="矩形 41">
              <a:extLst>
                <a:ext uri="{FF2B5EF4-FFF2-40B4-BE49-F238E27FC236}">
                  <a16:creationId xmlns:a16="http://schemas.microsoft.com/office/drawing/2014/main" id="{7A2F7E6B-EA7E-40EB-AF9E-D449F182BD26}"/>
                </a:ext>
              </a:extLst>
            </p:cNvPr>
            <p:cNvSpPr/>
            <p:nvPr/>
          </p:nvSpPr>
          <p:spPr>
            <a:xfrm rot="20183003">
              <a:off x="5896912" y="3088414"/>
              <a:ext cx="855080" cy="280009"/>
            </a:xfrm>
            <a:custGeom>
              <a:avLst/>
              <a:gdLst/>
              <a:ahLst/>
              <a:cxnLst/>
              <a:rect l="l" t="t" r="r" b="b"/>
              <a:pathLst>
                <a:path w="855553" h="278806">
                  <a:moveTo>
                    <a:pt x="786402" y="0"/>
                  </a:moveTo>
                  <a:cubicBezTo>
                    <a:pt x="797138" y="97474"/>
                    <a:pt x="820720" y="190358"/>
                    <a:pt x="855553" y="278806"/>
                  </a:cubicBezTo>
                  <a:lnTo>
                    <a:pt x="0" y="278806"/>
                  </a:lnTo>
                  <a:cubicBezTo>
                    <a:pt x="44790" y="165118"/>
                    <a:pt x="135145" y="70068"/>
                    <a:pt x="257788" y="21703"/>
                  </a:cubicBezTo>
                  <a:lnTo>
                    <a:pt x="30318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0" name="矩形 42">
              <a:extLst>
                <a:ext uri="{FF2B5EF4-FFF2-40B4-BE49-F238E27FC236}">
                  <a16:creationId xmlns:a16="http://schemas.microsoft.com/office/drawing/2014/main" id="{22516F1D-7DB5-461D-92CE-8AE971770F6D}"/>
                </a:ext>
              </a:extLst>
            </p:cNvPr>
            <p:cNvSpPr/>
            <p:nvPr/>
          </p:nvSpPr>
          <p:spPr>
            <a:xfrm rot="20183003">
              <a:off x="5995758" y="3369615"/>
              <a:ext cx="922962" cy="327671"/>
            </a:xfrm>
            <a:custGeom>
              <a:avLst/>
              <a:gdLst/>
              <a:ahLst/>
              <a:cxnLst/>
              <a:rect l="l" t="t" r="r" b="b"/>
              <a:pathLst>
                <a:path w="922701" h="328215">
                  <a:moveTo>
                    <a:pt x="898034" y="0"/>
                  </a:moveTo>
                  <a:cubicBezTo>
                    <a:pt x="936591" y="110808"/>
                    <a:pt x="928402" y="227358"/>
                    <a:pt x="884247" y="328215"/>
                  </a:cubicBezTo>
                  <a:lnTo>
                    <a:pt x="39948" y="328215"/>
                  </a:lnTo>
                  <a:cubicBezTo>
                    <a:pt x="36346" y="323526"/>
                    <a:pt x="34132" y="318203"/>
                    <a:pt x="32009" y="312819"/>
                  </a:cubicBezTo>
                  <a:cubicBezTo>
                    <a:pt x="-9140" y="208476"/>
                    <a:pt x="-9641" y="98148"/>
                    <a:pt x="2491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1" name="矩形 43">
              <a:extLst>
                <a:ext uri="{FF2B5EF4-FFF2-40B4-BE49-F238E27FC236}">
                  <a16:creationId xmlns:a16="http://schemas.microsoft.com/office/drawing/2014/main" id="{988CD626-D8C6-469A-AD08-ED65CE37FDFB}"/>
                </a:ext>
              </a:extLst>
            </p:cNvPr>
            <p:cNvSpPr/>
            <p:nvPr/>
          </p:nvSpPr>
          <p:spPr>
            <a:xfrm rot="20183003">
              <a:off x="6183923" y="3708010"/>
              <a:ext cx="803870" cy="239497"/>
            </a:xfrm>
            <a:custGeom>
              <a:avLst/>
              <a:gdLst/>
              <a:ahLst/>
              <a:cxnLst/>
              <a:rect l="l" t="t" r="r" b="b"/>
              <a:pathLst>
                <a:path w="803675" h="238927">
                  <a:moveTo>
                    <a:pt x="803675" y="0"/>
                  </a:moveTo>
                  <a:cubicBezTo>
                    <a:pt x="755458" y="91484"/>
                    <a:pt x="674846" y="165748"/>
                    <a:pt x="571154" y="206640"/>
                  </a:cubicBezTo>
                  <a:cubicBezTo>
                    <a:pt x="352956" y="292688"/>
                    <a:pt x="108588" y="200986"/>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grpSp>
      <p:cxnSp>
        <p:nvCxnSpPr>
          <p:cNvPr id="42" name="直接连接符 41">
            <a:extLst>
              <a:ext uri="{FF2B5EF4-FFF2-40B4-BE49-F238E27FC236}">
                <a16:creationId xmlns:a16="http://schemas.microsoft.com/office/drawing/2014/main" id="{FCD6FD48-9692-42D2-8412-90B7844C92EF}"/>
              </a:ext>
            </a:extLst>
          </p:cNvPr>
          <p:cNvCxnSpPr/>
          <p:nvPr/>
        </p:nvCxnSpPr>
        <p:spPr bwMode="auto">
          <a:xfrm flipH="1">
            <a:off x="7894333" y="3016681"/>
            <a:ext cx="1846262" cy="0"/>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8345472E-B979-4A22-A3BB-3C4C053CF2CE}"/>
              </a:ext>
            </a:extLst>
          </p:cNvPr>
          <p:cNvCxnSpPr/>
          <p:nvPr/>
        </p:nvCxnSpPr>
        <p:spPr bwMode="auto">
          <a:xfrm flipH="1">
            <a:off x="7894333" y="3462769"/>
            <a:ext cx="1654175" cy="1587"/>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458D6597-66F3-4CFE-B276-1D915C2D297D}"/>
              </a:ext>
            </a:extLst>
          </p:cNvPr>
          <p:cNvCxnSpPr/>
          <p:nvPr/>
        </p:nvCxnSpPr>
        <p:spPr bwMode="auto">
          <a:xfrm flipH="1">
            <a:off x="7894333" y="3953306"/>
            <a:ext cx="1563686" cy="0"/>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8AECFCA4-62AD-43DE-AE1E-D9FA0A5D69EA}"/>
              </a:ext>
            </a:extLst>
          </p:cNvPr>
          <p:cNvCxnSpPr/>
          <p:nvPr/>
        </p:nvCxnSpPr>
        <p:spPr bwMode="auto">
          <a:xfrm flipH="1">
            <a:off x="7894333" y="4359706"/>
            <a:ext cx="2035175" cy="61913"/>
          </a:xfrm>
          <a:prstGeom prst="line">
            <a:avLst/>
          </a:prstGeom>
          <a:ln>
            <a:solidFill>
              <a:srgbClr val="B58676"/>
            </a:solidFill>
            <a:prstDash val="dash"/>
          </a:ln>
        </p:spPr>
        <p:style>
          <a:lnRef idx="1">
            <a:schemeClr val="accent1"/>
          </a:lnRef>
          <a:fillRef idx="0">
            <a:schemeClr val="accent1"/>
          </a:fillRef>
          <a:effectRef idx="0">
            <a:schemeClr val="accent1"/>
          </a:effectRef>
          <a:fontRef idx="minor">
            <a:schemeClr val="tx1"/>
          </a:fontRef>
        </p:style>
      </p:cxnSp>
      <p:sp>
        <p:nvSpPr>
          <p:cNvPr id="46" name="TextBox 94">
            <a:extLst>
              <a:ext uri="{FF2B5EF4-FFF2-40B4-BE49-F238E27FC236}">
                <a16:creationId xmlns:a16="http://schemas.microsoft.com/office/drawing/2014/main" id="{6A29B678-AEB7-4D29-928E-14E9E4CEDECA}"/>
              </a:ext>
            </a:extLst>
          </p:cNvPr>
          <p:cNvSpPr txBox="1">
            <a:spLocks noChangeArrowheads="1"/>
          </p:cNvSpPr>
          <p:nvPr/>
        </p:nvSpPr>
        <p:spPr bwMode="auto">
          <a:xfrm>
            <a:off x="7944929" y="266843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47" name="TextBox 95">
            <a:extLst>
              <a:ext uri="{FF2B5EF4-FFF2-40B4-BE49-F238E27FC236}">
                <a16:creationId xmlns:a16="http://schemas.microsoft.com/office/drawing/2014/main" id="{941F0D07-C020-429F-86B8-1E5649D4E6A8}"/>
              </a:ext>
            </a:extLst>
          </p:cNvPr>
          <p:cNvSpPr txBox="1">
            <a:spLocks noChangeArrowheads="1"/>
          </p:cNvSpPr>
          <p:nvPr/>
        </p:nvSpPr>
        <p:spPr bwMode="auto">
          <a:xfrm>
            <a:off x="7950761" y="309535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48" name="TextBox 96">
            <a:extLst>
              <a:ext uri="{FF2B5EF4-FFF2-40B4-BE49-F238E27FC236}">
                <a16:creationId xmlns:a16="http://schemas.microsoft.com/office/drawing/2014/main" id="{084DA9FB-5689-4B4A-9E3D-7C59B30A861A}"/>
              </a:ext>
            </a:extLst>
          </p:cNvPr>
          <p:cNvSpPr txBox="1">
            <a:spLocks noChangeArrowheads="1"/>
          </p:cNvSpPr>
          <p:nvPr/>
        </p:nvSpPr>
        <p:spPr bwMode="auto">
          <a:xfrm>
            <a:off x="7950761" y="352527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49" name="TextBox 97">
            <a:extLst>
              <a:ext uri="{FF2B5EF4-FFF2-40B4-BE49-F238E27FC236}">
                <a16:creationId xmlns:a16="http://schemas.microsoft.com/office/drawing/2014/main" id="{5E78AD1B-EE25-4BBC-AB4F-DAF7FE848985}"/>
              </a:ext>
            </a:extLst>
          </p:cNvPr>
          <p:cNvSpPr txBox="1">
            <a:spLocks noChangeArrowheads="1"/>
          </p:cNvSpPr>
          <p:nvPr/>
        </p:nvSpPr>
        <p:spPr bwMode="auto">
          <a:xfrm>
            <a:off x="7950761" y="399252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lumMod val="50000"/>
                  </a:schemeClr>
                </a:solidFill>
                <a:latin typeface="Impact" panose="020B0806030902050204" pitchFamily="34" charset="0"/>
                <a:ea typeface="Hiragino Sans GB W3" pitchFamily="34" charset="-122"/>
              </a:rPr>
              <a:t>加入标题</a:t>
            </a:r>
          </a:p>
        </p:txBody>
      </p:sp>
      <p:sp>
        <p:nvSpPr>
          <p:cNvPr id="50" name="TextBox 104">
            <a:extLst>
              <a:ext uri="{FF2B5EF4-FFF2-40B4-BE49-F238E27FC236}">
                <a16:creationId xmlns:a16="http://schemas.microsoft.com/office/drawing/2014/main" id="{425E8108-1A6F-447F-9E16-B6EDCAF8A126}"/>
              </a:ext>
            </a:extLst>
          </p:cNvPr>
          <p:cNvSpPr txBox="1">
            <a:spLocks noChangeArrowheads="1"/>
          </p:cNvSpPr>
          <p:nvPr/>
        </p:nvSpPr>
        <p:spPr bwMode="auto">
          <a:xfrm>
            <a:off x="9898213" y="4018306"/>
            <a:ext cx="758700" cy="307543"/>
          </a:xfrm>
          <a:prstGeom prst="rect">
            <a:avLst/>
          </a:prstGeom>
          <a:noFill/>
          <a:ln>
            <a:noFill/>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chemeClr val="bg1"/>
                </a:solidFill>
                <a:latin typeface="Impact" panose="020B0806030902050204" pitchFamily="34" charset="0"/>
                <a:ea typeface="造字工房尚雅体演示版常规体" pitchFamily="50" charset="-122"/>
              </a:rPr>
              <a:t>24%</a:t>
            </a:r>
            <a:endParaRPr lang="zh-CN" altLang="en-US" sz="1400">
              <a:solidFill>
                <a:schemeClr val="bg1"/>
              </a:solidFill>
              <a:latin typeface="Impact" panose="020B0806030902050204" pitchFamily="34" charset="0"/>
              <a:ea typeface="造字工房尚雅体演示版常规体" pitchFamily="50" charset="-122"/>
            </a:endParaRPr>
          </a:p>
        </p:txBody>
      </p:sp>
      <p:sp>
        <p:nvSpPr>
          <p:cNvPr id="51" name="矩形 109">
            <a:extLst>
              <a:ext uri="{FF2B5EF4-FFF2-40B4-BE49-F238E27FC236}">
                <a16:creationId xmlns:a16="http://schemas.microsoft.com/office/drawing/2014/main" id="{74E914DE-E486-41A5-9D16-A987930F53E1}"/>
              </a:ext>
            </a:extLst>
          </p:cNvPr>
          <p:cNvSpPr>
            <a:spLocks noChangeArrowheads="1"/>
          </p:cNvSpPr>
          <p:nvPr/>
        </p:nvSpPr>
        <p:spPr bwMode="auto">
          <a:xfrm>
            <a:off x="1791983" y="4707369"/>
            <a:ext cx="25939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2" name="矩形 110">
            <a:extLst>
              <a:ext uri="{FF2B5EF4-FFF2-40B4-BE49-F238E27FC236}">
                <a16:creationId xmlns:a16="http://schemas.microsoft.com/office/drawing/2014/main" id="{A831513E-BF35-460B-906B-9D17112A16B0}"/>
              </a:ext>
            </a:extLst>
          </p:cNvPr>
          <p:cNvSpPr>
            <a:spLocks noChangeArrowheads="1"/>
          </p:cNvSpPr>
          <p:nvPr/>
        </p:nvSpPr>
        <p:spPr bwMode="auto">
          <a:xfrm>
            <a:off x="4843158" y="4707369"/>
            <a:ext cx="25939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3" name="矩形 111">
            <a:extLst>
              <a:ext uri="{FF2B5EF4-FFF2-40B4-BE49-F238E27FC236}">
                <a16:creationId xmlns:a16="http://schemas.microsoft.com/office/drawing/2014/main" id="{559FFC09-A43B-465A-8CFA-6154E49CE28B}"/>
              </a:ext>
            </a:extLst>
          </p:cNvPr>
          <p:cNvSpPr>
            <a:spLocks noChangeArrowheads="1"/>
          </p:cNvSpPr>
          <p:nvPr/>
        </p:nvSpPr>
        <p:spPr bwMode="auto">
          <a:xfrm>
            <a:off x="7892745" y="4707369"/>
            <a:ext cx="25939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40510049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1000"/>
                                        <p:tgtEl>
                                          <p:spTgt spid="23"/>
                                        </p:tgtEl>
                                      </p:cBhvr>
                                    </p:animEffect>
                                    <p:anim calcmode="lin" valueType="num">
                                      <p:cBhvr>
                                        <p:cTn id="76" dur="1000" fill="hold"/>
                                        <p:tgtEl>
                                          <p:spTgt spid="23"/>
                                        </p:tgtEl>
                                        <p:attrNameLst>
                                          <p:attrName>ppt_x</p:attrName>
                                        </p:attrNameLst>
                                      </p:cBhvr>
                                      <p:tavLst>
                                        <p:tav tm="0">
                                          <p:val>
                                            <p:strVal val="#ppt_x"/>
                                          </p:val>
                                        </p:tav>
                                        <p:tav tm="100000">
                                          <p:val>
                                            <p:strVal val="#ppt_x"/>
                                          </p:val>
                                        </p:tav>
                                      </p:tavLst>
                                    </p:anim>
                                    <p:anim calcmode="lin" valueType="num">
                                      <p:cBhvr>
                                        <p:cTn id="77" dur="1000" fill="hold"/>
                                        <p:tgtEl>
                                          <p:spTgt spid="23"/>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anim calcmode="lin" valueType="num">
                                      <p:cBhvr>
                                        <p:cTn id="81" dur="1000" fill="hold"/>
                                        <p:tgtEl>
                                          <p:spTgt spid="28"/>
                                        </p:tgtEl>
                                        <p:attrNameLst>
                                          <p:attrName>ppt_x</p:attrName>
                                        </p:attrNameLst>
                                      </p:cBhvr>
                                      <p:tavLst>
                                        <p:tav tm="0">
                                          <p:val>
                                            <p:strVal val="#ppt_x"/>
                                          </p:val>
                                        </p:tav>
                                        <p:tav tm="100000">
                                          <p:val>
                                            <p:strVal val="#ppt_x"/>
                                          </p:val>
                                        </p:tav>
                                      </p:tavLst>
                                    </p:anim>
                                    <p:anim calcmode="lin" valueType="num">
                                      <p:cBhvr>
                                        <p:cTn id="82" dur="1000" fill="hold"/>
                                        <p:tgtEl>
                                          <p:spTgt spid="28"/>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1000"/>
                                        <p:tgtEl>
                                          <p:spTgt spid="29"/>
                                        </p:tgtEl>
                                      </p:cBhvr>
                                    </p:animEffect>
                                    <p:anim calcmode="lin" valueType="num">
                                      <p:cBhvr>
                                        <p:cTn id="86" dur="1000" fill="hold"/>
                                        <p:tgtEl>
                                          <p:spTgt spid="29"/>
                                        </p:tgtEl>
                                        <p:attrNameLst>
                                          <p:attrName>ppt_x</p:attrName>
                                        </p:attrNameLst>
                                      </p:cBhvr>
                                      <p:tavLst>
                                        <p:tav tm="0">
                                          <p:val>
                                            <p:strVal val="#ppt_x"/>
                                          </p:val>
                                        </p:tav>
                                        <p:tav tm="100000">
                                          <p:val>
                                            <p:strVal val="#ppt_x"/>
                                          </p:val>
                                        </p:tav>
                                      </p:tavLst>
                                    </p:anim>
                                    <p:anim calcmode="lin" valueType="num">
                                      <p:cBhvr>
                                        <p:cTn id="87" dur="1000" fill="hold"/>
                                        <p:tgtEl>
                                          <p:spTgt spid="29"/>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1000"/>
                                        <p:tgtEl>
                                          <p:spTgt spid="30"/>
                                        </p:tgtEl>
                                      </p:cBhvr>
                                    </p:animEffect>
                                    <p:anim calcmode="lin" valueType="num">
                                      <p:cBhvr>
                                        <p:cTn id="91" dur="1000" fill="hold"/>
                                        <p:tgtEl>
                                          <p:spTgt spid="30"/>
                                        </p:tgtEl>
                                        <p:attrNameLst>
                                          <p:attrName>ppt_x</p:attrName>
                                        </p:attrNameLst>
                                      </p:cBhvr>
                                      <p:tavLst>
                                        <p:tav tm="0">
                                          <p:val>
                                            <p:strVal val="#ppt_x"/>
                                          </p:val>
                                        </p:tav>
                                        <p:tav tm="100000">
                                          <p:val>
                                            <p:strVal val="#ppt_x"/>
                                          </p:val>
                                        </p:tav>
                                      </p:tavLst>
                                    </p:anim>
                                    <p:anim calcmode="lin" valueType="num">
                                      <p:cBhvr>
                                        <p:cTn id="92" dur="1000" fill="hold"/>
                                        <p:tgtEl>
                                          <p:spTgt spid="3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1000"/>
                                        <p:tgtEl>
                                          <p:spTgt spid="31"/>
                                        </p:tgtEl>
                                      </p:cBhvr>
                                    </p:animEffect>
                                    <p:anim calcmode="lin" valueType="num">
                                      <p:cBhvr>
                                        <p:cTn id="96" dur="1000" fill="hold"/>
                                        <p:tgtEl>
                                          <p:spTgt spid="31"/>
                                        </p:tgtEl>
                                        <p:attrNameLst>
                                          <p:attrName>ppt_x</p:attrName>
                                        </p:attrNameLst>
                                      </p:cBhvr>
                                      <p:tavLst>
                                        <p:tav tm="0">
                                          <p:val>
                                            <p:strVal val="#ppt_x"/>
                                          </p:val>
                                        </p:tav>
                                        <p:tav tm="100000">
                                          <p:val>
                                            <p:strVal val="#ppt_x"/>
                                          </p:val>
                                        </p:tav>
                                      </p:tavLst>
                                    </p:anim>
                                    <p:anim calcmode="lin" valueType="num">
                                      <p:cBhvr>
                                        <p:cTn id="97" dur="1000" fill="hold"/>
                                        <p:tgtEl>
                                          <p:spTgt spid="31"/>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1000"/>
                                        <p:tgtEl>
                                          <p:spTgt spid="32"/>
                                        </p:tgtEl>
                                      </p:cBhvr>
                                    </p:animEffect>
                                    <p:anim calcmode="lin" valueType="num">
                                      <p:cBhvr>
                                        <p:cTn id="101" dur="1000" fill="hold"/>
                                        <p:tgtEl>
                                          <p:spTgt spid="32"/>
                                        </p:tgtEl>
                                        <p:attrNameLst>
                                          <p:attrName>ppt_x</p:attrName>
                                        </p:attrNameLst>
                                      </p:cBhvr>
                                      <p:tavLst>
                                        <p:tav tm="0">
                                          <p:val>
                                            <p:strVal val="#ppt_x"/>
                                          </p:val>
                                        </p:tav>
                                        <p:tav tm="100000">
                                          <p:val>
                                            <p:strVal val="#ppt_x"/>
                                          </p:val>
                                        </p:tav>
                                      </p:tavLst>
                                    </p:anim>
                                    <p:anim calcmode="lin" valueType="num">
                                      <p:cBhvr>
                                        <p:cTn id="102" dur="1000" fill="hold"/>
                                        <p:tgtEl>
                                          <p:spTgt spid="32"/>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1000"/>
                                        <p:tgtEl>
                                          <p:spTgt spid="33"/>
                                        </p:tgtEl>
                                      </p:cBhvr>
                                    </p:animEffect>
                                    <p:anim calcmode="lin" valueType="num">
                                      <p:cBhvr>
                                        <p:cTn id="106" dur="1000" fill="hold"/>
                                        <p:tgtEl>
                                          <p:spTgt spid="33"/>
                                        </p:tgtEl>
                                        <p:attrNameLst>
                                          <p:attrName>ppt_x</p:attrName>
                                        </p:attrNameLst>
                                      </p:cBhvr>
                                      <p:tavLst>
                                        <p:tav tm="0">
                                          <p:val>
                                            <p:strVal val="#ppt_x"/>
                                          </p:val>
                                        </p:tav>
                                        <p:tav tm="100000">
                                          <p:val>
                                            <p:strVal val="#ppt_x"/>
                                          </p:val>
                                        </p:tav>
                                      </p:tavLst>
                                    </p:anim>
                                    <p:anim calcmode="lin" valueType="num">
                                      <p:cBhvr>
                                        <p:cTn id="107" dur="1000" fill="hold"/>
                                        <p:tgtEl>
                                          <p:spTgt spid="33"/>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fade">
                                      <p:cBhvr>
                                        <p:cTn id="110" dur="1000"/>
                                        <p:tgtEl>
                                          <p:spTgt spid="34"/>
                                        </p:tgtEl>
                                      </p:cBhvr>
                                    </p:animEffect>
                                    <p:anim calcmode="lin" valueType="num">
                                      <p:cBhvr>
                                        <p:cTn id="111" dur="1000" fill="hold"/>
                                        <p:tgtEl>
                                          <p:spTgt spid="34"/>
                                        </p:tgtEl>
                                        <p:attrNameLst>
                                          <p:attrName>ppt_x</p:attrName>
                                        </p:attrNameLst>
                                      </p:cBhvr>
                                      <p:tavLst>
                                        <p:tav tm="0">
                                          <p:val>
                                            <p:strVal val="#ppt_x"/>
                                          </p:val>
                                        </p:tav>
                                        <p:tav tm="100000">
                                          <p:val>
                                            <p:strVal val="#ppt_x"/>
                                          </p:val>
                                        </p:tav>
                                      </p:tavLst>
                                    </p:anim>
                                    <p:anim calcmode="lin" valueType="num">
                                      <p:cBhvr>
                                        <p:cTn id="112" dur="1000" fill="hold"/>
                                        <p:tgtEl>
                                          <p:spTgt spid="34"/>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fade">
                                      <p:cBhvr>
                                        <p:cTn id="115" dur="1000"/>
                                        <p:tgtEl>
                                          <p:spTgt spid="35"/>
                                        </p:tgtEl>
                                      </p:cBhvr>
                                    </p:animEffect>
                                    <p:anim calcmode="lin" valueType="num">
                                      <p:cBhvr>
                                        <p:cTn id="116" dur="1000" fill="hold"/>
                                        <p:tgtEl>
                                          <p:spTgt spid="35"/>
                                        </p:tgtEl>
                                        <p:attrNameLst>
                                          <p:attrName>ppt_x</p:attrName>
                                        </p:attrNameLst>
                                      </p:cBhvr>
                                      <p:tavLst>
                                        <p:tav tm="0">
                                          <p:val>
                                            <p:strVal val="#ppt_x"/>
                                          </p:val>
                                        </p:tav>
                                        <p:tav tm="100000">
                                          <p:val>
                                            <p:strVal val="#ppt_x"/>
                                          </p:val>
                                        </p:tav>
                                      </p:tavLst>
                                    </p:anim>
                                    <p:anim calcmode="lin" valueType="num">
                                      <p:cBhvr>
                                        <p:cTn id="117" dur="1000" fill="hold"/>
                                        <p:tgtEl>
                                          <p:spTgt spid="35"/>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fade">
                                      <p:cBhvr>
                                        <p:cTn id="120" dur="1000"/>
                                        <p:tgtEl>
                                          <p:spTgt spid="36"/>
                                        </p:tgtEl>
                                      </p:cBhvr>
                                    </p:animEffect>
                                    <p:anim calcmode="lin" valueType="num">
                                      <p:cBhvr>
                                        <p:cTn id="121" dur="1000" fill="hold"/>
                                        <p:tgtEl>
                                          <p:spTgt spid="36"/>
                                        </p:tgtEl>
                                        <p:attrNameLst>
                                          <p:attrName>ppt_x</p:attrName>
                                        </p:attrNameLst>
                                      </p:cBhvr>
                                      <p:tavLst>
                                        <p:tav tm="0">
                                          <p:val>
                                            <p:strVal val="#ppt_x"/>
                                          </p:val>
                                        </p:tav>
                                        <p:tav tm="100000">
                                          <p:val>
                                            <p:strVal val="#ppt_x"/>
                                          </p:val>
                                        </p:tav>
                                      </p:tavLst>
                                    </p:anim>
                                    <p:anim calcmode="lin" valueType="num">
                                      <p:cBhvr>
                                        <p:cTn id="122" dur="1000" fill="hold"/>
                                        <p:tgtEl>
                                          <p:spTgt spid="36"/>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fade">
                                      <p:cBhvr>
                                        <p:cTn id="125" dur="1000"/>
                                        <p:tgtEl>
                                          <p:spTgt spid="37"/>
                                        </p:tgtEl>
                                      </p:cBhvr>
                                    </p:animEffect>
                                    <p:anim calcmode="lin" valueType="num">
                                      <p:cBhvr>
                                        <p:cTn id="126" dur="1000" fill="hold"/>
                                        <p:tgtEl>
                                          <p:spTgt spid="37"/>
                                        </p:tgtEl>
                                        <p:attrNameLst>
                                          <p:attrName>ppt_x</p:attrName>
                                        </p:attrNameLst>
                                      </p:cBhvr>
                                      <p:tavLst>
                                        <p:tav tm="0">
                                          <p:val>
                                            <p:strVal val="#ppt_x"/>
                                          </p:val>
                                        </p:tav>
                                        <p:tav tm="100000">
                                          <p:val>
                                            <p:strVal val="#ppt_x"/>
                                          </p:val>
                                        </p:tav>
                                      </p:tavLst>
                                    </p:anim>
                                    <p:anim calcmode="lin" valueType="num">
                                      <p:cBhvr>
                                        <p:cTn id="127" dur="1000" fill="hold"/>
                                        <p:tgtEl>
                                          <p:spTgt spid="37"/>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1000"/>
                                        <p:tgtEl>
                                          <p:spTgt spid="42"/>
                                        </p:tgtEl>
                                      </p:cBhvr>
                                    </p:animEffect>
                                    <p:anim calcmode="lin" valueType="num">
                                      <p:cBhvr>
                                        <p:cTn id="131" dur="1000" fill="hold"/>
                                        <p:tgtEl>
                                          <p:spTgt spid="42"/>
                                        </p:tgtEl>
                                        <p:attrNameLst>
                                          <p:attrName>ppt_x</p:attrName>
                                        </p:attrNameLst>
                                      </p:cBhvr>
                                      <p:tavLst>
                                        <p:tav tm="0">
                                          <p:val>
                                            <p:strVal val="#ppt_x"/>
                                          </p:val>
                                        </p:tav>
                                        <p:tav tm="100000">
                                          <p:val>
                                            <p:strVal val="#ppt_x"/>
                                          </p:val>
                                        </p:tav>
                                      </p:tavLst>
                                    </p:anim>
                                    <p:anim calcmode="lin" valueType="num">
                                      <p:cBhvr>
                                        <p:cTn id="132" dur="1000" fill="hold"/>
                                        <p:tgtEl>
                                          <p:spTgt spid="42"/>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1000"/>
                                        <p:tgtEl>
                                          <p:spTgt spid="43"/>
                                        </p:tgtEl>
                                      </p:cBhvr>
                                    </p:animEffect>
                                    <p:anim calcmode="lin" valueType="num">
                                      <p:cBhvr>
                                        <p:cTn id="136" dur="1000" fill="hold"/>
                                        <p:tgtEl>
                                          <p:spTgt spid="43"/>
                                        </p:tgtEl>
                                        <p:attrNameLst>
                                          <p:attrName>ppt_x</p:attrName>
                                        </p:attrNameLst>
                                      </p:cBhvr>
                                      <p:tavLst>
                                        <p:tav tm="0">
                                          <p:val>
                                            <p:strVal val="#ppt_x"/>
                                          </p:val>
                                        </p:tav>
                                        <p:tav tm="100000">
                                          <p:val>
                                            <p:strVal val="#ppt_x"/>
                                          </p:val>
                                        </p:tav>
                                      </p:tavLst>
                                    </p:anim>
                                    <p:anim calcmode="lin" valueType="num">
                                      <p:cBhvr>
                                        <p:cTn id="137" dur="1000" fill="hold"/>
                                        <p:tgtEl>
                                          <p:spTgt spid="43"/>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1000"/>
                                        <p:tgtEl>
                                          <p:spTgt spid="44"/>
                                        </p:tgtEl>
                                      </p:cBhvr>
                                    </p:animEffect>
                                    <p:anim calcmode="lin" valueType="num">
                                      <p:cBhvr>
                                        <p:cTn id="141" dur="1000" fill="hold"/>
                                        <p:tgtEl>
                                          <p:spTgt spid="44"/>
                                        </p:tgtEl>
                                        <p:attrNameLst>
                                          <p:attrName>ppt_x</p:attrName>
                                        </p:attrNameLst>
                                      </p:cBhvr>
                                      <p:tavLst>
                                        <p:tav tm="0">
                                          <p:val>
                                            <p:strVal val="#ppt_x"/>
                                          </p:val>
                                        </p:tav>
                                        <p:tav tm="100000">
                                          <p:val>
                                            <p:strVal val="#ppt_x"/>
                                          </p:val>
                                        </p:tav>
                                      </p:tavLst>
                                    </p:anim>
                                    <p:anim calcmode="lin" valueType="num">
                                      <p:cBhvr>
                                        <p:cTn id="142" dur="1000" fill="hold"/>
                                        <p:tgtEl>
                                          <p:spTgt spid="44"/>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fade">
                                      <p:cBhvr>
                                        <p:cTn id="145" dur="1000"/>
                                        <p:tgtEl>
                                          <p:spTgt spid="45"/>
                                        </p:tgtEl>
                                      </p:cBhvr>
                                    </p:animEffect>
                                    <p:anim calcmode="lin" valueType="num">
                                      <p:cBhvr>
                                        <p:cTn id="146" dur="1000" fill="hold"/>
                                        <p:tgtEl>
                                          <p:spTgt spid="45"/>
                                        </p:tgtEl>
                                        <p:attrNameLst>
                                          <p:attrName>ppt_x</p:attrName>
                                        </p:attrNameLst>
                                      </p:cBhvr>
                                      <p:tavLst>
                                        <p:tav tm="0">
                                          <p:val>
                                            <p:strVal val="#ppt_x"/>
                                          </p:val>
                                        </p:tav>
                                        <p:tav tm="100000">
                                          <p:val>
                                            <p:strVal val="#ppt_x"/>
                                          </p:val>
                                        </p:tav>
                                      </p:tavLst>
                                    </p:anim>
                                    <p:anim calcmode="lin" valueType="num">
                                      <p:cBhvr>
                                        <p:cTn id="147" dur="1000" fill="hold"/>
                                        <p:tgtEl>
                                          <p:spTgt spid="45"/>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6"/>
                                        </p:tgtEl>
                                        <p:attrNameLst>
                                          <p:attrName>style.visibility</p:attrName>
                                        </p:attrNameLst>
                                      </p:cBhvr>
                                      <p:to>
                                        <p:strVal val="visible"/>
                                      </p:to>
                                    </p:set>
                                    <p:animEffect transition="in" filter="fade">
                                      <p:cBhvr>
                                        <p:cTn id="150" dur="1000"/>
                                        <p:tgtEl>
                                          <p:spTgt spid="46"/>
                                        </p:tgtEl>
                                      </p:cBhvr>
                                    </p:animEffect>
                                    <p:anim calcmode="lin" valueType="num">
                                      <p:cBhvr>
                                        <p:cTn id="151" dur="1000" fill="hold"/>
                                        <p:tgtEl>
                                          <p:spTgt spid="46"/>
                                        </p:tgtEl>
                                        <p:attrNameLst>
                                          <p:attrName>ppt_x</p:attrName>
                                        </p:attrNameLst>
                                      </p:cBhvr>
                                      <p:tavLst>
                                        <p:tav tm="0">
                                          <p:val>
                                            <p:strVal val="#ppt_x"/>
                                          </p:val>
                                        </p:tav>
                                        <p:tav tm="100000">
                                          <p:val>
                                            <p:strVal val="#ppt_x"/>
                                          </p:val>
                                        </p:tav>
                                      </p:tavLst>
                                    </p:anim>
                                    <p:anim calcmode="lin" valueType="num">
                                      <p:cBhvr>
                                        <p:cTn id="152" dur="1000" fill="hold"/>
                                        <p:tgtEl>
                                          <p:spTgt spid="46"/>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fade">
                                      <p:cBhvr>
                                        <p:cTn id="155" dur="1000"/>
                                        <p:tgtEl>
                                          <p:spTgt spid="47"/>
                                        </p:tgtEl>
                                      </p:cBhvr>
                                    </p:animEffect>
                                    <p:anim calcmode="lin" valueType="num">
                                      <p:cBhvr>
                                        <p:cTn id="156" dur="1000" fill="hold"/>
                                        <p:tgtEl>
                                          <p:spTgt spid="47"/>
                                        </p:tgtEl>
                                        <p:attrNameLst>
                                          <p:attrName>ppt_x</p:attrName>
                                        </p:attrNameLst>
                                      </p:cBhvr>
                                      <p:tavLst>
                                        <p:tav tm="0">
                                          <p:val>
                                            <p:strVal val="#ppt_x"/>
                                          </p:val>
                                        </p:tav>
                                        <p:tav tm="100000">
                                          <p:val>
                                            <p:strVal val="#ppt_x"/>
                                          </p:val>
                                        </p:tav>
                                      </p:tavLst>
                                    </p:anim>
                                    <p:anim calcmode="lin" valueType="num">
                                      <p:cBhvr>
                                        <p:cTn id="157" dur="1000" fill="hold"/>
                                        <p:tgtEl>
                                          <p:spTgt spid="47"/>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48"/>
                                        </p:tgtEl>
                                        <p:attrNameLst>
                                          <p:attrName>style.visibility</p:attrName>
                                        </p:attrNameLst>
                                      </p:cBhvr>
                                      <p:to>
                                        <p:strVal val="visible"/>
                                      </p:to>
                                    </p:set>
                                    <p:animEffect transition="in" filter="fade">
                                      <p:cBhvr>
                                        <p:cTn id="160" dur="1000"/>
                                        <p:tgtEl>
                                          <p:spTgt spid="48"/>
                                        </p:tgtEl>
                                      </p:cBhvr>
                                    </p:animEffect>
                                    <p:anim calcmode="lin" valueType="num">
                                      <p:cBhvr>
                                        <p:cTn id="161" dur="1000" fill="hold"/>
                                        <p:tgtEl>
                                          <p:spTgt spid="48"/>
                                        </p:tgtEl>
                                        <p:attrNameLst>
                                          <p:attrName>ppt_x</p:attrName>
                                        </p:attrNameLst>
                                      </p:cBhvr>
                                      <p:tavLst>
                                        <p:tav tm="0">
                                          <p:val>
                                            <p:strVal val="#ppt_x"/>
                                          </p:val>
                                        </p:tav>
                                        <p:tav tm="100000">
                                          <p:val>
                                            <p:strVal val="#ppt_x"/>
                                          </p:val>
                                        </p:tav>
                                      </p:tavLst>
                                    </p:anim>
                                    <p:anim calcmode="lin" valueType="num">
                                      <p:cBhvr>
                                        <p:cTn id="162" dur="1000" fill="hold"/>
                                        <p:tgtEl>
                                          <p:spTgt spid="48"/>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49"/>
                                        </p:tgtEl>
                                        <p:attrNameLst>
                                          <p:attrName>style.visibility</p:attrName>
                                        </p:attrNameLst>
                                      </p:cBhvr>
                                      <p:to>
                                        <p:strVal val="visible"/>
                                      </p:to>
                                    </p:set>
                                    <p:animEffect transition="in" filter="fade">
                                      <p:cBhvr>
                                        <p:cTn id="165" dur="1000"/>
                                        <p:tgtEl>
                                          <p:spTgt spid="49"/>
                                        </p:tgtEl>
                                      </p:cBhvr>
                                    </p:animEffect>
                                    <p:anim calcmode="lin" valueType="num">
                                      <p:cBhvr>
                                        <p:cTn id="166" dur="1000" fill="hold"/>
                                        <p:tgtEl>
                                          <p:spTgt spid="49"/>
                                        </p:tgtEl>
                                        <p:attrNameLst>
                                          <p:attrName>ppt_x</p:attrName>
                                        </p:attrNameLst>
                                      </p:cBhvr>
                                      <p:tavLst>
                                        <p:tav tm="0">
                                          <p:val>
                                            <p:strVal val="#ppt_x"/>
                                          </p:val>
                                        </p:tav>
                                        <p:tav tm="100000">
                                          <p:val>
                                            <p:strVal val="#ppt_x"/>
                                          </p:val>
                                        </p:tav>
                                      </p:tavLst>
                                    </p:anim>
                                    <p:anim calcmode="lin" valueType="num">
                                      <p:cBhvr>
                                        <p:cTn id="167" dur="1000" fill="hold"/>
                                        <p:tgtEl>
                                          <p:spTgt spid="49"/>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0"/>
                                        </p:tgtEl>
                                        <p:attrNameLst>
                                          <p:attrName>style.visibility</p:attrName>
                                        </p:attrNameLst>
                                      </p:cBhvr>
                                      <p:to>
                                        <p:strVal val="visible"/>
                                      </p:to>
                                    </p:set>
                                    <p:animEffect transition="in" filter="fade">
                                      <p:cBhvr>
                                        <p:cTn id="170" dur="1000"/>
                                        <p:tgtEl>
                                          <p:spTgt spid="50"/>
                                        </p:tgtEl>
                                      </p:cBhvr>
                                    </p:animEffect>
                                    <p:anim calcmode="lin" valueType="num">
                                      <p:cBhvr>
                                        <p:cTn id="171" dur="1000" fill="hold"/>
                                        <p:tgtEl>
                                          <p:spTgt spid="50"/>
                                        </p:tgtEl>
                                        <p:attrNameLst>
                                          <p:attrName>ppt_x</p:attrName>
                                        </p:attrNameLst>
                                      </p:cBhvr>
                                      <p:tavLst>
                                        <p:tav tm="0">
                                          <p:val>
                                            <p:strVal val="#ppt_x"/>
                                          </p:val>
                                        </p:tav>
                                        <p:tav tm="100000">
                                          <p:val>
                                            <p:strVal val="#ppt_x"/>
                                          </p:val>
                                        </p:tav>
                                      </p:tavLst>
                                    </p:anim>
                                    <p:anim calcmode="lin" valueType="num">
                                      <p:cBhvr>
                                        <p:cTn id="172" dur="1000" fill="hold"/>
                                        <p:tgtEl>
                                          <p:spTgt spid="50"/>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1"/>
                                        </p:tgtEl>
                                        <p:attrNameLst>
                                          <p:attrName>style.visibility</p:attrName>
                                        </p:attrNameLst>
                                      </p:cBhvr>
                                      <p:to>
                                        <p:strVal val="visible"/>
                                      </p:to>
                                    </p:set>
                                    <p:animEffect transition="in" filter="fade">
                                      <p:cBhvr>
                                        <p:cTn id="175" dur="1000"/>
                                        <p:tgtEl>
                                          <p:spTgt spid="51"/>
                                        </p:tgtEl>
                                      </p:cBhvr>
                                    </p:animEffect>
                                    <p:anim calcmode="lin" valueType="num">
                                      <p:cBhvr>
                                        <p:cTn id="176" dur="1000" fill="hold"/>
                                        <p:tgtEl>
                                          <p:spTgt spid="51"/>
                                        </p:tgtEl>
                                        <p:attrNameLst>
                                          <p:attrName>ppt_x</p:attrName>
                                        </p:attrNameLst>
                                      </p:cBhvr>
                                      <p:tavLst>
                                        <p:tav tm="0">
                                          <p:val>
                                            <p:strVal val="#ppt_x"/>
                                          </p:val>
                                        </p:tav>
                                        <p:tav tm="100000">
                                          <p:val>
                                            <p:strVal val="#ppt_x"/>
                                          </p:val>
                                        </p:tav>
                                      </p:tavLst>
                                    </p:anim>
                                    <p:anim calcmode="lin" valueType="num">
                                      <p:cBhvr>
                                        <p:cTn id="177" dur="1000" fill="hold"/>
                                        <p:tgtEl>
                                          <p:spTgt spid="51"/>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2"/>
                                        </p:tgtEl>
                                        <p:attrNameLst>
                                          <p:attrName>style.visibility</p:attrName>
                                        </p:attrNameLst>
                                      </p:cBhvr>
                                      <p:to>
                                        <p:strVal val="visible"/>
                                      </p:to>
                                    </p:set>
                                    <p:animEffect transition="in" filter="fade">
                                      <p:cBhvr>
                                        <p:cTn id="180" dur="1000"/>
                                        <p:tgtEl>
                                          <p:spTgt spid="52"/>
                                        </p:tgtEl>
                                      </p:cBhvr>
                                    </p:animEffect>
                                    <p:anim calcmode="lin" valueType="num">
                                      <p:cBhvr>
                                        <p:cTn id="181" dur="1000" fill="hold"/>
                                        <p:tgtEl>
                                          <p:spTgt spid="52"/>
                                        </p:tgtEl>
                                        <p:attrNameLst>
                                          <p:attrName>ppt_x</p:attrName>
                                        </p:attrNameLst>
                                      </p:cBhvr>
                                      <p:tavLst>
                                        <p:tav tm="0">
                                          <p:val>
                                            <p:strVal val="#ppt_x"/>
                                          </p:val>
                                        </p:tav>
                                        <p:tav tm="100000">
                                          <p:val>
                                            <p:strVal val="#ppt_x"/>
                                          </p:val>
                                        </p:tav>
                                      </p:tavLst>
                                    </p:anim>
                                    <p:anim calcmode="lin" valueType="num">
                                      <p:cBhvr>
                                        <p:cTn id="182" dur="1000" fill="hold"/>
                                        <p:tgtEl>
                                          <p:spTgt spid="52"/>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3"/>
                                        </p:tgtEl>
                                        <p:attrNameLst>
                                          <p:attrName>style.visibility</p:attrName>
                                        </p:attrNameLst>
                                      </p:cBhvr>
                                      <p:to>
                                        <p:strVal val="visible"/>
                                      </p:to>
                                    </p:set>
                                    <p:animEffect transition="in" filter="fade">
                                      <p:cBhvr>
                                        <p:cTn id="185" dur="1000"/>
                                        <p:tgtEl>
                                          <p:spTgt spid="53"/>
                                        </p:tgtEl>
                                      </p:cBhvr>
                                    </p:animEffect>
                                    <p:anim calcmode="lin" valueType="num">
                                      <p:cBhvr>
                                        <p:cTn id="186" dur="1000" fill="hold"/>
                                        <p:tgtEl>
                                          <p:spTgt spid="53"/>
                                        </p:tgtEl>
                                        <p:attrNameLst>
                                          <p:attrName>ppt_x</p:attrName>
                                        </p:attrNameLst>
                                      </p:cBhvr>
                                      <p:tavLst>
                                        <p:tav tm="0">
                                          <p:val>
                                            <p:strVal val="#ppt_x"/>
                                          </p:val>
                                        </p:tav>
                                        <p:tav tm="100000">
                                          <p:val>
                                            <p:strVal val="#ppt_x"/>
                                          </p:val>
                                        </p:tav>
                                      </p:tavLst>
                                    </p:anim>
                                    <p:anim calcmode="lin" valueType="num">
                                      <p:cBhvr>
                                        <p:cTn id="18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8" grpId="0"/>
      <p:bldP spid="19" grpId="0"/>
      <p:bldP spid="20" grpId="0"/>
      <p:bldP spid="21" grpId="0"/>
      <p:bldP spid="22" grpId="0"/>
      <p:bldP spid="32" grpId="0"/>
      <p:bldP spid="33" grpId="0"/>
      <p:bldP spid="34" grpId="0"/>
      <p:bldP spid="35" grpId="0"/>
      <p:bldP spid="36" grpId="0"/>
      <p:bldP spid="46" grpId="0"/>
      <p:bldP spid="47" grpId="0"/>
      <p:bldP spid="48" grpId="0"/>
      <p:bldP spid="49"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802433" y="156307"/>
            <a:ext cx="10354880" cy="761943"/>
            <a:chOff x="758891" y="485782"/>
            <a:chExt cx="10354880" cy="761943"/>
          </a:xfrm>
        </p:grpSpPr>
        <p:sp>
          <p:nvSpPr>
            <p:cNvPr id="11" name="矩形 10">
              <a:extLst>
                <a:ext uri="{FF2B5EF4-FFF2-40B4-BE49-F238E27FC236}">
                  <a16:creationId xmlns:a16="http://schemas.microsoft.com/office/drawing/2014/main" id="{84C0791A-6676-4043-BBF1-DD2993D19C98}"/>
                </a:ext>
              </a:extLst>
            </p:cNvPr>
            <p:cNvSpPr/>
            <p:nvPr/>
          </p:nvSpPr>
          <p:spPr>
            <a:xfrm flipV="1">
              <a:off x="3892007" y="882644"/>
              <a:ext cx="7221764" cy="45719"/>
            </a:xfrm>
            <a:prstGeom prst="rect">
              <a:avLst/>
            </a:pr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73404" y="4857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B58676"/>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58891" y="1032281"/>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任意多边形 9">
            <a:extLst>
              <a:ext uri="{FF2B5EF4-FFF2-40B4-BE49-F238E27FC236}">
                <a16:creationId xmlns:a16="http://schemas.microsoft.com/office/drawing/2014/main" id="{1D176BD2-9994-428D-A7C3-A90BD471FE71}"/>
              </a:ext>
            </a:extLst>
          </p:cNvPr>
          <p:cNvSpPr/>
          <p:nvPr/>
        </p:nvSpPr>
        <p:spPr>
          <a:xfrm>
            <a:off x="2274545" y="207949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 name="任意多边形 10">
            <a:extLst>
              <a:ext uri="{FF2B5EF4-FFF2-40B4-BE49-F238E27FC236}">
                <a16:creationId xmlns:a16="http://schemas.microsoft.com/office/drawing/2014/main" id="{0E791800-84DF-4BAC-A015-0F28BF44C71A}"/>
              </a:ext>
            </a:extLst>
          </p:cNvPr>
          <p:cNvSpPr/>
          <p:nvPr/>
        </p:nvSpPr>
        <p:spPr>
          <a:xfrm>
            <a:off x="5129733" y="207949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11">
            <a:extLst>
              <a:ext uri="{FF2B5EF4-FFF2-40B4-BE49-F238E27FC236}">
                <a16:creationId xmlns:a16="http://schemas.microsoft.com/office/drawing/2014/main" id="{28A421AC-1FB9-47DD-AA49-BEAE24C90F84}"/>
              </a:ext>
            </a:extLst>
          </p:cNvPr>
          <p:cNvSpPr/>
          <p:nvPr/>
        </p:nvSpPr>
        <p:spPr>
          <a:xfrm>
            <a:off x="7984921" y="207949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B58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a:extLst>
              <a:ext uri="{FF2B5EF4-FFF2-40B4-BE49-F238E27FC236}">
                <a16:creationId xmlns:a16="http://schemas.microsoft.com/office/drawing/2014/main" id="{C83968CD-9F27-4B69-9FDF-78765CAF6F89}"/>
              </a:ext>
            </a:extLst>
          </p:cNvPr>
          <p:cNvSpPr txBox="1"/>
          <p:nvPr/>
        </p:nvSpPr>
        <p:spPr>
          <a:xfrm>
            <a:off x="2274546" y="2725509"/>
            <a:ext cx="1980000" cy="1169551"/>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4" name="文本框 13">
            <a:extLst>
              <a:ext uri="{FF2B5EF4-FFF2-40B4-BE49-F238E27FC236}">
                <a16:creationId xmlns:a16="http://schemas.microsoft.com/office/drawing/2014/main" id="{42A303EE-C456-4E11-A5BC-2F5DE3604357}"/>
              </a:ext>
            </a:extLst>
          </p:cNvPr>
          <p:cNvSpPr txBox="1"/>
          <p:nvPr/>
        </p:nvSpPr>
        <p:spPr>
          <a:xfrm>
            <a:off x="5129732" y="2725509"/>
            <a:ext cx="1980000" cy="1169551"/>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5" name="文本框 14">
            <a:extLst>
              <a:ext uri="{FF2B5EF4-FFF2-40B4-BE49-F238E27FC236}">
                <a16:creationId xmlns:a16="http://schemas.microsoft.com/office/drawing/2014/main" id="{B1E263A3-C93A-4697-B39D-2158B7B863D5}"/>
              </a:ext>
            </a:extLst>
          </p:cNvPr>
          <p:cNvSpPr txBox="1"/>
          <p:nvPr/>
        </p:nvSpPr>
        <p:spPr>
          <a:xfrm>
            <a:off x="7983540" y="2725509"/>
            <a:ext cx="1980000" cy="1169551"/>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grpSp>
        <p:nvGrpSpPr>
          <p:cNvPr id="16" name="组合 15">
            <a:extLst>
              <a:ext uri="{FF2B5EF4-FFF2-40B4-BE49-F238E27FC236}">
                <a16:creationId xmlns:a16="http://schemas.microsoft.com/office/drawing/2014/main" id="{EAAAE071-D0F5-4AE4-BBD1-18AE21EA4F62}"/>
              </a:ext>
            </a:extLst>
          </p:cNvPr>
          <p:cNvGrpSpPr/>
          <p:nvPr/>
        </p:nvGrpSpPr>
        <p:grpSpPr>
          <a:xfrm>
            <a:off x="2162222" y="5121449"/>
            <a:ext cx="7908101" cy="923779"/>
            <a:chOff x="844013" y="4841040"/>
            <a:chExt cx="10801974" cy="1261825"/>
          </a:xfrm>
          <a:noFill/>
        </p:grpSpPr>
        <p:sp>
          <p:nvSpPr>
            <p:cNvPr id="17" name="11 Rectángulo">
              <a:extLst>
                <a:ext uri="{FF2B5EF4-FFF2-40B4-BE49-F238E27FC236}">
                  <a16:creationId xmlns:a16="http://schemas.microsoft.com/office/drawing/2014/main" id="{A278BD1E-8468-4049-8823-690E7B9147F0}"/>
                </a:ext>
              </a:extLst>
            </p:cNvPr>
            <p:cNvSpPr/>
            <p:nvPr/>
          </p:nvSpPr>
          <p:spPr>
            <a:xfrm>
              <a:off x="844013" y="4841040"/>
              <a:ext cx="3164004" cy="1261824"/>
            </a:xfrm>
            <a:prstGeom prst="rect">
              <a:avLst/>
            </a:prstGeom>
            <a:grp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000" kern="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kern="0" dirty="0">
                <a:solidFill>
                  <a:schemeClr val="bg1">
                    <a:lumMod val="50000"/>
                  </a:schemeClr>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42 Rectángulo">
              <a:extLst>
                <a:ext uri="{FF2B5EF4-FFF2-40B4-BE49-F238E27FC236}">
                  <a16:creationId xmlns:a16="http://schemas.microsoft.com/office/drawing/2014/main" id="{BD64FB19-5347-418A-9CD9-ED227AAABD62}"/>
                </a:ext>
              </a:extLst>
            </p:cNvPr>
            <p:cNvSpPr/>
            <p:nvPr/>
          </p:nvSpPr>
          <p:spPr>
            <a:xfrm>
              <a:off x="4676844" y="4841041"/>
              <a:ext cx="3164006" cy="1261824"/>
            </a:xfrm>
            <a:prstGeom prst="rect">
              <a:avLst/>
            </a:prstGeom>
            <a:grp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000" kern="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kern="0" dirty="0">
                <a:solidFill>
                  <a:schemeClr val="bg1">
                    <a:lumMod val="50000"/>
                  </a:schemeClr>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51 Rectángulo">
              <a:extLst>
                <a:ext uri="{FF2B5EF4-FFF2-40B4-BE49-F238E27FC236}">
                  <a16:creationId xmlns:a16="http://schemas.microsoft.com/office/drawing/2014/main" id="{B90BC2F3-1FDD-43BE-BC4E-F858D6F3613B}"/>
                </a:ext>
              </a:extLst>
            </p:cNvPr>
            <p:cNvSpPr/>
            <p:nvPr/>
          </p:nvSpPr>
          <p:spPr>
            <a:xfrm>
              <a:off x="8479865" y="4841041"/>
              <a:ext cx="3166122" cy="1261824"/>
            </a:xfrm>
            <a:prstGeom prst="rect">
              <a:avLst/>
            </a:prstGeom>
            <a:grp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000" kern="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kern="0" dirty="0">
                <a:solidFill>
                  <a:schemeClr val="bg1">
                    <a:lumMod val="50000"/>
                  </a:schemeClr>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0816171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6B3CC9D-D316-4FA6-96F2-2FE7EDD1A0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矩形 11">
            <a:extLst>
              <a:ext uri="{FF2B5EF4-FFF2-40B4-BE49-F238E27FC236}">
                <a16:creationId xmlns:a16="http://schemas.microsoft.com/office/drawing/2014/main" id="{7BD404AD-D063-4697-88FD-2A13513C0CD0}"/>
              </a:ext>
            </a:extLst>
          </p:cNvPr>
          <p:cNvSpPr/>
          <p:nvPr/>
        </p:nvSpPr>
        <p:spPr>
          <a:xfrm>
            <a:off x="354012" y="342900"/>
            <a:ext cx="11482388" cy="6173786"/>
          </a:xfrm>
          <a:prstGeom prst="rect">
            <a:avLst/>
          </a:prstGeom>
          <a:noFill/>
          <a:ln>
            <a:solidFill>
              <a:srgbClr val="B58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18">
            <a:extLst>
              <a:ext uri="{FF2B5EF4-FFF2-40B4-BE49-F238E27FC236}">
                <a16:creationId xmlns:a16="http://schemas.microsoft.com/office/drawing/2014/main" id="{902B4ABA-C839-4755-BD3C-7B5BE40D670D}"/>
              </a:ext>
            </a:extLst>
          </p:cNvPr>
          <p:cNvGrpSpPr/>
          <p:nvPr/>
        </p:nvGrpSpPr>
        <p:grpSpPr>
          <a:xfrm rot="5400000" flipV="1">
            <a:off x="3931499" y="3226596"/>
            <a:ext cx="3068354" cy="263345"/>
            <a:chOff x="6927228" y="7552706"/>
            <a:chExt cx="2645631" cy="227062"/>
          </a:xfrm>
          <a:solidFill>
            <a:srgbClr val="B58676"/>
          </a:solidFill>
        </p:grpSpPr>
        <p:sp>
          <p:nvSpPr>
            <p:cNvPr id="14" name="Oval 19">
              <a:extLst>
                <a:ext uri="{FF2B5EF4-FFF2-40B4-BE49-F238E27FC236}">
                  <a16:creationId xmlns:a16="http://schemas.microsoft.com/office/drawing/2014/main" id="{94A7D54E-F333-403D-8A42-DAC859E5690F}"/>
                </a:ext>
              </a:extLst>
            </p:cNvPr>
            <p:cNvSpPr>
              <a:spLocks noChangeAspect="1"/>
            </p:cNvSpPr>
            <p:nvPr/>
          </p:nvSpPr>
          <p:spPr>
            <a:xfrm rot="18861538">
              <a:off x="6927228"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5" name="Oval 20">
              <a:extLst>
                <a:ext uri="{FF2B5EF4-FFF2-40B4-BE49-F238E27FC236}">
                  <a16:creationId xmlns:a16="http://schemas.microsoft.com/office/drawing/2014/main" id="{8E4D8540-6481-4945-AE2C-A73255191BD1}"/>
                </a:ext>
              </a:extLst>
            </p:cNvPr>
            <p:cNvSpPr>
              <a:spLocks noChangeAspect="1"/>
            </p:cNvSpPr>
            <p:nvPr/>
          </p:nvSpPr>
          <p:spPr>
            <a:xfrm rot="18861538">
              <a:off x="7142741" y="770950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6" name="Oval 21">
              <a:extLst>
                <a:ext uri="{FF2B5EF4-FFF2-40B4-BE49-F238E27FC236}">
                  <a16:creationId xmlns:a16="http://schemas.microsoft.com/office/drawing/2014/main" id="{79FEA3C6-33C2-4AB9-8308-3E03D24A9A54}"/>
                </a:ext>
              </a:extLst>
            </p:cNvPr>
            <p:cNvSpPr>
              <a:spLocks noChangeAspect="1"/>
            </p:cNvSpPr>
            <p:nvPr/>
          </p:nvSpPr>
          <p:spPr>
            <a:xfrm rot="18861538">
              <a:off x="7358254" y="77070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8" name="Oval 22">
              <a:extLst>
                <a:ext uri="{FF2B5EF4-FFF2-40B4-BE49-F238E27FC236}">
                  <a16:creationId xmlns:a16="http://schemas.microsoft.com/office/drawing/2014/main" id="{B386A514-BF1F-4AAF-A4E3-7AE5F2895FD6}"/>
                </a:ext>
              </a:extLst>
            </p:cNvPr>
            <p:cNvSpPr>
              <a:spLocks noChangeAspect="1"/>
            </p:cNvSpPr>
            <p:nvPr/>
          </p:nvSpPr>
          <p:spPr>
            <a:xfrm rot="18861538">
              <a:off x="7573766" y="771263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19" name="Oval 23">
              <a:extLst>
                <a:ext uri="{FF2B5EF4-FFF2-40B4-BE49-F238E27FC236}">
                  <a16:creationId xmlns:a16="http://schemas.microsoft.com/office/drawing/2014/main" id="{468475D4-B66C-49D3-8986-1CBA787DB5A4}"/>
                </a:ext>
              </a:extLst>
            </p:cNvPr>
            <p:cNvSpPr>
              <a:spLocks noChangeAspect="1"/>
            </p:cNvSpPr>
            <p:nvPr/>
          </p:nvSpPr>
          <p:spPr>
            <a:xfrm rot="18861538">
              <a:off x="7789279" y="771022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0" name="Oval 24">
              <a:extLst>
                <a:ext uri="{FF2B5EF4-FFF2-40B4-BE49-F238E27FC236}">
                  <a16:creationId xmlns:a16="http://schemas.microsoft.com/office/drawing/2014/main" id="{A3220248-32C0-41F5-954A-ACC9F3FB5D31}"/>
                </a:ext>
              </a:extLst>
            </p:cNvPr>
            <p:cNvSpPr>
              <a:spLocks noChangeAspect="1"/>
            </p:cNvSpPr>
            <p:nvPr/>
          </p:nvSpPr>
          <p:spPr>
            <a:xfrm rot="18861538">
              <a:off x="8004792" y="771576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1" name="Oval 25">
              <a:extLst>
                <a:ext uri="{FF2B5EF4-FFF2-40B4-BE49-F238E27FC236}">
                  <a16:creationId xmlns:a16="http://schemas.microsoft.com/office/drawing/2014/main" id="{4EC5C08F-FFE5-406D-8B6A-1546101D76C5}"/>
                </a:ext>
              </a:extLst>
            </p:cNvPr>
            <p:cNvSpPr>
              <a:spLocks noChangeAspect="1"/>
            </p:cNvSpPr>
            <p:nvPr/>
          </p:nvSpPr>
          <p:spPr>
            <a:xfrm rot="18861538">
              <a:off x="8220304" y="771334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2" name="Oval 26">
              <a:extLst>
                <a:ext uri="{FF2B5EF4-FFF2-40B4-BE49-F238E27FC236}">
                  <a16:creationId xmlns:a16="http://schemas.microsoft.com/office/drawing/2014/main" id="{52EC82F3-E704-49EC-B7E9-B1D767AE63BD}"/>
                </a:ext>
              </a:extLst>
            </p:cNvPr>
            <p:cNvSpPr>
              <a:spLocks noChangeAspect="1"/>
            </p:cNvSpPr>
            <p:nvPr/>
          </p:nvSpPr>
          <p:spPr>
            <a:xfrm rot="18861538">
              <a:off x="8435817" y="771093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3" name="Oval 27">
              <a:extLst>
                <a:ext uri="{FF2B5EF4-FFF2-40B4-BE49-F238E27FC236}">
                  <a16:creationId xmlns:a16="http://schemas.microsoft.com/office/drawing/2014/main" id="{65028601-EBEA-4FC8-84C0-2562854663C4}"/>
                </a:ext>
              </a:extLst>
            </p:cNvPr>
            <p:cNvSpPr>
              <a:spLocks noChangeAspect="1"/>
            </p:cNvSpPr>
            <p:nvPr/>
          </p:nvSpPr>
          <p:spPr>
            <a:xfrm rot="18861538">
              <a:off x="8651330" y="77085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4" name="Oval 29">
              <a:extLst>
                <a:ext uri="{FF2B5EF4-FFF2-40B4-BE49-F238E27FC236}">
                  <a16:creationId xmlns:a16="http://schemas.microsoft.com/office/drawing/2014/main" id="{994ED67C-9EB2-4900-8EE6-139F83811C4A}"/>
                </a:ext>
              </a:extLst>
            </p:cNvPr>
            <p:cNvSpPr>
              <a:spLocks noChangeAspect="1"/>
            </p:cNvSpPr>
            <p:nvPr/>
          </p:nvSpPr>
          <p:spPr>
            <a:xfrm rot="18861538">
              <a:off x="8866842" y="771406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5" name="Oval 30">
              <a:extLst>
                <a:ext uri="{FF2B5EF4-FFF2-40B4-BE49-F238E27FC236}">
                  <a16:creationId xmlns:a16="http://schemas.microsoft.com/office/drawing/2014/main" id="{0F78AFF1-87B4-4C8E-9447-68AE6C137897}"/>
                </a:ext>
              </a:extLst>
            </p:cNvPr>
            <p:cNvSpPr>
              <a:spLocks noChangeAspect="1"/>
            </p:cNvSpPr>
            <p:nvPr/>
          </p:nvSpPr>
          <p:spPr>
            <a:xfrm rot="18861538">
              <a:off x="9082355" y="771165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6" name="Oval 31">
              <a:extLst>
                <a:ext uri="{FF2B5EF4-FFF2-40B4-BE49-F238E27FC236}">
                  <a16:creationId xmlns:a16="http://schemas.microsoft.com/office/drawing/2014/main" id="{BD056256-23CC-45AF-9063-AB55916ECA2E}"/>
                </a:ext>
              </a:extLst>
            </p:cNvPr>
            <p:cNvSpPr>
              <a:spLocks noChangeAspect="1"/>
            </p:cNvSpPr>
            <p:nvPr/>
          </p:nvSpPr>
          <p:spPr>
            <a:xfrm rot="18861538">
              <a:off x="9297868" y="77092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7" name="Oval 32">
              <a:extLst>
                <a:ext uri="{FF2B5EF4-FFF2-40B4-BE49-F238E27FC236}">
                  <a16:creationId xmlns:a16="http://schemas.microsoft.com/office/drawing/2014/main" id="{014368B6-71DC-4BAF-A5CC-D13230D382AE}"/>
                </a:ext>
              </a:extLst>
            </p:cNvPr>
            <p:cNvSpPr>
              <a:spLocks noChangeAspect="1"/>
            </p:cNvSpPr>
            <p:nvPr/>
          </p:nvSpPr>
          <p:spPr>
            <a:xfrm rot="18861538">
              <a:off x="6927228"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8" name="Oval 33">
              <a:extLst>
                <a:ext uri="{FF2B5EF4-FFF2-40B4-BE49-F238E27FC236}">
                  <a16:creationId xmlns:a16="http://schemas.microsoft.com/office/drawing/2014/main" id="{1CD609E6-135E-4310-9213-4ACC5E1C02AD}"/>
                </a:ext>
              </a:extLst>
            </p:cNvPr>
            <p:cNvSpPr>
              <a:spLocks noChangeAspect="1"/>
            </p:cNvSpPr>
            <p:nvPr/>
          </p:nvSpPr>
          <p:spPr>
            <a:xfrm rot="18861538">
              <a:off x="7142741" y="755511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29" name="Oval 34">
              <a:extLst>
                <a:ext uri="{FF2B5EF4-FFF2-40B4-BE49-F238E27FC236}">
                  <a16:creationId xmlns:a16="http://schemas.microsoft.com/office/drawing/2014/main" id="{0C2A0471-EE1E-4403-B1F8-A1FBCF9FFF3E}"/>
                </a:ext>
              </a:extLst>
            </p:cNvPr>
            <p:cNvSpPr>
              <a:spLocks noChangeAspect="1"/>
            </p:cNvSpPr>
            <p:nvPr/>
          </p:nvSpPr>
          <p:spPr>
            <a:xfrm rot="18861538">
              <a:off x="7358254" y="755270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0" name="Oval 35">
              <a:extLst>
                <a:ext uri="{FF2B5EF4-FFF2-40B4-BE49-F238E27FC236}">
                  <a16:creationId xmlns:a16="http://schemas.microsoft.com/office/drawing/2014/main" id="{95886A84-8168-4BA2-9984-9D18ECFD344C}"/>
                </a:ext>
              </a:extLst>
            </p:cNvPr>
            <p:cNvSpPr>
              <a:spLocks noChangeAspect="1"/>
            </p:cNvSpPr>
            <p:nvPr/>
          </p:nvSpPr>
          <p:spPr>
            <a:xfrm rot="18861538">
              <a:off x="7573766" y="755824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1" name="Oval 36">
              <a:extLst>
                <a:ext uri="{FF2B5EF4-FFF2-40B4-BE49-F238E27FC236}">
                  <a16:creationId xmlns:a16="http://schemas.microsoft.com/office/drawing/2014/main" id="{E925E276-9709-475F-BF3D-5D0AD856AC53}"/>
                </a:ext>
              </a:extLst>
            </p:cNvPr>
            <p:cNvSpPr>
              <a:spLocks noChangeAspect="1"/>
            </p:cNvSpPr>
            <p:nvPr/>
          </p:nvSpPr>
          <p:spPr>
            <a:xfrm rot="18861538">
              <a:off x="7789279" y="755583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2" name="Oval 37">
              <a:extLst>
                <a:ext uri="{FF2B5EF4-FFF2-40B4-BE49-F238E27FC236}">
                  <a16:creationId xmlns:a16="http://schemas.microsoft.com/office/drawing/2014/main" id="{426649C0-D5F7-4DDA-9DAB-3B86A35F943E}"/>
                </a:ext>
              </a:extLst>
            </p:cNvPr>
            <p:cNvSpPr>
              <a:spLocks noChangeAspect="1"/>
            </p:cNvSpPr>
            <p:nvPr/>
          </p:nvSpPr>
          <p:spPr>
            <a:xfrm rot="18861538">
              <a:off x="8004792" y="756137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3" name="Oval 38">
              <a:extLst>
                <a:ext uri="{FF2B5EF4-FFF2-40B4-BE49-F238E27FC236}">
                  <a16:creationId xmlns:a16="http://schemas.microsoft.com/office/drawing/2014/main" id="{A54209A7-D8DE-48E8-9A65-9986AD27CD06}"/>
                </a:ext>
              </a:extLst>
            </p:cNvPr>
            <p:cNvSpPr>
              <a:spLocks noChangeAspect="1"/>
            </p:cNvSpPr>
            <p:nvPr/>
          </p:nvSpPr>
          <p:spPr>
            <a:xfrm rot="18861538">
              <a:off x="8220304" y="755896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4" name="Oval 39">
              <a:extLst>
                <a:ext uri="{FF2B5EF4-FFF2-40B4-BE49-F238E27FC236}">
                  <a16:creationId xmlns:a16="http://schemas.microsoft.com/office/drawing/2014/main" id="{0E39B5DD-5D10-4364-83B9-CF4C3435C702}"/>
                </a:ext>
              </a:extLst>
            </p:cNvPr>
            <p:cNvSpPr>
              <a:spLocks noChangeAspect="1"/>
            </p:cNvSpPr>
            <p:nvPr/>
          </p:nvSpPr>
          <p:spPr>
            <a:xfrm rot="18861538">
              <a:off x="8435817" y="755655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5" name="Oval 40">
              <a:extLst>
                <a:ext uri="{FF2B5EF4-FFF2-40B4-BE49-F238E27FC236}">
                  <a16:creationId xmlns:a16="http://schemas.microsoft.com/office/drawing/2014/main" id="{E1AA8A63-11F5-48DD-959E-21538C0D9DAD}"/>
                </a:ext>
              </a:extLst>
            </p:cNvPr>
            <p:cNvSpPr>
              <a:spLocks noChangeAspect="1"/>
            </p:cNvSpPr>
            <p:nvPr/>
          </p:nvSpPr>
          <p:spPr>
            <a:xfrm rot="18861538">
              <a:off x="8651330" y="755414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6" name="Oval 41">
              <a:extLst>
                <a:ext uri="{FF2B5EF4-FFF2-40B4-BE49-F238E27FC236}">
                  <a16:creationId xmlns:a16="http://schemas.microsoft.com/office/drawing/2014/main" id="{7B04E87C-508C-4466-AA6B-DC327185CD9A}"/>
                </a:ext>
              </a:extLst>
            </p:cNvPr>
            <p:cNvSpPr>
              <a:spLocks noChangeAspect="1"/>
            </p:cNvSpPr>
            <p:nvPr/>
          </p:nvSpPr>
          <p:spPr>
            <a:xfrm rot="18861538">
              <a:off x="8866842" y="755967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7" name="Oval 42">
              <a:extLst>
                <a:ext uri="{FF2B5EF4-FFF2-40B4-BE49-F238E27FC236}">
                  <a16:creationId xmlns:a16="http://schemas.microsoft.com/office/drawing/2014/main" id="{F188352E-8BD0-4CFB-B3E5-796708786E52}"/>
                </a:ext>
              </a:extLst>
            </p:cNvPr>
            <p:cNvSpPr>
              <a:spLocks noChangeAspect="1"/>
            </p:cNvSpPr>
            <p:nvPr/>
          </p:nvSpPr>
          <p:spPr>
            <a:xfrm rot="18861538">
              <a:off x="9082355" y="755726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8" name="Oval 43">
              <a:extLst>
                <a:ext uri="{FF2B5EF4-FFF2-40B4-BE49-F238E27FC236}">
                  <a16:creationId xmlns:a16="http://schemas.microsoft.com/office/drawing/2014/main" id="{CA8015F9-C11B-4C4E-95B6-F970C8ACCED9}"/>
                </a:ext>
              </a:extLst>
            </p:cNvPr>
            <p:cNvSpPr>
              <a:spLocks noChangeAspect="1"/>
            </p:cNvSpPr>
            <p:nvPr/>
          </p:nvSpPr>
          <p:spPr>
            <a:xfrm rot="18861538">
              <a:off x="9297868" y="7554857"/>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39" name="Oval 44">
              <a:extLst>
                <a:ext uri="{FF2B5EF4-FFF2-40B4-BE49-F238E27FC236}">
                  <a16:creationId xmlns:a16="http://schemas.microsoft.com/office/drawing/2014/main" id="{0F68EF76-F92F-4E26-AA79-B2C371F4211F}"/>
                </a:ext>
              </a:extLst>
            </p:cNvPr>
            <p:cNvSpPr>
              <a:spLocks noChangeAspect="1"/>
            </p:cNvSpPr>
            <p:nvPr/>
          </p:nvSpPr>
          <p:spPr>
            <a:xfrm rot="18861538">
              <a:off x="9508851" y="771191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sp>
          <p:nvSpPr>
            <p:cNvPr id="40" name="Oval 56">
              <a:extLst>
                <a:ext uri="{FF2B5EF4-FFF2-40B4-BE49-F238E27FC236}">
                  <a16:creationId xmlns:a16="http://schemas.microsoft.com/office/drawing/2014/main" id="{EB1D2825-D347-4F22-9443-095A1C17B9CC}"/>
                </a:ext>
              </a:extLst>
            </p:cNvPr>
            <p:cNvSpPr>
              <a:spLocks noChangeAspect="1"/>
            </p:cNvSpPr>
            <p:nvPr/>
          </p:nvSpPr>
          <p:spPr>
            <a:xfrm rot="18861538">
              <a:off x="9508851" y="755752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dirty="0">
                <a:solidFill>
                  <a:srgbClr val="2A72BA"/>
                </a:solidFill>
                <a:latin typeface="华文新魏" panose="02010800040101010101" pitchFamily="2" charset="-122"/>
                <a:ea typeface="华文新魏" panose="02010800040101010101" pitchFamily="2" charset="-122"/>
              </a:endParaRPr>
            </a:p>
          </p:txBody>
        </p:sp>
      </p:grpSp>
      <p:sp>
        <p:nvSpPr>
          <p:cNvPr id="41" name="MH_Others_1">
            <a:extLst>
              <a:ext uri="{FF2B5EF4-FFF2-40B4-BE49-F238E27FC236}">
                <a16:creationId xmlns:a16="http://schemas.microsoft.com/office/drawing/2014/main" id="{4E5FC75D-06E2-4B30-8BB5-C5D8304BB255}"/>
              </a:ext>
            </a:extLst>
          </p:cNvPr>
          <p:cNvSpPr txBox="1"/>
          <p:nvPr>
            <p:custDataLst>
              <p:tags r:id="rId1"/>
            </p:custDataLst>
          </p:nvPr>
        </p:nvSpPr>
        <p:spPr>
          <a:xfrm>
            <a:off x="4003875" y="1988431"/>
            <a:ext cx="738664" cy="2557700"/>
          </a:xfrm>
          <a:prstGeom prst="rect">
            <a:avLst/>
          </a:prstGeom>
          <a:noFill/>
        </p:spPr>
        <p:txBody>
          <a:bodyPr vert="eaVert" wrap="square" lIns="0" tIns="0" rIns="0" bIns="0" anchor="ctr">
            <a:spAutoFit/>
          </a:bodyPr>
          <a:lstStyle/>
          <a:p>
            <a:pPr algn="ctr" eaLnBrk="1" hangingPunct="1">
              <a:defRPr/>
            </a:pPr>
            <a:r>
              <a:rPr lang="zh-CN" altLang="en-US" sz="4800" spc="-3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第二章</a:t>
            </a:r>
          </a:p>
        </p:txBody>
      </p:sp>
      <p:sp>
        <p:nvSpPr>
          <p:cNvPr id="42" name="MH_Others_2">
            <a:extLst>
              <a:ext uri="{FF2B5EF4-FFF2-40B4-BE49-F238E27FC236}">
                <a16:creationId xmlns:a16="http://schemas.microsoft.com/office/drawing/2014/main" id="{2E1D0C99-933C-478F-9370-CBDDE6DB4607}"/>
              </a:ext>
            </a:extLst>
          </p:cNvPr>
          <p:cNvSpPr txBox="1"/>
          <p:nvPr>
            <p:custDataLst>
              <p:tags r:id="rId2"/>
            </p:custDataLst>
          </p:nvPr>
        </p:nvSpPr>
        <p:spPr>
          <a:xfrm rot="5400000">
            <a:off x="3582057" y="3124340"/>
            <a:ext cx="2623532" cy="369332"/>
          </a:xfrm>
          <a:prstGeom prst="rect">
            <a:avLst/>
          </a:prstGeom>
          <a:noFill/>
        </p:spPr>
        <p:txBody>
          <a:bodyPr wrap="square" lIns="0" tIns="0" rIns="0" bIns="0">
            <a:spAutoFit/>
          </a:bodyPr>
          <a:lstStyle/>
          <a:p>
            <a:pPr algn="ctr" eaLnBrk="1" hangingPunct="1">
              <a:defRPr/>
            </a:pPr>
            <a:r>
              <a:rPr lang="en-US" altLang="zh-CN"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rPr>
              <a:t>CONTENTS</a:t>
            </a:r>
            <a:endParaRPr lang="zh-CN" altLang="en-US" sz="2400" noProof="1">
              <a:solidFill>
                <a:srgbClr val="B58676"/>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4" name="矩形 43">
            <a:extLst>
              <a:ext uri="{FF2B5EF4-FFF2-40B4-BE49-F238E27FC236}">
                <a16:creationId xmlns:a16="http://schemas.microsoft.com/office/drawing/2014/main" id="{79F453C9-BA43-41D3-A542-4B15E9463ACA}"/>
              </a:ext>
            </a:extLst>
          </p:cNvPr>
          <p:cNvSpPr/>
          <p:nvPr/>
        </p:nvSpPr>
        <p:spPr>
          <a:xfrm>
            <a:off x="5602667" y="2708892"/>
            <a:ext cx="4176226" cy="707886"/>
          </a:xfrm>
          <a:prstGeom prst="rect">
            <a:avLst/>
          </a:prstGeom>
        </p:spPr>
        <p:txBody>
          <a:bodyPr wrap="square" lIns="0" tIns="0" rIns="0" bIns="0">
            <a:spAutoFit/>
          </a:bodyPr>
          <a:lstStyle/>
          <a:p>
            <a:pPr algn="ctr">
              <a:spcBef>
                <a:spcPct val="50000"/>
              </a:spcBef>
            </a:pPr>
            <a:r>
              <a:rPr lang="zh-CN" altLang="en-US" sz="4600" dirty="0">
                <a:solidFill>
                  <a:srgbClr val="B58676"/>
                </a:solidFill>
                <a:latin typeface="华文新魏" panose="02010800040101010101" pitchFamily="2" charset="-122"/>
                <a:ea typeface="华文新魏" panose="02010800040101010101" pitchFamily="2" charset="-122"/>
              </a:rPr>
              <a:t>工作完成情况</a:t>
            </a:r>
          </a:p>
        </p:txBody>
      </p:sp>
      <p:sp>
        <p:nvSpPr>
          <p:cNvPr id="45" name="TextBox 11">
            <a:extLst>
              <a:ext uri="{FF2B5EF4-FFF2-40B4-BE49-F238E27FC236}">
                <a16:creationId xmlns:a16="http://schemas.microsoft.com/office/drawing/2014/main" id="{B5D29A4C-0C94-41B9-8BE6-1E34F28B3A03}"/>
              </a:ext>
            </a:extLst>
          </p:cNvPr>
          <p:cNvSpPr txBox="1"/>
          <p:nvPr/>
        </p:nvSpPr>
        <p:spPr>
          <a:xfrm>
            <a:off x="5905676" y="3398772"/>
            <a:ext cx="3570208" cy="276999"/>
          </a:xfrm>
          <a:prstGeom prst="rect">
            <a:avLst/>
          </a:prstGeom>
          <a:noFill/>
        </p:spPr>
        <p:txBody>
          <a:bodyPr wrap="none">
            <a:spAutoFit/>
          </a:bodyPr>
          <a:lstStyle/>
          <a:p>
            <a:pPr marL="0" lvl="1" algn="ctr">
              <a:defRPr/>
            </a:pPr>
            <a:r>
              <a:rPr lang="zh-CN" altLang="en-US" sz="1200" noProof="1">
                <a:solidFill>
                  <a:srgbClr val="B58676"/>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rgbClr val="B58676"/>
              </a:solidFill>
              <a:latin typeface="华文新魏" panose="02010800040101010101" pitchFamily="2" charset="-122"/>
              <a:ea typeface="华文新魏" panose="02010800040101010101" pitchFamily="2" charset="-122"/>
              <a:sym typeface="Arial" panose="020B0604020202020204" pitchFamily="34" charset="0"/>
            </a:endParaRPr>
          </a:p>
        </p:txBody>
      </p:sp>
    </p:spTree>
    <p:extLst>
      <p:ext uri="{BB962C8B-B14F-4D97-AF65-F5344CB8AC3E}">
        <p14:creationId xmlns:p14="http://schemas.microsoft.com/office/powerpoint/2010/main" val="36856020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7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41"/>
                                        </p:tgtEl>
                                        <p:attrNameLst>
                                          <p:attrName>style.visibility</p:attrName>
                                        </p:attrNameLst>
                                      </p:cBhvr>
                                      <p:to>
                                        <p:strVal val="visible"/>
                                      </p:to>
                                    </p:set>
                                    <p:anim by="(-#ppt_w*2)" calcmode="lin" valueType="num">
                                      <p:cBhvr rctx="PPT">
                                        <p:cTn id="23" dur="500" autoRev="1" fill="hold">
                                          <p:stCondLst>
                                            <p:cond delay="0"/>
                                          </p:stCondLst>
                                        </p:cTn>
                                        <p:tgtEl>
                                          <p:spTgt spid="41"/>
                                        </p:tgtEl>
                                        <p:attrNameLst>
                                          <p:attrName>ppt_w</p:attrName>
                                        </p:attrNameLst>
                                      </p:cBhvr>
                                    </p:anim>
                                    <p:anim by="(#ppt_w*0.50)" calcmode="lin" valueType="num">
                                      <p:cBhvr>
                                        <p:cTn id="24" dur="500" decel="50000" autoRev="1" fill="hold">
                                          <p:stCondLst>
                                            <p:cond delay="0"/>
                                          </p:stCondLst>
                                        </p:cTn>
                                        <p:tgtEl>
                                          <p:spTgt spid="41"/>
                                        </p:tgtEl>
                                        <p:attrNameLst>
                                          <p:attrName>ppt_x</p:attrName>
                                        </p:attrNameLst>
                                      </p:cBhvr>
                                    </p:anim>
                                    <p:anim from="(-#ppt_h/2)" to="(#ppt_y)" calcmode="lin" valueType="num">
                                      <p:cBhvr>
                                        <p:cTn id="25" dur="1000" fill="hold">
                                          <p:stCondLst>
                                            <p:cond delay="0"/>
                                          </p:stCondLst>
                                        </p:cTn>
                                        <p:tgtEl>
                                          <p:spTgt spid="41"/>
                                        </p:tgtEl>
                                        <p:attrNameLst>
                                          <p:attrName>ppt_y</p:attrName>
                                        </p:attrNameLst>
                                      </p:cBhvr>
                                    </p:anim>
                                    <p:animRot by="21600000">
                                      <p:cBhvr>
                                        <p:cTn id="26" dur="1000" fill="hold">
                                          <p:stCondLst>
                                            <p:cond delay="0"/>
                                          </p:stCondLst>
                                        </p:cTn>
                                        <p:tgtEl>
                                          <p:spTgt spid="41"/>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42"/>
                                        </p:tgtEl>
                                        <p:attrNameLst>
                                          <p:attrName>style.visibility</p:attrName>
                                        </p:attrNameLst>
                                      </p:cBhvr>
                                      <p:to>
                                        <p:strVal val="visible"/>
                                      </p:to>
                                    </p:set>
                                    <p:anim by="(-#ppt_w*2)" calcmode="lin" valueType="num">
                                      <p:cBhvr rctx="PPT">
                                        <p:cTn id="29" dur="500" autoRev="1" fill="hold">
                                          <p:stCondLst>
                                            <p:cond delay="0"/>
                                          </p:stCondLst>
                                        </p:cTn>
                                        <p:tgtEl>
                                          <p:spTgt spid="42"/>
                                        </p:tgtEl>
                                        <p:attrNameLst>
                                          <p:attrName>ppt_w</p:attrName>
                                        </p:attrNameLst>
                                      </p:cBhvr>
                                    </p:anim>
                                    <p:anim by="(#ppt_w*0.50)" calcmode="lin" valueType="num">
                                      <p:cBhvr>
                                        <p:cTn id="30" dur="500" decel="50000" autoRev="1" fill="hold">
                                          <p:stCondLst>
                                            <p:cond delay="0"/>
                                          </p:stCondLst>
                                        </p:cTn>
                                        <p:tgtEl>
                                          <p:spTgt spid="42"/>
                                        </p:tgtEl>
                                        <p:attrNameLst>
                                          <p:attrName>ppt_x</p:attrName>
                                        </p:attrNameLst>
                                      </p:cBhvr>
                                    </p:anim>
                                    <p:anim from="(-#ppt_h/2)" to="(#ppt_y)" calcmode="lin" valueType="num">
                                      <p:cBhvr>
                                        <p:cTn id="31" dur="1000" fill="hold">
                                          <p:stCondLst>
                                            <p:cond delay="0"/>
                                          </p:stCondLst>
                                        </p:cTn>
                                        <p:tgtEl>
                                          <p:spTgt spid="42"/>
                                        </p:tgtEl>
                                        <p:attrNameLst>
                                          <p:attrName>ppt_y</p:attrName>
                                        </p:attrNameLst>
                                      </p:cBhvr>
                                    </p:anim>
                                    <p:animRot by="21600000">
                                      <p:cBhvr>
                                        <p:cTn id="32" dur="1000" fill="hold">
                                          <p:stCondLst>
                                            <p:cond delay="0"/>
                                          </p:stCondLst>
                                        </p:cTn>
                                        <p:tgtEl>
                                          <p:spTgt spid="42"/>
                                        </p:tgtEl>
                                        <p:attrNameLst>
                                          <p:attrName>r</p:attrName>
                                        </p:attrNameLst>
                                      </p:cBhvr>
                                    </p:animRot>
                                  </p:childTnLst>
                                </p:cTn>
                              </p:par>
                            </p:childTnLst>
                          </p:cTn>
                        </p:par>
                        <p:par>
                          <p:cTn id="33" fill="hold">
                            <p:stCondLst>
                              <p:cond delay="3950"/>
                            </p:stCondLst>
                            <p:childTnLst>
                              <p:par>
                                <p:cTn id="34" presetID="23" presetClass="entr" presetSubtype="32"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strVal val="4*#ppt_w"/>
                                          </p:val>
                                        </p:tav>
                                        <p:tav tm="100000">
                                          <p:val>
                                            <p:strVal val="#ppt_w"/>
                                          </p:val>
                                        </p:tav>
                                      </p:tavLst>
                                    </p:anim>
                                    <p:anim calcmode="lin" valueType="num">
                                      <p:cBhvr>
                                        <p:cTn id="37" dur="500" fill="hold"/>
                                        <p:tgtEl>
                                          <p:spTgt spid="44"/>
                                        </p:tgtEl>
                                        <p:attrNameLst>
                                          <p:attrName>ppt_h</p:attrName>
                                        </p:attrNameLst>
                                      </p:cBhvr>
                                      <p:tavLst>
                                        <p:tav tm="0">
                                          <p:val>
                                            <p:strVal val="4*#ppt_h"/>
                                          </p:val>
                                        </p:tav>
                                        <p:tav tm="100000">
                                          <p:val>
                                            <p:strVal val="#ppt_h"/>
                                          </p:val>
                                        </p:tav>
                                      </p:tavLst>
                                    </p:anim>
                                  </p:childTnLst>
                                </p:cTn>
                              </p:par>
                            </p:childTnLst>
                          </p:cTn>
                        </p:par>
                        <p:par>
                          <p:cTn id="38" fill="hold">
                            <p:stCondLst>
                              <p:cond delay="4450"/>
                            </p:stCondLst>
                            <p:childTnLst>
                              <p:par>
                                <p:cTn id="39" presetID="12" presetClass="entr" presetSubtype="8"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p:tgtEl>
                                          <p:spTgt spid="45"/>
                                        </p:tgtEl>
                                        <p:attrNameLst>
                                          <p:attrName>ppt_x</p:attrName>
                                        </p:attrNameLst>
                                      </p:cBhvr>
                                      <p:tavLst>
                                        <p:tav tm="0">
                                          <p:val>
                                            <p:strVal val="#ppt_x-#ppt_w*1.125000"/>
                                          </p:val>
                                        </p:tav>
                                        <p:tav tm="100000">
                                          <p:val>
                                            <p:strVal val="#ppt_x"/>
                                          </p:val>
                                        </p:tav>
                                      </p:tavLst>
                                    </p:anim>
                                    <p:animEffect transition="in" filter="wipe(right)">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1" grpId="0"/>
      <p:bldP spid="42"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5098</TotalTime>
  <Words>2223</Words>
  <Application>Microsoft Office PowerPoint</Application>
  <PresentationFormat>自定义</PresentationFormat>
  <Paragraphs>329</Paragraphs>
  <Slides>24</Slides>
  <Notes>24</Notes>
  <HiddenSlides>0</HiddenSlides>
  <MMClips>1</MMClips>
  <ScaleCrop>false</ScaleCrop>
  <HeadingPairs>
    <vt:vector size="6" baseType="variant">
      <vt:variant>
        <vt:lpstr>已用的字体</vt:lpstr>
      </vt:variant>
      <vt:variant>
        <vt:i4>29</vt:i4>
      </vt:variant>
      <vt:variant>
        <vt:lpstr>主题</vt:lpstr>
      </vt:variant>
      <vt:variant>
        <vt:i4>10</vt:i4>
      </vt:variant>
      <vt:variant>
        <vt:lpstr>幻灯片标题</vt:lpstr>
      </vt:variant>
      <vt:variant>
        <vt:i4>24</vt:i4>
      </vt:variant>
    </vt:vector>
  </HeadingPairs>
  <TitlesOfParts>
    <vt:vector size="63" baseType="lpstr">
      <vt:lpstr>GeosansLight</vt:lpstr>
      <vt:lpstr>Helvetica Neue</vt:lpstr>
      <vt:lpstr>Hiragino Sans GB W3</vt:lpstr>
      <vt:lpstr>Impact MT Std</vt:lpstr>
      <vt:lpstr>ITC Avant Garde Std Bk</vt:lpstr>
      <vt:lpstr>LiHei Pro</vt:lpstr>
      <vt:lpstr>Montserrat Ultra Light</vt:lpstr>
      <vt:lpstr>Open Sans Extrabold</vt:lpstr>
      <vt:lpstr>Signika</vt:lpstr>
      <vt:lpstr>等线</vt:lpstr>
      <vt:lpstr>等线 Light</vt:lpstr>
      <vt:lpstr>方正兰亭纤黑_GBK</vt:lpstr>
      <vt:lpstr>方正正黑简体</vt:lpstr>
      <vt:lpstr>黑体</vt:lpstr>
      <vt:lpstr>华文新魏</vt:lpstr>
      <vt:lpstr>迷你简汉真广标</vt:lpstr>
      <vt:lpstr>宋体</vt:lpstr>
      <vt:lpstr>微软雅黑</vt:lpstr>
      <vt:lpstr>造字工房尚雅体演示版常规体</vt:lpstr>
      <vt:lpstr>Agency FB</vt:lpstr>
      <vt:lpstr>Arial</vt:lpstr>
      <vt:lpstr>Calibri</vt:lpstr>
      <vt:lpstr>Impact</vt:lpstr>
      <vt:lpstr>Lato Regular</vt:lpstr>
      <vt:lpstr>New Cicle</vt:lpstr>
      <vt:lpstr>Open Sans</vt:lpstr>
      <vt:lpstr>Roboto Black</vt:lpstr>
      <vt:lpstr>Roboto Thin</vt:lpstr>
      <vt:lpstr>Source Sans Pro</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3184</cp:revision>
  <dcterms:created xsi:type="dcterms:W3CDTF">2015-12-01T09:06:39Z</dcterms:created>
  <dcterms:modified xsi:type="dcterms:W3CDTF">2017-11-29T03:36:18Z</dcterms:modified>
</cp:coreProperties>
</file>