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ppt/theme/themeOverride2.xml" ContentType="application/vnd.openxmlformats-officedocument.themeOverride+xml"/>
  <Override PartName="/ppt/notesSlides/notesSlide2.xml" ContentType="application/vnd.openxmlformats-officedocument.presentationml.notesSlide+xml"/>
  <Override PartName="/ppt/theme/themeOverride3.xml" ContentType="application/vnd.openxmlformats-officedocument.themeOverride+xml"/>
  <Override PartName="/ppt/notesSlides/notesSlide3.xml" ContentType="application/vnd.openxmlformats-officedocument.presentationml.notesSlide+xml"/>
  <Override PartName="/ppt/theme/themeOverride4.xml" ContentType="application/vnd.openxmlformats-officedocument.themeOverride+xml"/>
  <Override PartName="/ppt/notesSlides/notesSlide4.xml" ContentType="application/vnd.openxmlformats-officedocument.presentationml.notesSlide+xml"/>
  <Override PartName="/ppt/theme/themeOverride5.xml" ContentType="application/vnd.openxmlformats-officedocument.themeOverride+xml"/>
  <Override PartName="/ppt/notesSlides/notesSlide5.xml" ContentType="application/vnd.openxmlformats-officedocument.presentationml.notesSlide+xml"/>
  <Override PartName="/ppt/theme/themeOverride6.xml" ContentType="application/vnd.openxmlformats-officedocument.themeOverride+xml"/>
  <Override PartName="/ppt/notesSlides/notesSlide6.xml" ContentType="application/vnd.openxmlformats-officedocument.presentationml.notesSlide+xml"/>
  <Override PartName="/ppt/theme/themeOverride7.xml" ContentType="application/vnd.openxmlformats-officedocument.themeOverride+xml"/>
  <Override PartName="/ppt/notesSlides/notesSlide7.xml" ContentType="application/vnd.openxmlformats-officedocument.presentationml.notesSlide+xml"/>
  <Override PartName="/ppt/theme/themeOverride8.xml" ContentType="application/vnd.openxmlformats-officedocument.themeOverride+xml"/>
  <Override PartName="/ppt/notesSlides/notesSlide8.xml" ContentType="application/vnd.openxmlformats-officedocument.presentationml.notesSlide+xml"/>
  <Override PartName="/ppt/theme/themeOverride9.xml" ContentType="application/vnd.openxmlformats-officedocument.themeOverride+xml"/>
  <Override PartName="/ppt/notesSlides/notesSlide9.xml" ContentType="application/vnd.openxmlformats-officedocument.presentationml.notesSlide+xml"/>
  <Override PartName="/ppt/theme/themeOverride10.xml" ContentType="application/vnd.openxmlformats-officedocument.themeOverride+xml"/>
  <Override PartName="/ppt/notesSlides/notesSlide10.xml" ContentType="application/vnd.openxmlformats-officedocument.presentationml.notesSlide+xml"/>
  <Override PartName="/ppt/theme/themeOverride11.xml" ContentType="application/vnd.openxmlformats-officedocument.themeOverride+xml"/>
  <Override PartName="/ppt/notesSlides/notesSlide11.xml" ContentType="application/vnd.openxmlformats-officedocument.presentationml.notesSlide+xml"/>
  <Override PartName="/ppt/theme/themeOverride12.xml" ContentType="application/vnd.openxmlformats-officedocument.themeOverride+xml"/>
  <Override PartName="/ppt/notesSlides/notesSlide12.xml" ContentType="application/vnd.openxmlformats-officedocument.presentationml.notesSlide+xml"/>
  <Override PartName="/ppt/theme/themeOverride13.xml" ContentType="application/vnd.openxmlformats-officedocument.themeOverride+xml"/>
  <Override PartName="/ppt/notesSlides/notesSlide13.xml" ContentType="application/vnd.openxmlformats-officedocument.presentationml.notesSlide+xml"/>
  <Override PartName="/ppt/theme/themeOverride14.xml" ContentType="application/vnd.openxmlformats-officedocument.themeOverride+xml"/>
  <Override PartName="/ppt/notesSlides/notesSlide14.xml" ContentType="application/vnd.openxmlformats-officedocument.presentationml.notesSlide+xml"/>
  <Override PartName="/ppt/theme/themeOverride15.xml" ContentType="application/vnd.openxmlformats-officedocument.themeOverride+xml"/>
  <Override PartName="/ppt/notesSlides/notesSlide15.xml" ContentType="application/vnd.openxmlformats-officedocument.presentationml.notesSlide+xml"/>
  <Override PartName="/ppt/theme/themeOverride16.xml" ContentType="application/vnd.openxmlformats-officedocument.themeOverride+xml"/>
  <Override PartName="/ppt/notesSlides/notesSlide16.xml" ContentType="application/vnd.openxmlformats-officedocument.presentationml.notesSlide+xml"/>
  <Override PartName="/ppt/theme/themeOverride17.xml" ContentType="application/vnd.openxmlformats-officedocument.themeOverride+xml"/>
  <Override PartName="/ppt/notesSlides/notesSlide17.xml" ContentType="application/vnd.openxmlformats-officedocument.presentationml.notesSlide+xml"/>
  <Override PartName="/ppt/theme/themeOverride18.xml" ContentType="application/vnd.openxmlformats-officedocument.themeOverride+xml"/>
  <Override PartName="/ppt/notesSlides/notesSlide18.xml" ContentType="application/vnd.openxmlformats-officedocument.presentationml.notesSlide+xml"/>
  <Override PartName="/ppt/theme/themeOverride19.xml" ContentType="application/vnd.openxmlformats-officedocument.themeOverride+xml"/>
  <Override PartName="/ppt/notesSlides/notesSlide19.xml" ContentType="application/vnd.openxmlformats-officedocument.presentationml.notesSlide+xml"/>
  <Override PartName="/ppt/theme/themeOverride20.xml" ContentType="application/vnd.openxmlformats-officedocument.themeOverride+xml"/>
  <Override PartName="/ppt/notesSlides/notesSlide20.xml" ContentType="application/vnd.openxmlformats-officedocument.presentationml.notesSlide+xml"/>
  <Override PartName="/ppt/theme/themeOverride21.xml" ContentType="application/vnd.openxmlformats-officedocument.themeOverride+xml"/>
  <Override PartName="/ppt/notesSlides/notesSlide21.xml" ContentType="application/vnd.openxmlformats-officedocument.presentationml.notesSlide+xml"/>
  <Override PartName="/ppt/theme/themeOverride22.xml" ContentType="application/vnd.openxmlformats-officedocument.themeOverride+xml"/>
  <Override PartName="/ppt/notesSlides/notesSlide22.xml" ContentType="application/vnd.openxmlformats-officedocument.presentationml.notesSlide+xml"/>
  <Override PartName="/ppt/theme/themeOverride23.xml" ContentType="application/vnd.openxmlformats-officedocument.themeOverride+xml"/>
  <Override PartName="/ppt/notesSlides/notesSlide23.xml" ContentType="application/vnd.openxmlformats-officedocument.presentationml.notesSlide+xml"/>
  <Override PartName="/ppt/theme/themeOverride24.xml" ContentType="application/vnd.openxmlformats-officedocument.themeOverride+xml"/>
  <Override PartName="/ppt/notesSlides/notesSlide24.xml" ContentType="application/vnd.openxmlformats-officedocument.presentationml.notesSlide+xml"/>
  <Override PartName="/ppt/theme/themeOverride25.xml" ContentType="application/vnd.openxmlformats-officedocument.themeOverride+xml"/>
  <Override PartName="/ppt/tags/tag2.xml" ContentType="application/vnd.openxmlformats-officedocument.presentationml.tags+xml"/>
  <Override PartName="/ppt/notesSlides/notesSlide25.xml" ContentType="application/vnd.openxmlformats-officedocument.presentationml.notesSlide+xml"/>
  <Override PartName="/ppt/theme/themeOverride26.xml" ContentType="application/vnd.openxmlformats-officedocument.themeOverride+xml"/>
  <Override PartName="/ppt/notesSlides/notesSlide2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8"/>
  </p:notesMasterIdLst>
  <p:sldIdLst>
    <p:sldId id="578" r:id="rId2"/>
    <p:sldId id="395" r:id="rId3"/>
    <p:sldId id="576" r:id="rId4"/>
    <p:sldId id="570" r:id="rId5"/>
    <p:sldId id="566" r:id="rId6"/>
    <p:sldId id="559" r:id="rId7"/>
    <p:sldId id="563" r:id="rId8"/>
    <p:sldId id="562" r:id="rId9"/>
    <p:sldId id="396" r:id="rId10"/>
    <p:sldId id="567" r:id="rId11"/>
    <p:sldId id="558" r:id="rId12"/>
    <p:sldId id="565" r:id="rId13"/>
    <p:sldId id="561" r:id="rId14"/>
    <p:sldId id="564" r:id="rId15"/>
    <p:sldId id="397" r:id="rId16"/>
    <p:sldId id="572" r:id="rId17"/>
    <p:sldId id="569" r:id="rId18"/>
    <p:sldId id="568" r:id="rId19"/>
    <p:sldId id="560" r:id="rId20"/>
    <p:sldId id="398" r:id="rId21"/>
    <p:sldId id="571" r:id="rId22"/>
    <p:sldId id="573" r:id="rId23"/>
    <p:sldId id="574" r:id="rId24"/>
    <p:sldId id="575" r:id="rId25"/>
    <p:sldId id="341" r:id="rId26"/>
    <p:sldId id="577" r:id="rId27"/>
  </p:sldIdLst>
  <p:sldSz cx="9144000" cy="5143500" type="screen16x9"/>
  <p:notesSz cx="6858000" cy="9144000"/>
  <p:custDataLst>
    <p:tags r:id="rId29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618" userDrawn="1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88BD6"/>
    <a:srgbClr val="CC738F"/>
    <a:srgbClr val="5287D5"/>
    <a:srgbClr val="7591E7"/>
    <a:srgbClr val="F2F0F1"/>
    <a:srgbClr val="0AB7E7"/>
    <a:srgbClr val="0991C8"/>
    <a:srgbClr val="4DD0C7"/>
    <a:srgbClr val="088B98"/>
    <a:srgbClr val="1ABE9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006" autoAdjust="0"/>
    <p:restoredTop sz="94660"/>
  </p:normalViewPr>
  <p:slideViewPr>
    <p:cSldViewPr>
      <p:cViewPr>
        <p:scale>
          <a:sx n="66" d="100"/>
          <a:sy n="66" d="100"/>
        </p:scale>
        <p:origin x="-1848" y="-852"/>
      </p:cViewPr>
      <p:guideLst>
        <p:guide orient="horz" pos="2618"/>
        <p:guide pos="2880"/>
      </p:guideLst>
    </p:cSldViewPr>
  </p:slideViewPr>
  <p:notesTextViewPr>
    <p:cViewPr>
      <p:scale>
        <a:sx n="125" d="100"/>
        <a:sy n="125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microsoft.com/office/2015/10/relationships/revisionInfo" Target="revisionInfo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ea typeface="微软雅黑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ea typeface="微软雅黑" pitchFamily="34" charset="-122"/>
              </a:defRPr>
            </a:lvl1pPr>
          </a:lstStyle>
          <a:p>
            <a:fld id="{673B58EF-4ABD-40F4-ACA4-FE81D742E6DD}" type="datetimeFigureOut">
              <a:rPr lang="zh-CN" altLang="en-US" smtClean="0"/>
              <a:pPr/>
              <a:t>2018/10/24 Wednesday</a:t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ea typeface="微软雅黑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ea typeface="微软雅黑" pitchFamily="34" charset="-122"/>
              </a:defRPr>
            </a:lvl1pPr>
          </a:lstStyle>
          <a:p>
            <a:fld id="{A11FC198-2D83-4DFC-8CDD-7D23AF44D411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941111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微软雅黑" pitchFamily="34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微软雅黑" pitchFamily="34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微软雅黑" pitchFamily="34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微软雅黑" pitchFamily="34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微软雅黑" pitchFamily="3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1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0634245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10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3194265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11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727019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12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4073596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13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1806453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14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2905231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15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356761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16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8256745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17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7143762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18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3858892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19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705393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2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3112523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20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7466987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21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7286814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22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6534831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23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37684532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24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21056126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1F41D1-EB0D-4857-8E93-8C1C831E6153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4288223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26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6971713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3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4854033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4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2214389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5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6281917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6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1722271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7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9014005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8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7131902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9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592088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39"/>
          <a:stretch/>
        </p:blipFill>
        <p:spPr>
          <a:xfrm rot="10800000" flipH="1">
            <a:off x="4644008" y="-2036762"/>
            <a:ext cx="7283786" cy="278297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39"/>
          <a:stretch/>
        </p:blipFill>
        <p:spPr>
          <a:xfrm rot="10352968" flipH="1">
            <a:off x="-3991282" y="3968350"/>
            <a:ext cx="7283786" cy="278297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39"/>
          <a:stretch/>
        </p:blipFill>
        <p:spPr>
          <a:xfrm rot="10966171" flipH="1">
            <a:off x="-1269675" y="4236806"/>
            <a:ext cx="7283786" cy="27829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70212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bg>
      <p:bgPr>
        <a:gradFill flip="none" rotWithShape="1">
          <a:gsLst>
            <a:gs pos="26000">
              <a:srgbClr val="EBECF0"/>
            </a:gs>
            <a:gs pos="0">
              <a:srgbClr val="D7D9E1"/>
            </a:gs>
            <a:gs pos="100000">
              <a:schemeClr val="bg1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092101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30300140"/>
      </p:ext>
    </p:extLst>
  </p:cSld>
  <p:clrMapOvr>
    <a:masterClrMapping/>
  </p:clrMapOvr>
  <p:extLst mod="1">
    <p:ext uri="{DCECCB84-F9BA-43D5-87BE-67443E8EF086}">
      <p15:sldGuideLst xmlns:p15="http://schemas.microsoft.com/office/powerpoint/2012/main" xmlns="">
        <p15:guide id="1" orient="horz" pos="1620">
          <p15:clr>
            <a:srgbClr val="FBAE40"/>
          </p15:clr>
        </p15:guide>
        <p15:guide id="2" pos="4967">
          <p15:clr>
            <a:srgbClr val="FBAE40"/>
          </p15:clr>
        </p15:guide>
        <p15:guide id="3" orient="horz" pos="2160">
          <p15:clr>
            <a:srgbClr val="FBAE40"/>
          </p15:clr>
        </p15:guide>
        <p15:guide id="4" pos="6623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4638"/>
            <a:ext cx="7886700" cy="993775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20335214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 userDrawn="1"/>
        </p:nvSpPr>
        <p:spPr>
          <a:xfrm>
            <a:off x="4318000" y="2971800"/>
            <a:ext cx="3556000" cy="2298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感谢您下载包图网平台上提供的</a:t>
            </a:r>
            <a:r>
              <a:rPr lang="en-US" altLang="zh-CN" sz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PPT</a:t>
            </a:r>
            <a:r>
              <a:rPr lang="zh-CN" altLang="en-US" sz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作品，为了您和包图网以及原创作者的利益，请勿复制、传播、销售，否则将承担法律责任！包图网将对作品进行维权，按照传播下载次数进行十倍的索取赔偿！</a:t>
            </a:r>
          </a:p>
          <a:p>
            <a:r>
              <a:rPr lang="en-US" altLang="zh-CN" sz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ibaotu.com</a:t>
            </a:r>
          </a:p>
        </p:txBody>
      </p:sp>
      <p:pic>
        <p:nvPicPr>
          <p:cNvPr id="6" name="图片 5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6" r:id="rId2"/>
    <p:sldLayoutId id="2147483657" r:id="rId3"/>
    <p:sldLayoutId id="2147483658" r:id="rId4"/>
  </p:sldLayoutIdLst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timing>
    <p:tnLst>
      <p:par>
        <p:cTn id="1" dur="indefinite" restart="never" nodeType="tmRoot"/>
      </p:par>
    </p:tnLst>
  </p:timing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微软雅黑" pitchFamily="34" charset="-122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微软雅黑" pitchFamily="34" charset="-122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微软雅黑" pitchFamily="34" charset="-122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微软雅黑" pitchFamily="34" charset="-122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微软雅黑" pitchFamily="34" charset="-122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微软雅黑" pitchFamily="34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audio" Target="../media/media1.mp3"/><Relationship Id="rId7" Type="http://schemas.openxmlformats.org/officeDocument/2006/relationships/image" Target="../media/image5.png"/><Relationship Id="rId2" Type="http://schemas.microsoft.com/office/2007/relationships/media" Target="../media/media1.mp3"/><Relationship Id="rId1" Type="http://schemas.openxmlformats.org/officeDocument/2006/relationships/themeOverride" Target="../theme/themeOverride1.xml"/><Relationship Id="rId6" Type="http://schemas.openxmlformats.org/officeDocument/2006/relationships/image" Target="../media/image4.png"/><Relationship Id="rId5" Type="http://schemas.openxmlformats.org/officeDocument/2006/relationships/notesSlide" Target="../notesSlides/notesSlide1.xml"/><Relationship Id="rId10" Type="http://schemas.openxmlformats.org/officeDocument/2006/relationships/image" Target="../media/image8.png"/><Relationship Id="rId4" Type="http://schemas.openxmlformats.org/officeDocument/2006/relationships/slideLayout" Target="../slideLayouts/slideLayout1.xml"/><Relationship Id="rId9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0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7" Type="http://schemas.openxmlformats.org/officeDocument/2006/relationships/image" Target="../media/image22.jp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1.xml"/><Relationship Id="rId6" Type="http://schemas.openxmlformats.org/officeDocument/2006/relationships/image" Target="../media/image21.jpg"/><Relationship Id="rId5" Type="http://schemas.openxmlformats.org/officeDocument/2006/relationships/image" Target="../media/image20.jpg"/><Relationship Id="rId4" Type="http://schemas.openxmlformats.org/officeDocument/2006/relationships/image" Target="../media/image19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2.xml"/><Relationship Id="rId4" Type="http://schemas.openxmlformats.org/officeDocument/2006/relationships/image" Target="../media/image2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3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4.xml"/><Relationship Id="rId4" Type="http://schemas.openxmlformats.org/officeDocument/2006/relationships/image" Target="../media/image2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7" Type="http://schemas.openxmlformats.org/officeDocument/2006/relationships/image" Target="../media/image8.pn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5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6.xml"/><Relationship Id="rId4" Type="http://schemas.openxmlformats.org/officeDocument/2006/relationships/image" Target="../media/image2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7.xml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8.xml"/><Relationship Id="rId4" Type="http://schemas.openxmlformats.org/officeDocument/2006/relationships/image" Target="../media/image3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9.xml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2.xml"/><Relationship Id="rId5" Type="http://schemas.openxmlformats.org/officeDocument/2006/relationships/image" Target="../media/image9.png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7" Type="http://schemas.openxmlformats.org/officeDocument/2006/relationships/image" Target="../media/image8.pn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20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21.xml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2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23.xml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24.xml"/><Relationship Id="rId4" Type="http://schemas.openxmlformats.org/officeDocument/2006/relationships/image" Target="../media/image37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7.png"/><Relationship Id="rId2" Type="http://schemas.openxmlformats.org/officeDocument/2006/relationships/tags" Target="../tags/tag2.xml"/><Relationship Id="rId1" Type="http://schemas.openxmlformats.org/officeDocument/2006/relationships/themeOverride" Target="../theme/themeOverride25.xml"/><Relationship Id="rId6" Type="http://schemas.openxmlformats.org/officeDocument/2006/relationships/image" Target="../media/image6.png"/><Relationship Id="rId5" Type="http://schemas.openxmlformats.org/officeDocument/2006/relationships/image" Target="../media/image4.png"/><Relationship Id="rId4" Type="http://schemas.openxmlformats.org/officeDocument/2006/relationships/notesSlide" Target="../notesSlides/notesSlide25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6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6.xml"/><Relationship Id="rId4" Type="http://schemas.openxmlformats.org/officeDocument/2006/relationships/hyperlink" Target="http://ibaotu.com/ppt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7" Type="http://schemas.openxmlformats.org/officeDocument/2006/relationships/image" Target="../media/image8.pn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3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4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5.xml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6.xml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7.xml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8.xml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7" Type="http://schemas.openxmlformats.org/officeDocument/2006/relationships/image" Target="../media/image8.pn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9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>
            <a:off x="-436919" y="3581254"/>
            <a:ext cx="7266379" cy="2782972"/>
          </a:xfrm>
          <a:prstGeom prst="rect">
            <a:avLst/>
          </a:prstGeom>
        </p:spPr>
      </p:pic>
      <p:pic>
        <p:nvPicPr>
          <p:cNvPr id="28" name="Paula DeAnda - Why Would I Ever">
            <a:hlinkClick r:id="" action="ppaction://media"/>
            <a:extLst>
              <a:ext uri="{FF2B5EF4-FFF2-40B4-BE49-F238E27FC236}">
                <a16:creationId xmlns:a16="http://schemas.microsoft.com/office/drawing/2014/main" xmlns="" id="{D014DFF2-7859-4D96-B800-A56F2BE8C880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656637" y="-1369241"/>
            <a:ext cx="487363" cy="487363"/>
          </a:xfrm>
          <a:prstGeom prst="rect">
            <a:avLst/>
          </a:prstGeom>
        </p:spPr>
      </p:pic>
      <p:sp>
        <p:nvSpPr>
          <p:cNvPr id="36" name="文本框 35">
            <a:extLst>
              <a:ext uri="{FF2B5EF4-FFF2-40B4-BE49-F238E27FC236}">
                <a16:creationId xmlns:a16="http://schemas.microsoft.com/office/drawing/2014/main" xmlns="" id="{888D41A8-9D93-4318-A4AA-C788D3AD64BA}"/>
              </a:ext>
            </a:extLst>
          </p:cNvPr>
          <p:cNvSpPr txBox="1"/>
          <p:nvPr/>
        </p:nvSpPr>
        <p:spPr>
          <a:xfrm>
            <a:off x="5789073" y="1923678"/>
            <a:ext cx="259935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2400" dirty="0">
                <a:solidFill>
                  <a:srgbClr val="CC738F"/>
                </a:solidFill>
                <a:latin typeface="Microsoft YaHei" charset="0"/>
                <a:ea typeface="Microsoft YaHei" charset="0"/>
                <a:cs typeface="Microsoft YaHei" charset="0"/>
              </a:rPr>
              <a:t>POWERPOINT </a:t>
            </a:r>
          </a:p>
          <a:p>
            <a:r>
              <a:rPr kumimoji="1" lang="en-US" altLang="zh-CN" sz="2400" dirty="0">
                <a:solidFill>
                  <a:srgbClr val="CC738F"/>
                </a:solidFill>
                <a:latin typeface="Microsoft YaHei" charset="0"/>
                <a:ea typeface="Microsoft YaHei" charset="0"/>
                <a:cs typeface="Microsoft YaHei" charset="0"/>
              </a:rPr>
              <a:t>TEMPLATE</a:t>
            </a:r>
            <a:endParaRPr kumimoji="1" lang="zh-CN" altLang="en-US" sz="2400" dirty="0">
              <a:solidFill>
                <a:srgbClr val="CC738F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xmlns="" id="{D9933C51-02AD-4B78-A011-B52870BFD682}"/>
              </a:ext>
            </a:extLst>
          </p:cNvPr>
          <p:cNvSpPr txBox="1"/>
          <p:nvPr/>
        </p:nvSpPr>
        <p:spPr>
          <a:xfrm>
            <a:off x="5749048" y="2715766"/>
            <a:ext cx="2216048" cy="233806"/>
          </a:xfrm>
          <a:prstGeom prst="rect">
            <a:avLst/>
          </a:pr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9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Microsoft YaHei" charset="0"/>
                <a:ea typeface="Microsoft YaHei" charset="0"/>
                <a:cs typeface="Microsoft YaHei" charset="0"/>
              </a:rPr>
              <a:t>创业</a:t>
            </a:r>
            <a:r>
              <a:rPr kumimoji="1"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Microsoft YaHei" charset="0"/>
                <a:ea typeface="Microsoft YaHei" charset="0"/>
                <a:cs typeface="Microsoft YaHei" charset="0"/>
              </a:rPr>
              <a:t>计划</a:t>
            </a:r>
            <a:r>
              <a:rPr kumimoji="1" lang="en-US" altLang="zh-CN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Microsoft YaHei" charset="0"/>
                <a:ea typeface="Microsoft YaHei" charset="0"/>
                <a:cs typeface="Microsoft YaHei" charset="0"/>
              </a:rPr>
              <a:t>/</a:t>
            </a:r>
            <a:r>
              <a:rPr kumimoji="1"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Microsoft YaHei" charset="0"/>
                <a:ea typeface="Microsoft YaHei" charset="0"/>
                <a:cs typeface="Microsoft YaHei" charset="0"/>
              </a:rPr>
              <a:t>策划方案</a:t>
            </a:r>
            <a:r>
              <a:rPr kumimoji="1" lang="en-US" altLang="zh-CN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Microsoft YaHei" charset="0"/>
                <a:ea typeface="Microsoft YaHei" charset="0"/>
                <a:cs typeface="Microsoft YaHei" charset="0"/>
              </a:rPr>
              <a:t>/</a:t>
            </a:r>
            <a:r>
              <a:rPr kumimoji="1"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Microsoft YaHei" charset="0"/>
                <a:ea typeface="Microsoft YaHei" charset="0"/>
                <a:cs typeface="Microsoft YaHei" charset="0"/>
              </a:rPr>
              <a:t>商业规划</a:t>
            </a:r>
            <a:r>
              <a:rPr kumimoji="1" lang="en-US" altLang="zh-CN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Microsoft YaHei" charset="0"/>
                <a:ea typeface="Microsoft YaHei" charset="0"/>
                <a:cs typeface="Microsoft YaHei" charset="0"/>
              </a:rPr>
              <a:t>/</a:t>
            </a:r>
            <a:r>
              <a:rPr kumimoji="1"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Microsoft YaHei" charset="0"/>
                <a:ea typeface="Microsoft YaHei" charset="0"/>
                <a:cs typeface="Microsoft YaHei" charset="0"/>
              </a:rPr>
              <a:t>市场分析</a:t>
            </a:r>
          </a:p>
        </p:txBody>
      </p:sp>
      <p:grpSp>
        <p:nvGrpSpPr>
          <p:cNvPr id="22" name="组合 21"/>
          <p:cNvGrpSpPr/>
          <p:nvPr/>
        </p:nvGrpSpPr>
        <p:grpSpPr>
          <a:xfrm>
            <a:off x="3805724" y="1111626"/>
            <a:ext cx="2422460" cy="2547927"/>
            <a:chOff x="3805724" y="1111626"/>
            <a:chExt cx="2422460" cy="2547927"/>
          </a:xfrm>
        </p:grpSpPr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xmlns="" id="{206F7CBB-266A-4B86-8323-B5ED3E9C83EB}"/>
                </a:ext>
              </a:extLst>
            </p:cNvPr>
            <p:cNvSpPr txBox="1"/>
            <p:nvPr/>
          </p:nvSpPr>
          <p:spPr>
            <a:xfrm>
              <a:off x="3805724" y="1111626"/>
              <a:ext cx="1562386" cy="14465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zh-CN" altLang="en-US" sz="8800" b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迷你简启体" panose="03000509000000000000" pitchFamily="65" charset="-122"/>
                  <a:ea typeface="迷你简启体" panose="03000509000000000000" pitchFamily="65" charset="-122"/>
                </a:rPr>
                <a:t>简</a:t>
              </a: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xmlns="" id="{206F7CBB-266A-4B86-8323-B5ED3E9C83EB}"/>
                </a:ext>
              </a:extLst>
            </p:cNvPr>
            <p:cNvSpPr txBox="1"/>
            <p:nvPr/>
          </p:nvSpPr>
          <p:spPr>
            <a:xfrm>
              <a:off x="4665798" y="1547000"/>
              <a:ext cx="1562386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zh-CN" altLang="en-US" sz="6600" dirty="0" smtClean="0">
                  <a:solidFill>
                    <a:srgbClr val="5287D5"/>
                  </a:solidFill>
                  <a:latin typeface="迷你简启体" panose="03000509000000000000" pitchFamily="65" charset="-122"/>
                  <a:ea typeface="迷你简启体" panose="03000509000000000000" pitchFamily="65" charset="-122"/>
                </a:rPr>
                <a:t>约</a:t>
              </a: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xmlns="" id="{206F7CBB-266A-4B86-8323-B5ED3E9C83EB}"/>
                </a:ext>
              </a:extLst>
            </p:cNvPr>
            <p:cNvSpPr txBox="1"/>
            <p:nvPr/>
          </p:nvSpPr>
          <p:spPr>
            <a:xfrm>
              <a:off x="4048842" y="2179370"/>
              <a:ext cx="951137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zh-CN" altLang="en-US" sz="6600" b="1" dirty="0" smtClean="0">
                  <a:solidFill>
                    <a:srgbClr val="CC738F"/>
                  </a:solidFill>
                  <a:latin typeface="迷你简启体" panose="03000509000000000000" pitchFamily="65" charset="-122"/>
                  <a:ea typeface="迷你简启体" panose="03000509000000000000" pitchFamily="65" charset="-122"/>
                </a:rPr>
                <a:t>水</a:t>
              </a: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xmlns="" id="{206F7CBB-266A-4B86-8323-B5ED3E9C83EB}"/>
                </a:ext>
              </a:extLst>
            </p:cNvPr>
            <p:cNvSpPr txBox="1"/>
            <p:nvPr/>
          </p:nvSpPr>
          <p:spPr>
            <a:xfrm>
              <a:off x="4735802" y="2336114"/>
              <a:ext cx="951137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zh-CN" altLang="en-US" sz="8000" b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迷你简启体" panose="03000509000000000000" pitchFamily="65" charset="-122"/>
                  <a:ea typeface="迷你简启体" panose="03000509000000000000" pitchFamily="65" charset="-122"/>
                </a:rPr>
                <a:t>彩</a:t>
              </a:r>
            </a:p>
          </p:txBody>
        </p:sp>
      </p:grpSp>
      <p:sp>
        <p:nvSpPr>
          <p:cNvPr id="33" name="文本框 32">
            <a:extLst>
              <a:ext uri="{FF2B5EF4-FFF2-40B4-BE49-F238E27FC236}">
                <a16:creationId xmlns:a16="http://schemas.microsoft.com/office/drawing/2014/main" xmlns="" id="{888D41A8-9D93-4318-A4AA-C788D3AD64BA}"/>
              </a:ext>
            </a:extLst>
          </p:cNvPr>
          <p:cNvSpPr txBox="1"/>
          <p:nvPr/>
        </p:nvSpPr>
        <p:spPr>
          <a:xfrm>
            <a:off x="5756155" y="1359808"/>
            <a:ext cx="159286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4000" smtClean="0">
                <a:solidFill>
                  <a:srgbClr val="CC738F"/>
                </a:solidFill>
                <a:latin typeface="Microsoft YaHei" charset="0"/>
                <a:ea typeface="Microsoft YaHei" charset="0"/>
                <a:cs typeface="Microsoft YaHei" charset="0"/>
              </a:rPr>
              <a:t>2019</a:t>
            </a:r>
            <a:endParaRPr kumimoji="1" lang="zh-CN" altLang="en-US" sz="4000" dirty="0">
              <a:solidFill>
                <a:srgbClr val="CC738F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3697412" y="1315669"/>
            <a:ext cx="4479348" cy="1835012"/>
            <a:chOff x="3697412" y="1315669"/>
            <a:chExt cx="4479348" cy="1835012"/>
          </a:xfrm>
        </p:grpSpPr>
        <p:sp>
          <p:nvSpPr>
            <p:cNvPr id="16" name="矩形 15"/>
            <p:cNvSpPr/>
            <p:nvPr/>
          </p:nvSpPr>
          <p:spPr>
            <a:xfrm>
              <a:off x="3697412" y="1315669"/>
              <a:ext cx="860074" cy="1835012"/>
            </a:xfrm>
            <a:custGeom>
              <a:avLst/>
              <a:gdLst>
                <a:gd name="connsiteX0" fmla="*/ 0 w 4597376"/>
                <a:gd name="connsiteY0" fmla="*/ 0 h 1835012"/>
                <a:gd name="connsiteX1" fmla="*/ 4597376 w 4597376"/>
                <a:gd name="connsiteY1" fmla="*/ 0 h 1835012"/>
                <a:gd name="connsiteX2" fmla="*/ 4597376 w 4597376"/>
                <a:gd name="connsiteY2" fmla="*/ 1835012 h 1835012"/>
                <a:gd name="connsiteX3" fmla="*/ 0 w 4597376"/>
                <a:gd name="connsiteY3" fmla="*/ 1835012 h 1835012"/>
                <a:gd name="connsiteX4" fmla="*/ 0 w 4597376"/>
                <a:gd name="connsiteY4" fmla="*/ 0 h 1835012"/>
                <a:gd name="connsiteX0" fmla="*/ 0 w 4597376"/>
                <a:gd name="connsiteY0" fmla="*/ 0 h 1835012"/>
                <a:gd name="connsiteX1" fmla="*/ 366588 w 4597376"/>
                <a:gd name="connsiteY1" fmla="*/ 5131 h 1835012"/>
                <a:gd name="connsiteX2" fmla="*/ 4597376 w 4597376"/>
                <a:gd name="connsiteY2" fmla="*/ 0 h 1835012"/>
                <a:gd name="connsiteX3" fmla="*/ 4597376 w 4597376"/>
                <a:gd name="connsiteY3" fmla="*/ 1835012 h 1835012"/>
                <a:gd name="connsiteX4" fmla="*/ 0 w 4597376"/>
                <a:gd name="connsiteY4" fmla="*/ 1835012 h 1835012"/>
                <a:gd name="connsiteX5" fmla="*/ 0 w 4597376"/>
                <a:gd name="connsiteY5" fmla="*/ 0 h 1835012"/>
                <a:gd name="connsiteX0" fmla="*/ 4597376 w 4688816"/>
                <a:gd name="connsiteY0" fmla="*/ 0 h 1835012"/>
                <a:gd name="connsiteX1" fmla="*/ 4597376 w 4688816"/>
                <a:gd name="connsiteY1" fmla="*/ 1835012 h 1835012"/>
                <a:gd name="connsiteX2" fmla="*/ 0 w 4688816"/>
                <a:gd name="connsiteY2" fmla="*/ 1835012 h 1835012"/>
                <a:gd name="connsiteX3" fmla="*/ 0 w 4688816"/>
                <a:gd name="connsiteY3" fmla="*/ 0 h 1835012"/>
                <a:gd name="connsiteX4" fmla="*/ 366588 w 4688816"/>
                <a:gd name="connsiteY4" fmla="*/ 5131 h 1835012"/>
                <a:gd name="connsiteX5" fmla="*/ 4688816 w 4688816"/>
                <a:gd name="connsiteY5" fmla="*/ 91440 h 1835012"/>
                <a:gd name="connsiteX0" fmla="*/ 4597376 w 4597376"/>
                <a:gd name="connsiteY0" fmla="*/ 0 h 1835012"/>
                <a:gd name="connsiteX1" fmla="*/ 4597376 w 4597376"/>
                <a:gd name="connsiteY1" fmla="*/ 1835012 h 1835012"/>
                <a:gd name="connsiteX2" fmla="*/ 0 w 4597376"/>
                <a:gd name="connsiteY2" fmla="*/ 1835012 h 1835012"/>
                <a:gd name="connsiteX3" fmla="*/ 0 w 4597376"/>
                <a:gd name="connsiteY3" fmla="*/ 0 h 1835012"/>
                <a:gd name="connsiteX4" fmla="*/ 366588 w 4597376"/>
                <a:gd name="connsiteY4" fmla="*/ 5131 h 1835012"/>
                <a:gd name="connsiteX0" fmla="*/ 4597376 w 4597376"/>
                <a:gd name="connsiteY0" fmla="*/ 0 h 1835012"/>
                <a:gd name="connsiteX1" fmla="*/ 4597376 w 4597376"/>
                <a:gd name="connsiteY1" fmla="*/ 1835012 h 1835012"/>
                <a:gd name="connsiteX2" fmla="*/ 860074 w 4597376"/>
                <a:gd name="connsiteY2" fmla="*/ 1833931 h 1835012"/>
                <a:gd name="connsiteX3" fmla="*/ 0 w 4597376"/>
                <a:gd name="connsiteY3" fmla="*/ 1835012 h 1835012"/>
                <a:gd name="connsiteX4" fmla="*/ 0 w 4597376"/>
                <a:gd name="connsiteY4" fmla="*/ 0 h 1835012"/>
                <a:gd name="connsiteX5" fmla="*/ 366588 w 4597376"/>
                <a:gd name="connsiteY5" fmla="*/ 5131 h 1835012"/>
                <a:gd name="connsiteX0" fmla="*/ 4597376 w 4597376"/>
                <a:gd name="connsiteY0" fmla="*/ 1835012 h 1835012"/>
                <a:gd name="connsiteX1" fmla="*/ 860074 w 4597376"/>
                <a:gd name="connsiteY1" fmla="*/ 1833931 h 1835012"/>
                <a:gd name="connsiteX2" fmla="*/ 0 w 4597376"/>
                <a:gd name="connsiteY2" fmla="*/ 1835012 h 1835012"/>
                <a:gd name="connsiteX3" fmla="*/ 0 w 4597376"/>
                <a:gd name="connsiteY3" fmla="*/ 0 h 1835012"/>
                <a:gd name="connsiteX4" fmla="*/ 366588 w 4597376"/>
                <a:gd name="connsiteY4" fmla="*/ 5131 h 1835012"/>
                <a:gd name="connsiteX0" fmla="*/ 860074 w 860074"/>
                <a:gd name="connsiteY0" fmla="*/ 1833931 h 1835012"/>
                <a:gd name="connsiteX1" fmla="*/ 0 w 860074"/>
                <a:gd name="connsiteY1" fmla="*/ 1835012 h 1835012"/>
                <a:gd name="connsiteX2" fmla="*/ 0 w 860074"/>
                <a:gd name="connsiteY2" fmla="*/ 0 h 1835012"/>
                <a:gd name="connsiteX3" fmla="*/ 366588 w 860074"/>
                <a:gd name="connsiteY3" fmla="*/ 5131 h 18350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60074" h="1835012">
                  <a:moveTo>
                    <a:pt x="860074" y="1833931"/>
                  </a:moveTo>
                  <a:lnTo>
                    <a:pt x="0" y="1835012"/>
                  </a:lnTo>
                  <a:lnTo>
                    <a:pt x="0" y="0"/>
                  </a:lnTo>
                  <a:lnTo>
                    <a:pt x="366588" y="5131"/>
                  </a:lnTo>
                </a:path>
              </a:pathLst>
            </a:custGeom>
            <a:noFill/>
            <a:ln w="381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矩形 15"/>
            <p:cNvSpPr/>
            <p:nvPr/>
          </p:nvSpPr>
          <p:spPr>
            <a:xfrm flipH="1">
              <a:off x="7316686" y="1315669"/>
              <a:ext cx="860074" cy="1835012"/>
            </a:xfrm>
            <a:custGeom>
              <a:avLst/>
              <a:gdLst>
                <a:gd name="connsiteX0" fmla="*/ 0 w 4597376"/>
                <a:gd name="connsiteY0" fmla="*/ 0 h 1835012"/>
                <a:gd name="connsiteX1" fmla="*/ 4597376 w 4597376"/>
                <a:gd name="connsiteY1" fmla="*/ 0 h 1835012"/>
                <a:gd name="connsiteX2" fmla="*/ 4597376 w 4597376"/>
                <a:gd name="connsiteY2" fmla="*/ 1835012 h 1835012"/>
                <a:gd name="connsiteX3" fmla="*/ 0 w 4597376"/>
                <a:gd name="connsiteY3" fmla="*/ 1835012 h 1835012"/>
                <a:gd name="connsiteX4" fmla="*/ 0 w 4597376"/>
                <a:gd name="connsiteY4" fmla="*/ 0 h 1835012"/>
                <a:gd name="connsiteX0" fmla="*/ 0 w 4597376"/>
                <a:gd name="connsiteY0" fmla="*/ 0 h 1835012"/>
                <a:gd name="connsiteX1" fmla="*/ 366588 w 4597376"/>
                <a:gd name="connsiteY1" fmla="*/ 5131 h 1835012"/>
                <a:gd name="connsiteX2" fmla="*/ 4597376 w 4597376"/>
                <a:gd name="connsiteY2" fmla="*/ 0 h 1835012"/>
                <a:gd name="connsiteX3" fmla="*/ 4597376 w 4597376"/>
                <a:gd name="connsiteY3" fmla="*/ 1835012 h 1835012"/>
                <a:gd name="connsiteX4" fmla="*/ 0 w 4597376"/>
                <a:gd name="connsiteY4" fmla="*/ 1835012 h 1835012"/>
                <a:gd name="connsiteX5" fmla="*/ 0 w 4597376"/>
                <a:gd name="connsiteY5" fmla="*/ 0 h 1835012"/>
                <a:gd name="connsiteX0" fmla="*/ 4597376 w 4688816"/>
                <a:gd name="connsiteY0" fmla="*/ 0 h 1835012"/>
                <a:gd name="connsiteX1" fmla="*/ 4597376 w 4688816"/>
                <a:gd name="connsiteY1" fmla="*/ 1835012 h 1835012"/>
                <a:gd name="connsiteX2" fmla="*/ 0 w 4688816"/>
                <a:gd name="connsiteY2" fmla="*/ 1835012 h 1835012"/>
                <a:gd name="connsiteX3" fmla="*/ 0 w 4688816"/>
                <a:gd name="connsiteY3" fmla="*/ 0 h 1835012"/>
                <a:gd name="connsiteX4" fmla="*/ 366588 w 4688816"/>
                <a:gd name="connsiteY4" fmla="*/ 5131 h 1835012"/>
                <a:gd name="connsiteX5" fmla="*/ 4688816 w 4688816"/>
                <a:gd name="connsiteY5" fmla="*/ 91440 h 1835012"/>
                <a:gd name="connsiteX0" fmla="*/ 4597376 w 4597376"/>
                <a:gd name="connsiteY0" fmla="*/ 0 h 1835012"/>
                <a:gd name="connsiteX1" fmla="*/ 4597376 w 4597376"/>
                <a:gd name="connsiteY1" fmla="*/ 1835012 h 1835012"/>
                <a:gd name="connsiteX2" fmla="*/ 0 w 4597376"/>
                <a:gd name="connsiteY2" fmla="*/ 1835012 h 1835012"/>
                <a:gd name="connsiteX3" fmla="*/ 0 w 4597376"/>
                <a:gd name="connsiteY3" fmla="*/ 0 h 1835012"/>
                <a:gd name="connsiteX4" fmla="*/ 366588 w 4597376"/>
                <a:gd name="connsiteY4" fmla="*/ 5131 h 1835012"/>
                <a:gd name="connsiteX0" fmla="*/ 4597376 w 4597376"/>
                <a:gd name="connsiteY0" fmla="*/ 0 h 1835012"/>
                <a:gd name="connsiteX1" fmla="*/ 4597376 w 4597376"/>
                <a:gd name="connsiteY1" fmla="*/ 1835012 h 1835012"/>
                <a:gd name="connsiteX2" fmla="*/ 860074 w 4597376"/>
                <a:gd name="connsiteY2" fmla="*/ 1833931 h 1835012"/>
                <a:gd name="connsiteX3" fmla="*/ 0 w 4597376"/>
                <a:gd name="connsiteY3" fmla="*/ 1835012 h 1835012"/>
                <a:gd name="connsiteX4" fmla="*/ 0 w 4597376"/>
                <a:gd name="connsiteY4" fmla="*/ 0 h 1835012"/>
                <a:gd name="connsiteX5" fmla="*/ 366588 w 4597376"/>
                <a:gd name="connsiteY5" fmla="*/ 5131 h 1835012"/>
                <a:gd name="connsiteX0" fmla="*/ 4597376 w 4597376"/>
                <a:gd name="connsiteY0" fmla="*/ 1835012 h 1835012"/>
                <a:gd name="connsiteX1" fmla="*/ 860074 w 4597376"/>
                <a:gd name="connsiteY1" fmla="*/ 1833931 h 1835012"/>
                <a:gd name="connsiteX2" fmla="*/ 0 w 4597376"/>
                <a:gd name="connsiteY2" fmla="*/ 1835012 h 1835012"/>
                <a:gd name="connsiteX3" fmla="*/ 0 w 4597376"/>
                <a:gd name="connsiteY3" fmla="*/ 0 h 1835012"/>
                <a:gd name="connsiteX4" fmla="*/ 366588 w 4597376"/>
                <a:gd name="connsiteY4" fmla="*/ 5131 h 1835012"/>
                <a:gd name="connsiteX0" fmla="*/ 860074 w 860074"/>
                <a:gd name="connsiteY0" fmla="*/ 1833931 h 1835012"/>
                <a:gd name="connsiteX1" fmla="*/ 0 w 860074"/>
                <a:gd name="connsiteY1" fmla="*/ 1835012 h 1835012"/>
                <a:gd name="connsiteX2" fmla="*/ 0 w 860074"/>
                <a:gd name="connsiteY2" fmla="*/ 0 h 1835012"/>
                <a:gd name="connsiteX3" fmla="*/ 366588 w 860074"/>
                <a:gd name="connsiteY3" fmla="*/ 5131 h 18350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60074" h="1835012">
                  <a:moveTo>
                    <a:pt x="860074" y="1833931"/>
                  </a:moveTo>
                  <a:lnTo>
                    <a:pt x="0" y="1835012"/>
                  </a:lnTo>
                  <a:lnTo>
                    <a:pt x="0" y="0"/>
                  </a:lnTo>
                  <a:lnTo>
                    <a:pt x="366588" y="5131"/>
                  </a:lnTo>
                </a:path>
              </a:pathLst>
            </a:custGeom>
            <a:noFill/>
            <a:ln w="381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1257436" y="1564122"/>
            <a:ext cx="3877670" cy="4031132"/>
            <a:chOff x="1257436" y="1564122"/>
            <a:chExt cx="3877670" cy="4031132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739803">
              <a:off x="1440080" y="1783898"/>
              <a:ext cx="3512382" cy="387767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5653127">
              <a:off x="473329" y="2710300"/>
              <a:ext cx="3749810" cy="1457453"/>
            </a:xfrm>
            <a:prstGeom prst="rect">
              <a:avLst/>
            </a:prstGeom>
          </p:spPr>
        </p:pic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4276340">
              <a:off x="468604" y="3720359"/>
              <a:ext cx="2700266" cy="1049523"/>
            </a:xfrm>
            <a:prstGeom prst="rect">
              <a:avLst/>
            </a:prstGeom>
          </p:spPr>
        </p:pic>
      </p:grpSp>
      <p:pic>
        <p:nvPicPr>
          <p:cNvPr id="39" name="图片 3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>
            <a:off x="5211370" y="-2010466"/>
            <a:ext cx="7266379" cy="27829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35958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3" presetClass="entr" presetSubtype="28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 tmFilter="0,0; .5, 1; 1, 1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58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8"/>
                </p:tgtEl>
              </p:cMediaNode>
            </p:audio>
          </p:childTnLst>
        </p:cTn>
      </p:par>
    </p:tnLst>
    <p:bldLst>
      <p:bldP spid="36" grpId="0"/>
      <p:bldP spid="35" grpId="0" animBg="1"/>
      <p:bldP spid="3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组合 43"/>
          <p:cNvGrpSpPr/>
          <p:nvPr/>
        </p:nvGrpSpPr>
        <p:grpSpPr>
          <a:xfrm>
            <a:off x="2082807" y="3255559"/>
            <a:ext cx="1747062" cy="641860"/>
            <a:chOff x="715531" y="3349365"/>
            <a:chExt cx="1747062" cy="641860"/>
          </a:xfrm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xmlns="" id="{A6E77F41-6F91-44C5-B135-074C10573770}"/>
                </a:ext>
              </a:extLst>
            </p:cNvPr>
            <p:cNvSpPr/>
            <p:nvPr/>
          </p:nvSpPr>
          <p:spPr>
            <a:xfrm>
              <a:off x="715531" y="3617277"/>
              <a:ext cx="1747062" cy="373948"/>
            </a:xfrm>
            <a:prstGeom prst="rect">
              <a:avLst/>
            </a:prstGeom>
          </p:spPr>
          <p:txBody>
            <a:bodyPr wrap="square">
              <a:normAutofit fontScale="85000" lnSpcReduction="2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1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点击输入替换内容</a:t>
              </a:r>
            </a:p>
            <a:p>
              <a:pPr>
                <a:lnSpc>
                  <a:spcPct val="120000"/>
                </a:lnSpc>
              </a:pPr>
              <a:r>
                <a:rPr lang="zh-CN" altLang="en-US" sz="11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点击输入替换内容</a:t>
              </a:r>
              <a:endPara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6" name="矩形 15">
              <a:extLst>
                <a:ext uri="{FF2B5EF4-FFF2-40B4-BE49-F238E27FC236}">
                  <a16:creationId xmlns:a16="http://schemas.microsoft.com/office/drawing/2014/main" xmlns="" id="{2913CA35-926F-452C-8A9F-9FF458E4F3FC}"/>
                </a:ext>
              </a:extLst>
            </p:cNvPr>
            <p:cNvSpPr/>
            <p:nvPr/>
          </p:nvSpPr>
          <p:spPr>
            <a:xfrm>
              <a:off x="715531" y="3349365"/>
              <a:ext cx="1747062" cy="253915"/>
            </a:xfrm>
            <a:prstGeom prst="rect">
              <a:avLst/>
            </a:prstGeom>
          </p:spPr>
          <p:txBody>
            <a:bodyPr wrap="none">
              <a:normAutofit fontScale="77500" lnSpcReduction="20000"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标题文本预设</a:t>
              </a: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5864376" y="3255559"/>
            <a:ext cx="1747062" cy="641860"/>
            <a:chOff x="4497100" y="3349365"/>
            <a:chExt cx="1747062" cy="641860"/>
          </a:xfrm>
        </p:grpSpPr>
        <p:sp>
          <p:nvSpPr>
            <p:cNvPr id="8" name="矩形 7">
              <a:extLst>
                <a:ext uri="{FF2B5EF4-FFF2-40B4-BE49-F238E27FC236}">
                  <a16:creationId xmlns:a16="http://schemas.microsoft.com/office/drawing/2014/main" xmlns="" id="{D33ADE3F-1527-45BB-9527-3AFFB7190C06}"/>
                </a:ext>
              </a:extLst>
            </p:cNvPr>
            <p:cNvSpPr/>
            <p:nvPr/>
          </p:nvSpPr>
          <p:spPr>
            <a:xfrm>
              <a:off x="4497100" y="3617277"/>
              <a:ext cx="1747062" cy="373948"/>
            </a:xfrm>
            <a:prstGeom prst="rect">
              <a:avLst/>
            </a:prstGeom>
          </p:spPr>
          <p:txBody>
            <a:bodyPr wrap="square">
              <a:normAutofit fontScale="85000" lnSpcReduction="2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点击输入替换内容</a:t>
              </a:r>
            </a:p>
            <a:p>
              <a:pPr>
                <a:lnSpc>
                  <a:spcPct val="120000"/>
                </a:lnSpc>
              </a:pPr>
              <a:r>
                <a:rPr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点击输入替换内容</a:t>
              </a:r>
            </a:p>
          </p:txBody>
        </p:sp>
        <p:sp>
          <p:nvSpPr>
            <p:cNvPr id="17" name="矩形 16">
              <a:extLst>
                <a:ext uri="{FF2B5EF4-FFF2-40B4-BE49-F238E27FC236}">
                  <a16:creationId xmlns:a16="http://schemas.microsoft.com/office/drawing/2014/main" xmlns="" id="{FD2A912E-9572-49AF-8A35-F8C63A350622}"/>
                </a:ext>
              </a:extLst>
            </p:cNvPr>
            <p:cNvSpPr/>
            <p:nvPr/>
          </p:nvSpPr>
          <p:spPr>
            <a:xfrm>
              <a:off x="4497100" y="3349365"/>
              <a:ext cx="1747062" cy="253915"/>
            </a:xfrm>
            <a:prstGeom prst="rect">
              <a:avLst/>
            </a:prstGeom>
          </p:spPr>
          <p:txBody>
            <a:bodyPr wrap="none">
              <a:normAutofit fontScale="77500" lnSpcReduction="20000"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标题文本预设</a:t>
              </a: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3973591" y="3255559"/>
            <a:ext cx="1747062" cy="641860"/>
            <a:chOff x="2606315" y="3349365"/>
            <a:chExt cx="1747062" cy="641860"/>
          </a:xfrm>
        </p:grpSpPr>
        <p:sp>
          <p:nvSpPr>
            <p:cNvPr id="9" name="矩形 8">
              <a:extLst>
                <a:ext uri="{FF2B5EF4-FFF2-40B4-BE49-F238E27FC236}">
                  <a16:creationId xmlns:a16="http://schemas.microsoft.com/office/drawing/2014/main" xmlns="" id="{DC42F83E-1325-4D6E-B6C1-3EA0A8BC3EA5}"/>
                </a:ext>
              </a:extLst>
            </p:cNvPr>
            <p:cNvSpPr/>
            <p:nvPr/>
          </p:nvSpPr>
          <p:spPr>
            <a:xfrm>
              <a:off x="2606315" y="3617277"/>
              <a:ext cx="1747062" cy="373948"/>
            </a:xfrm>
            <a:prstGeom prst="rect">
              <a:avLst/>
            </a:prstGeom>
          </p:spPr>
          <p:txBody>
            <a:bodyPr wrap="square">
              <a:normAutofit fontScale="85000" lnSpcReduction="2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点击输入替换内容</a:t>
              </a:r>
            </a:p>
            <a:p>
              <a:pPr>
                <a:lnSpc>
                  <a:spcPct val="120000"/>
                </a:lnSpc>
              </a:pPr>
              <a:r>
                <a:rPr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点击输入替换内容</a:t>
              </a:r>
            </a:p>
          </p:txBody>
        </p:sp>
        <p:sp>
          <p:nvSpPr>
            <p:cNvPr id="18" name="矩形 17">
              <a:extLst>
                <a:ext uri="{FF2B5EF4-FFF2-40B4-BE49-F238E27FC236}">
                  <a16:creationId xmlns:a16="http://schemas.microsoft.com/office/drawing/2014/main" xmlns="" id="{A9F2E8E1-0C49-4F2F-A152-3FB24158B36D}"/>
                </a:ext>
              </a:extLst>
            </p:cNvPr>
            <p:cNvSpPr/>
            <p:nvPr/>
          </p:nvSpPr>
          <p:spPr>
            <a:xfrm>
              <a:off x="2606315" y="3349365"/>
              <a:ext cx="1747062" cy="253915"/>
            </a:xfrm>
            <a:prstGeom prst="rect">
              <a:avLst/>
            </a:prstGeom>
          </p:spPr>
          <p:txBody>
            <a:bodyPr wrap="none">
              <a:normAutofit fontScale="77500" lnSpcReduction="20000"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标题文本预设</a:t>
              </a:r>
            </a:p>
          </p:txBody>
        </p:sp>
      </p:grpSp>
      <p:sp>
        <p:nvSpPr>
          <p:cNvPr id="51" name="Title 1">
            <a:extLst>
              <a:ext uri="{FF2B5EF4-FFF2-40B4-BE49-F238E27FC236}">
                <a16:creationId xmlns:a16="http://schemas.microsoft.com/office/drawing/2014/main" xmlns="" id="{AD80091B-963E-44AC-94D8-673F40CA92C5}"/>
              </a:ext>
            </a:extLst>
          </p:cNvPr>
          <p:cNvSpPr txBox="1">
            <a:spLocks/>
          </p:cNvSpPr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  <a:endParaRPr lang="en-GB" altLang="zh-CN" sz="18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5575" y="1988475"/>
            <a:ext cx="660939" cy="984598"/>
          </a:xfrm>
          <a:prstGeom prst="rect">
            <a:avLst/>
          </a:prstGeom>
        </p:spPr>
      </p:pic>
      <p:pic>
        <p:nvPicPr>
          <p:cNvPr id="48" name="图片 4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0828" y="1635646"/>
            <a:ext cx="862344" cy="1284631"/>
          </a:xfrm>
          <a:prstGeom prst="rect">
            <a:avLst/>
          </a:prstGeom>
        </p:spPr>
      </p:pic>
      <p:pic>
        <p:nvPicPr>
          <p:cNvPr id="49" name="图片 4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0254" y="1103563"/>
            <a:ext cx="1259941" cy="18769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13390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Title 1">
            <a:extLst>
              <a:ext uri="{FF2B5EF4-FFF2-40B4-BE49-F238E27FC236}">
                <a16:creationId xmlns:a16="http://schemas.microsoft.com/office/drawing/2014/main" xmlns="" id="{A49812F6-BBE5-4134-8B3F-383F0EF00956}"/>
              </a:ext>
            </a:extLst>
          </p:cNvPr>
          <p:cNvSpPr txBox="1">
            <a:spLocks/>
          </p:cNvSpPr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  <a:endParaRPr lang="en-GB" altLang="zh-CN" sz="18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îṥļîḑé-Rectangle 7">
            <a:extLst>
              <a:ext uri="{FF2B5EF4-FFF2-40B4-BE49-F238E27FC236}">
                <a16:creationId xmlns:a16="http://schemas.microsoft.com/office/drawing/2014/main" xmlns="" id="{83960BF8-B0F3-4A32-97B8-B82E5DBD4890}"/>
              </a:ext>
            </a:extLst>
          </p:cNvPr>
          <p:cNvSpPr/>
          <p:nvPr/>
        </p:nvSpPr>
        <p:spPr>
          <a:xfrm>
            <a:off x="805295" y="3867894"/>
            <a:ext cx="7533409" cy="719585"/>
          </a:xfrm>
          <a:prstGeom prst="rect">
            <a:avLst/>
          </a:prstGeom>
        </p:spPr>
        <p:txBody>
          <a:bodyPr wrap="square">
            <a:norm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1100" dirty="0"/>
              <a:t>您的内容打在这里，或者通过复制您的文本后，在此框中选择粘贴，并选择只保留文字</a:t>
            </a:r>
          </a:p>
        </p:txBody>
      </p:sp>
      <p:sp>
        <p:nvSpPr>
          <p:cNvPr id="30" name="îṥļîḑé-Diamond 8">
            <a:extLst>
              <a:ext uri="{FF2B5EF4-FFF2-40B4-BE49-F238E27FC236}">
                <a16:creationId xmlns:a16="http://schemas.microsoft.com/office/drawing/2014/main" xmlns="" id="{A808232B-B04B-4960-9452-33AE01A257CC}"/>
              </a:ext>
            </a:extLst>
          </p:cNvPr>
          <p:cNvSpPr/>
          <p:nvPr/>
        </p:nvSpPr>
        <p:spPr>
          <a:xfrm>
            <a:off x="1948484" y="1588253"/>
            <a:ext cx="685800" cy="685800"/>
          </a:xfrm>
          <a:prstGeom prst="diamond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31" name="îṥļîḑé-Diamond 9">
            <a:extLst>
              <a:ext uri="{FF2B5EF4-FFF2-40B4-BE49-F238E27FC236}">
                <a16:creationId xmlns:a16="http://schemas.microsoft.com/office/drawing/2014/main" xmlns="" id="{BC386F6D-5706-49F4-A77E-D7DAFAA2F075}"/>
              </a:ext>
            </a:extLst>
          </p:cNvPr>
          <p:cNvSpPr/>
          <p:nvPr/>
        </p:nvSpPr>
        <p:spPr>
          <a:xfrm>
            <a:off x="4229099" y="2731829"/>
            <a:ext cx="685800" cy="685800"/>
          </a:xfrm>
          <a:prstGeom prst="diamond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32" name="ïşḻïďê-Diamond 10">
            <a:extLst>
              <a:ext uri="{FF2B5EF4-FFF2-40B4-BE49-F238E27FC236}">
                <a16:creationId xmlns:a16="http://schemas.microsoft.com/office/drawing/2014/main" xmlns="" id="{E245C71C-9102-4E19-A993-D4D2AE092E58}"/>
              </a:ext>
            </a:extLst>
          </p:cNvPr>
          <p:cNvSpPr/>
          <p:nvPr/>
        </p:nvSpPr>
        <p:spPr>
          <a:xfrm>
            <a:off x="6509716" y="1588253"/>
            <a:ext cx="685800" cy="685800"/>
          </a:xfrm>
          <a:prstGeom prst="diamond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33" name="ïşḻïďê-Diamond 1">
            <a:extLst>
              <a:ext uri="{FF2B5EF4-FFF2-40B4-BE49-F238E27FC236}">
                <a16:creationId xmlns:a16="http://schemas.microsoft.com/office/drawing/2014/main" xmlns="" id="{C81A25D1-8207-4E8C-BF40-28C80946CE8D}"/>
              </a:ext>
            </a:extLst>
          </p:cNvPr>
          <p:cNvSpPr/>
          <p:nvPr/>
        </p:nvSpPr>
        <p:spPr>
          <a:xfrm>
            <a:off x="583530" y="1572639"/>
            <a:ext cx="1908906" cy="1903761"/>
          </a:xfrm>
          <a:prstGeom prst="diamond">
            <a:avLst/>
          </a:prstGeom>
          <a:blipFill dpi="0" rotWithShape="1">
            <a:blip r:embed="rId4"/>
            <a:srcRect/>
            <a:stretch>
              <a:fillRect l="-24963" r="-24633"/>
            </a:stretch>
          </a:blipFill>
          <a:ln w="12700" cap="flat" cmpd="sng" algn="ctr">
            <a:noFill/>
            <a:prstDash val="solid"/>
            <a:miter lim="800000"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34" name="ïşḻïďê-Diamond 2">
            <a:extLst>
              <a:ext uri="{FF2B5EF4-FFF2-40B4-BE49-F238E27FC236}">
                <a16:creationId xmlns:a16="http://schemas.microsoft.com/office/drawing/2014/main" xmlns="" id="{F7D7E744-3B1E-4806-91A8-83AE6714ED95}"/>
              </a:ext>
            </a:extLst>
          </p:cNvPr>
          <p:cNvSpPr/>
          <p:nvPr/>
        </p:nvSpPr>
        <p:spPr>
          <a:xfrm>
            <a:off x="2606208" y="1572639"/>
            <a:ext cx="1908906" cy="1903761"/>
          </a:xfrm>
          <a:prstGeom prst="diamond">
            <a:avLst/>
          </a:prstGeom>
          <a:blipFill dpi="0" rotWithShape="1">
            <a:blip r:embed="rId5"/>
            <a:srcRect/>
            <a:stretch>
              <a:fillRect l="-24963" r="-24633"/>
            </a:stretch>
          </a:blipFill>
          <a:ln w="12700" cap="flat" cmpd="sng" algn="ctr">
            <a:noFill/>
            <a:prstDash val="solid"/>
            <a:miter lim="800000"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35" name="ïşḻïďê-Diamond 3">
            <a:extLst>
              <a:ext uri="{FF2B5EF4-FFF2-40B4-BE49-F238E27FC236}">
                <a16:creationId xmlns:a16="http://schemas.microsoft.com/office/drawing/2014/main" xmlns="" id="{EE0C091B-DEE2-4916-A8F6-92BCC1EE7B66}"/>
              </a:ext>
            </a:extLst>
          </p:cNvPr>
          <p:cNvSpPr/>
          <p:nvPr/>
        </p:nvSpPr>
        <p:spPr>
          <a:xfrm>
            <a:off x="4628885" y="1572639"/>
            <a:ext cx="1908906" cy="1903761"/>
          </a:xfrm>
          <a:prstGeom prst="diamond">
            <a:avLst/>
          </a:prstGeom>
          <a:blipFill dpi="0" rotWithShape="1">
            <a:blip r:embed="rId6"/>
            <a:srcRect/>
            <a:stretch>
              <a:fillRect l="-24963" r="-24633"/>
            </a:stretch>
          </a:blipFill>
          <a:ln w="12700" cap="flat" cmpd="sng" algn="ctr">
            <a:noFill/>
            <a:prstDash val="solid"/>
            <a:miter lim="800000"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36" name="ïşḻïďê-Diamond 4">
            <a:extLst>
              <a:ext uri="{FF2B5EF4-FFF2-40B4-BE49-F238E27FC236}">
                <a16:creationId xmlns:a16="http://schemas.microsoft.com/office/drawing/2014/main" xmlns="" id="{A23488E7-7E31-4693-AC87-5856716FBBE9}"/>
              </a:ext>
            </a:extLst>
          </p:cNvPr>
          <p:cNvSpPr/>
          <p:nvPr/>
        </p:nvSpPr>
        <p:spPr>
          <a:xfrm>
            <a:off x="6651561" y="1572639"/>
            <a:ext cx="1908906" cy="1903761"/>
          </a:xfrm>
          <a:prstGeom prst="diamond">
            <a:avLst/>
          </a:prstGeom>
          <a:blipFill dpi="0" rotWithShape="1">
            <a:blip r:embed="rId7"/>
            <a:srcRect/>
            <a:stretch>
              <a:fillRect l="-24963" r="-24633"/>
            </a:stretch>
          </a:blipFill>
          <a:ln w="12700" cap="flat" cmpd="sng" algn="ctr">
            <a:noFill/>
            <a:prstDash val="solid"/>
            <a:miter lim="800000"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</p:spTree>
    <p:extLst>
      <p:ext uri="{BB962C8B-B14F-4D97-AF65-F5344CB8AC3E}">
        <p14:creationId xmlns:p14="http://schemas.microsoft.com/office/powerpoint/2010/main" val="6336229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55477" y="757589"/>
            <a:ext cx="3135613" cy="4334633"/>
          </a:xfrm>
          <a:prstGeom prst="rect">
            <a:avLst/>
          </a:prstGeom>
        </p:spPr>
      </p:pic>
      <p:grpSp>
        <p:nvGrpSpPr>
          <p:cNvPr id="8" name="Group 15">
            <a:extLst>
              <a:ext uri="{FF2B5EF4-FFF2-40B4-BE49-F238E27FC236}">
                <a16:creationId xmlns:a16="http://schemas.microsoft.com/office/drawing/2014/main" xmlns="" id="{DF6A7CD7-6950-44B6-9130-E74EB260CF5E}"/>
              </a:ext>
            </a:extLst>
          </p:cNvPr>
          <p:cNvGrpSpPr/>
          <p:nvPr/>
        </p:nvGrpSpPr>
        <p:grpSpPr>
          <a:xfrm>
            <a:off x="3643562" y="1285225"/>
            <a:ext cx="691752" cy="1010711"/>
            <a:chOff x="4295775" y="2286000"/>
            <a:chExt cx="922337" cy="1157287"/>
          </a:xfrm>
        </p:grpSpPr>
        <p:sp>
          <p:nvSpPr>
            <p:cNvPr id="30" name="Straight Connector 17">
              <a:extLst>
                <a:ext uri="{FF2B5EF4-FFF2-40B4-BE49-F238E27FC236}">
                  <a16:creationId xmlns:a16="http://schemas.microsoft.com/office/drawing/2014/main" xmlns="" id="{9B4D6672-D15C-405B-B4EA-BC22A9B8BB09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5205413" y="2286000"/>
              <a:ext cx="0" cy="1157287"/>
            </a:xfrm>
            <a:prstGeom prst="line">
              <a:avLst/>
            </a:prstGeom>
            <a:noFill/>
            <a:ln w="12700" cap="flat">
              <a:solidFill>
                <a:srgbClr val="4DD0C7"/>
              </a:solidFill>
              <a:prstDash val="solid"/>
              <a:miter lim="800000"/>
              <a:headEnd type="oval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31" name="Straight Connector 18">
              <a:extLst>
                <a:ext uri="{FF2B5EF4-FFF2-40B4-BE49-F238E27FC236}">
                  <a16:creationId xmlns:a16="http://schemas.microsoft.com/office/drawing/2014/main" xmlns="" id="{7B1B7D84-91BF-4143-B336-ADCB5F96499B}"/>
                </a:ext>
              </a:extLst>
            </p:cNvPr>
            <p:cNvSpPr>
              <a:spLocks/>
            </p:cNvSpPr>
            <p:nvPr/>
          </p:nvSpPr>
          <p:spPr bwMode="auto">
            <a:xfrm>
              <a:off x="4295775" y="2290762"/>
              <a:ext cx="922337" cy="0"/>
            </a:xfrm>
            <a:prstGeom prst="line">
              <a:avLst/>
            </a:prstGeom>
            <a:noFill/>
            <a:ln w="12700" cap="flat">
              <a:solidFill>
                <a:srgbClr val="4DD0C7"/>
              </a:solidFill>
              <a:prstDash val="solid"/>
              <a:miter lim="800000"/>
              <a:headEnd type="oval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9" name="Group 21">
            <a:extLst>
              <a:ext uri="{FF2B5EF4-FFF2-40B4-BE49-F238E27FC236}">
                <a16:creationId xmlns:a16="http://schemas.microsoft.com/office/drawing/2014/main" xmlns="" id="{B78A0D12-BDAE-4BE6-9EC9-EF4200B90DA3}"/>
              </a:ext>
            </a:extLst>
          </p:cNvPr>
          <p:cNvGrpSpPr/>
          <p:nvPr/>
        </p:nvGrpSpPr>
        <p:grpSpPr>
          <a:xfrm>
            <a:off x="2843808" y="3264534"/>
            <a:ext cx="947737" cy="712258"/>
            <a:chOff x="4292600" y="4154488"/>
            <a:chExt cx="1263650" cy="1157287"/>
          </a:xfrm>
        </p:grpSpPr>
        <p:sp>
          <p:nvSpPr>
            <p:cNvPr id="28" name="Straight Connector 23">
              <a:extLst>
                <a:ext uri="{FF2B5EF4-FFF2-40B4-BE49-F238E27FC236}">
                  <a16:creationId xmlns:a16="http://schemas.microsoft.com/office/drawing/2014/main" xmlns="" id="{3FD9A4FB-5911-4C79-A768-67FC566A9425}"/>
                </a:ext>
              </a:extLst>
            </p:cNvPr>
            <p:cNvSpPr>
              <a:spLocks/>
            </p:cNvSpPr>
            <p:nvPr/>
          </p:nvSpPr>
          <p:spPr bwMode="auto">
            <a:xfrm>
              <a:off x="5546725" y="4154488"/>
              <a:ext cx="0" cy="1157287"/>
            </a:xfrm>
            <a:prstGeom prst="line">
              <a:avLst/>
            </a:prstGeom>
            <a:noFill/>
            <a:ln w="12700" cap="flat">
              <a:solidFill>
                <a:srgbClr val="4DD0C7"/>
              </a:solidFill>
              <a:prstDash val="solid"/>
              <a:miter lim="800000"/>
              <a:headEnd type="oval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29" name="Straight Connector 24">
              <a:extLst>
                <a:ext uri="{FF2B5EF4-FFF2-40B4-BE49-F238E27FC236}">
                  <a16:creationId xmlns:a16="http://schemas.microsoft.com/office/drawing/2014/main" xmlns="" id="{1E61DE5B-633F-4F5D-B590-4E639EDFD78B}"/>
                </a:ext>
              </a:extLst>
            </p:cNvPr>
            <p:cNvSpPr>
              <a:spLocks/>
            </p:cNvSpPr>
            <p:nvPr/>
          </p:nvSpPr>
          <p:spPr bwMode="auto">
            <a:xfrm>
              <a:off x="4292600" y="5307013"/>
              <a:ext cx="1263650" cy="0"/>
            </a:xfrm>
            <a:prstGeom prst="line">
              <a:avLst/>
            </a:prstGeom>
            <a:noFill/>
            <a:ln w="12700" cap="flat">
              <a:solidFill>
                <a:srgbClr val="4DD0C7"/>
              </a:solidFill>
              <a:prstDash val="solid"/>
              <a:miter lim="800000"/>
              <a:headEnd type="oval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10" name="Group 27">
            <a:extLst>
              <a:ext uri="{FF2B5EF4-FFF2-40B4-BE49-F238E27FC236}">
                <a16:creationId xmlns:a16="http://schemas.microsoft.com/office/drawing/2014/main" xmlns="" id="{99077827-4342-4E07-A797-D66397459467}"/>
              </a:ext>
            </a:extLst>
          </p:cNvPr>
          <p:cNvGrpSpPr/>
          <p:nvPr/>
        </p:nvGrpSpPr>
        <p:grpSpPr>
          <a:xfrm>
            <a:off x="5013575" y="1285225"/>
            <a:ext cx="1077515" cy="1010711"/>
            <a:chOff x="6326188" y="2286000"/>
            <a:chExt cx="1436687" cy="1157287"/>
          </a:xfrm>
        </p:grpSpPr>
        <p:sp>
          <p:nvSpPr>
            <p:cNvPr id="26" name="Straight Connector 29">
              <a:extLst>
                <a:ext uri="{FF2B5EF4-FFF2-40B4-BE49-F238E27FC236}">
                  <a16:creationId xmlns:a16="http://schemas.microsoft.com/office/drawing/2014/main" xmlns="" id="{0796DC6B-3B5D-4750-95FE-FA4C7E2FDF8E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6337300" y="2286000"/>
              <a:ext cx="0" cy="1157287"/>
            </a:xfrm>
            <a:prstGeom prst="line">
              <a:avLst/>
            </a:prstGeom>
            <a:noFill/>
            <a:ln w="12700" cap="flat">
              <a:solidFill>
                <a:srgbClr val="4DD0C7"/>
              </a:solidFill>
              <a:prstDash val="solid"/>
              <a:miter lim="800000"/>
              <a:headEnd type="oval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27" name="Straight Connector 30">
              <a:extLst>
                <a:ext uri="{FF2B5EF4-FFF2-40B4-BE49-F238E27FC236}">
                  <a16:creationId xmlns:a16="http://schemas.microsoft.com/office/drawing/2014/main" xmlns="" id="{4E9D02CB-71F9-4D0A-83FF-B0138E3EED62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6326188" y="2290762"/>
              <a:ext cx="1436687" cy="0"/>
            </a:xfrm>
            <a:prstGeom prst="line">
              <a:avLst/>
            </a:prstGeom>
            <a:noFill/>
            <a:ln w="12700" cap="flat">
              <a:solidFill>
                <a:srgbClr val="4DD0C7"/>
              </a:solidFill>
              <a:prstDash val="solid"/>
              <a:miter lim="800000"/>
              <a:headEnd type="oval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11" name="Group 33">
            <a:extLst>
              <a:ext uri="{FF2B5EF4-FFF2-40B4-BE49-F238E27FC236}">
                <a16:creationId xmlns:a16="http://schemas.microsoft.com/office/drawing/2014/main" xmlns="" id="{A993D8A8-38FC-478D-9BCE-590A463706D0}"/>
              </a:ext>
            </a:extLst>
          </p:cNvPr>
          <p:cNvGrpSpPr/>
          <p:nvPr/>
        </p:nvGrpSpPr>
        <p:grpSpPr>
          <a:xfrm>
            <a:off x="5508104" y="3264534"/>
            <a:ext cx="751284" cy="712258"/>
            <a:chOff x="6764338" y="4154488"/>
            <a:chExt cx="1001712" cy="1157287"/>
          </a:xfrm>
        </p:grpSpPr>
        <p:sp>
          <p:nvSpPr>
            <p:cNvPr id="24" name="Straight Connector 35">
              <a:extLst>
                <a:ext uri="{FF2B5EF4-FFF2-40B4-BE49-F238E27FC236}">
                  <a16:creationId xmlns:a16="http://schemas.microsoft.com/office/drawing/2014/main" xmlns="" id="{583F4E66-1450-4838-BDF5-FABE5C3C91D4}"/>
                </a:ext>
              </a:extLst>
            </p:cNvPr>
            <p:cNvSpPr>
              <a:spLocks/>
            </p:cNvSpPr>
            <p:nvPr/>
          </p:nvSpPr>
          <p:spPr bwMode="auto">
            <a:xfrm>
              <a:off x="6773863" y="4154488"/>
              <a:ext cx="0" cy="1157287"/>
            </a:xfrm>
            <a:prstGeom prst="line">
              <a:avLst/>
            </a:prstGeom>
            <a:noFill/>
            <a:ln w="12700" cap="flat">
              <a:solidFill>
                <a:srgbClr val="4DD0C7"/>
              </a:solidFill>
              <a:prstDash val="solid"/>
              <a:miter lim="800000"/>
              <a:headEnd type="oval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25" name="Straight Connector 36">
              <a:extLst>
                <a:ext uri="{FF2B5EF4-FFF2-40B4-BE49-F238E27FC236}">
                  <a16:creationId xmlns:a16="http://schemas.microsoft.com/office/drawing/2014/main" xmlns="" id="{7EBF4691-F319-4673-8BCB-E567EE3F1B8D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6764338" y="5307013"/>
              <a:ext cx="1001712" cy="0"/>
            </a:xfrm>
            <a:prstGeom prst="line">
              <a:avLst/>
            </a:prstGeom>
            <a:noFill/>
            <a:ln w="12700" cap="flat">
              <a:solidFill>
                <a:srgbClr val="4DD0C7"/>
              </a:solidFill>
              <a:prstDash val="solid"/>
              <a:miter lim="800000"/>
              <a:headEnd type="oval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12" name="Group 38">
            <a:extLst>
              <a:ext uri="{FF2B5EF4-FFF2-40B4-BE49-F238E27FC236}">
                <a16:creationId xmlns:a16="http://schemas.microsoft.com/office/drawing/2014/main" xmlns="" id="{11969906-34F1-410F-A206-BBF641F19CF9}"/>
              </a:ext>
            </a:extLst>
          </p:cNvPr>
          <p:cNvGrpSpPr/>
          <p:nvPr/>
        </p:nvGrpSpPr>
        <p:grpSpPr>
          <a:xfrm>
            <a:off x="791580" y="1165818"/>
            <a:ext cx="2120150" cy="649854"/>
            <a:chOff x="3397620" y="1484784"/>
            <a:chExt cx="2574258" cy="866473"/>
          </a:xfrm>
        </p:grpSpPr>
        <p:sp>
          <p:nvSpPr>
            <p:cNvPr id="22" name="TextBox 39">
              <a:extLst>
                <a:ext uri="{FF2B5EF4-FFF2-40B4-BE49-F238E27FC236}">
                  <a16:creationId xmlns:a16="http://schemas.microsoft.com/office/drawing/2014/main" xmlns="" id="{9004FD2D-EED0-4D25-94DF-051C6169FB9A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4709544" y="1484784"/>
              <a:ext cx="1262334" cy="309958"/>
            </a:xfrm>
            <a:prstGeom prst="rect">
              <a:avLst/>
            </a:prstGeom>
            <a:noFill/>
            <a:extLst/>
          </p:spPr>
          <p:txBody>
            <a:bodyPr wrap="none" lIns="90000" tIns="46800" rIns="216000" bIns="46800">
              <a:normAutofit fontScale="77500" lnSpcReduction="20000"/>
            </a:bodyPr>
            <a:lstStyle/>
            <a:p>
              <a:pPr algn="r" latinLnBrk="0"/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</a:rPr>
                <a:t>标题文本预设</a:t>
              </a:r>
            </a:p>
          </p:txBody>
        </p:sp>
        <p:sp>
          <p:nvSpPr>
            <p:cNvPr id="23" name="TextBox 40">
              <a:extLst>
                <a:ext uri="{FF2B5EF4-FFF2-40B4-BE49-F238E27FC236}">
                  <a16:creationId xmlns:a16="http://schemas.microsoft.com/office/drawing/2014/main" xmlns="" id="{673D74E6-412E-4DCB-B2BB-A74583C12EC8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3397620" y="1795079"/>
              <a:ext cx="2574258" cy="556178"/>
            </a:xfrm>
            <a:prstGeom prst="rect">
              <a:avLst/>
            </a:prstGeom>
            <a:noFill/>
            <a:extLst/>
          </p:spPr>
          <p:txBody>
            <a:bodyPr wrap="square" lIns="90000" tIns="46800" rIns="216000" bIns="46800">
              <a:normAutofit fontScale="70000" lnSpcReduction="20000"/>
            </a:bodyPr>
            <a:lstStyle/>
            <a:p>
              <a:pPr algn="r" latinLnBrk="0">
                <a:lnSpc>
                  <a:spcPct val="120000"/>
                </a:lnSpc>
              </a:pP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您的内容打在这里，或者通过复制您的文本后，在此框中选择粘贴，并选择只保留文字</a:t>
              </a:r>
              <a:endParaRPr lang="zh-CN" altLang="en-US" sz="1000" b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</a:endParaRPr>
            </a:p>
          </p:txBody>
        </p:sp>
      </p:grpSp>
      <p:grpSp>
        <p:nvGrpSpPr>
          <p:cNvPr id="13" name="Group 41">
            <a:extLst>
              <a:ext uri="{FF2B5EF4-FFF2-40B4-BE49-F238E27FC236}">
                <a16:creationId xmlns:a16="http://schemas.microsoft.com/office/drawing/2014/main" xmlns="" id="{DB3B1F5A-B10D-406E-8143-FD5C59CEA6FC}"/>
              </a:ext>
            </a:extLst>
          </p:cNvPr>
          <p:cNvGrpSpPr/>
          <p:nvPr/>
        </p:nvGrpSpPr>
        <p:grpSpPr>
          <a:xfrm>
            <a:off x="6473361" y="1165818"/>
            <a:ext cx="1771047" cy="649602"/>
            <a:chOff x="9097762" y="3444655"/>
            <a:chExt cx="2146809" cy="866136"/>
          </a:xfrm>
        </p:grpSpPr>
        <p:sp>
          <p:nvSpPr>
            <p:cNvPr id="20" name="TextBox 48">
              <a:extLst>
                <a:ext uri="{FF2B5EF4-FFF2-40B4-BE49-F238E27FC236}">
                  <a16:creationId xmlns:a16="http://schemas.microsoft.com/office/drawing/2014/main" xmlns="" id="{555E401C-949E-403D-A0EB-14CF6A54B711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9097762" y="3444655"/>
              <a:ext cx="1260237" cy="309958"/>
            </a:xfrm>
            <a:prstGeom prst="rect">
              <a:avLst/>
            </a:prstGeom>
            <a:noFill/>
            <a:extLst/>
          </p:spPr>
          <p:txBody>
            <a:bodyPr wrap="none" lIns="216000" tIns="46800" rIns="90000" bIns="46800">
              <a:normAutofit fontScale="77500" lnSpcReduction="20000"/>
            </a:bodyPr>
            <a:lstStyle/>
            <a:p>
              <a:pPr algn="l" latinLnBrk="0"/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</a:rPr>
                <a:t>标题文本预设</a:t>
              </a:r>
            </a:p>
          </p:txBody>
        </p:sp>
        <p:sp>
          <p:nvSpPr>
            <p:cNvPr id="21" name="TextBox 49">
              <a:extLst>
                <a:ext uri="{FF2B5EF4-FFF2-40B4-BE49-F238E27FC236}">
                  <a16:creationId xmlns:a16="http://schemas.microsoft.com/office/drawing/2014/main" xmlns="" id="{A99D43B8-F9B1-485F-A248-A2E5B2DF548F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9097762" y="3754613"/>
              <a:ext cx="2146809" cy="556178"/>
            </a:xfrm>
            <a:prstGeom prst="rect">
              <a:avLst/>
            </a:prstGeom>
            <a:noFill/>
            <a:extLst/>
          </p:spPr>
          <p:txBody>
            <a:bodyPr wrap="square" lIns="216000" tIns="46800" rIns="90000" bIns="46800">
              <a:normAutofit fontScale="70000" lnSpcReduction="2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您的内容打在这里，或者通过复制您的文本后，在此框中选择粘贴，并选择只保留文字</a:t>
              </a:r>
              <a:endParaRPr lang="zh-CN" altLang="en-US" sz="1000" b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</a:endParaRPr>
            </a:p>
          </p:txBody>
        </p:sp>
      </p:grpSp>
      <p:grpSp>
        <p:nvGrpSpPr>
          <p:cNvPr id="14" name="Group 50">
            <a:extLst>
              <a:ext uri="{FF2B5EF4-FFF2-40B4-BE49-F238E27FC236}">
                <a16:creationId xmlns:a16="http://schemas.microsoft.com/office/drawing/2014/main" xmlns="" id="{5F83EE4A-0B31-4612-AF72-2631F989186C}"/>
              </a:ext>
            </a:extLst>
          </p:cNvPr>
          <p:cNvGrpSpPr/>
          <p:nvPr/>
        </p:nvGrpSpPr>
        <p:grpSpPr>
          <a:xfrm>
            <a:off x="791580" y="3837487"/>
            <a:ext cx="2120150" cy="649854"/>
            <a:chOff x="3397620" y="1484784"/>
            <a:chExt cx="2574258" cy="866473"/>
          </a:xfrm>
        </p:grpSpPr>
        <p:sp>
          <p:nvSpPr>
            <p:cNvPr id="18" name="TextBox 51">
              <a:extLst>
                <a:ext uri="{FF2B5EF4-FFF2-40B4-BE49-F238E27FC236}">
                  <a16:creationId xmlns:a16="http://schemas.microsoft.com/office/drawing/2014/main" xmlns="" id="{FAC42030-E3C2-403A-B687-3C648B1D40DB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4709544" y="1484784"/>
              <a:ext cx="1262334" cy="309958"/>
            </a:xfrm>
            <a:prstGeom prst="rect">
              <a:avLst/>
            </a:prstGeom>
            <a:noFill/>
            <a:extLst/>
          </p:spPr>
          <p:txBody>
            <a:bodyPr wrap="none" lIns="90000" tIns="46800" rIns="216000" bIns="46800">
              <a:normAutofit fontScale="77500" lnSpcReduction="20000"/>
            </a:bodyPr>
            <a:lstStyle/>
            <a:p>
              <a:pPr algn="r" latinLnBrk="0"/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</a:rPr>
                <a:t>标题文本预设</a:t>
              </a:r>
            </a:p>
          </p:txBody>
        </p:sp>
        <p:sp>
          <p:nvSpPr>
            <p:cNvPr id="19" name="TextBox 52">
              <a:extLst>
                <a:ext uri="{FF2B5EF4-FFF2-40B4-BE49-F238E27FC236}">
                  <a16:creationId xmlns:a16="http://schemas.microsoft.com/office/drawing/2014/main" xmlns="" id="{D517562A-0F77-4BB0-8E27-CF43ECF8D7B7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3397620" y="1795079"/>
              <a:ext cx="2574258" cy="556178"/>
            </a:xfrm>
            <a:prstGeom prst="rect">
              <a:avLst/>
            </a:prstGeom>
            <a:noFill/>
            <a:extLst/>
          </p:spPr>
          <p:txBody>
            <a:bodyPr wrap="square" lIns="90000" tIns="46800" rIns="216000" bIns="46800">
              <a:normAutofit fontScale="70000" lnSpcReduction="20000"/>
            </a:bodyPr>
            <a:lstStyle/>
            <a:p>
              <a:pPr algn="r" latinLnBrk="0">
                <a:lnSpc>
                  <a:spcPct val="120000"/>
                </a:lnSpc>
              </a:pP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您的内容打在这里，或者通过复制您的文本后，在此框中选择粘贴，并选择只保留文字</a:t>
              </a:r>
              <a:endParaRPr lang="zh-CN" altLang="en-US" sz="1000" b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</a:endParaRPr>
            </a:p>
          </p:txBody>
        </p:sp>
      </p:grpSp>
      <p:grpSp>
        <p:nvGrpSpPr>
          <p:cNvPr id="15" name="Group 53">
            <a:extLst>
              <a:ext uri="{FF2B5EF4-FFF2-40B4-BE49-F238E27FC236}">
                <a16:creationId xmlns:a16="http://schemas.microsoft.com/office/drawing/2014/main" xmlns="" id="{322A67B3-A26B-42C7-A96D-4F95479E6635}"/>
              </a:ext>
            </a:extLst>
          </p:cNvPr>
          <p:cNvGrpSpPr/>
          <p:nvPr/>
        </p:nvGrpSpPr>
        <p:grpSpPr>
          <a:xfrm>
            <a:off x="6473361" y="3837487"/>
            <a:ext cx="1771047" cy="649602"/>
            <a:chOff x="9097762" y="3444655"/>
            <a:chExt cx="2146809" cy="866136"/>
          </a:xfrm>
        </p:grpSpPr>
        <p:sp>
          <p:nvSpPr>
            <p:cNvPr id="16" name="TextBox 54">
              <a:extLst>
                <a:ext uri="{FF2B5EF4-FFF2-40B4-BE49-F238E27FC236}">
                  <a16:creationId xmlns:a16="http://schemas.microsoft.com/office/drawing/2014/main" xmlns="" id="{7E7B10B5-4BB6-4A82-90C7-80528C866822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9097762" y="3444655"/>
              <a:ext cx="1260237" cy="309958"/>
            </a:xfrm>
            <a:prstGeom prst="rect">
              <a:avLst/>
            </a:prstGeom>
            <a:noFill/>
            <a:extLst/>
          </p:spPr>
          <p:txBody>
            <a:bodyPr wrap="none" lIns="216000" tIns="46800" rIns="90000" bIns="46800">
              <a:normAutofit fontScale="77500" lnSpcReduction="20000"/>
            </a:bodyPr>
            <a:lstStyle/>
            <a:p>
              <a:pPr algn="l" latinLnBrk="0"/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</a:rPr>
                <a:t>标题文本预设</a:t>
              </a:r>
            </a:p>
          </p:txBody>
        </p:sp>
        <p:sp>
          <p:nvSpPr>
            <p:cNvPr id="17" name="TextBox 55">
              <a:extLst>
                <a:ext uri="{FF2B5EF4-FFF2-40B4-BE49-F238E27FC236}">
                  <a16:creationId xmlns:a16="http://schemas.microsoft.com/office/drawing/2014/main" xmlns="" id="{D5EFE228-B54B-4C14-AADB-74A8AB142CC5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9097762" y="3754613"/>
              <a:ext cx="2146809" cy="556178"/>
            </a:xfrm>
            <a:prstGeom prst="rect">
              <a:avLst/>
            </a:prstGeom>
            <a:noFill/>
            <a:extLst/>
          </p:spPr>
          <p:txBody>
            <a:bodyPr wrap="square" lIns="216000" tIns="46800" rIns="90000" bIns="46800">
              <a:normAutofit fontScale="70000" lnSpcReduction="2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您的内容打在这里，或者通过复制您的文本后，在此框中选择粘贴，并选择只保留文字</a:t>
              </a:r>
              <a:endParaRPr lang="zh-CN" altLang="en-US" sz="1000" b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</a:endParaRPr>
            </a:p>
          </p:txBody>
        </p:sp>
      </p:grpSp>
      <p:sp>
        <p:nvSpPr>
          <p:cNvPr id="35" name="Title 1">
            <a:extLst>
              <a:ext uri="{FF2B5EF4-FFF2-40B4-BE49-F238E27FC236}">
                <a16:creationId xmlns:a16="http://schemas.microsoft.com/office/drawing/2014/main" xmlns="" id="{B36508BF-F3C3-4C8C-84F8-CD8A4D91D5AF}"/>
              </a:ext>
            </a:extLst>
          </p:cNvPr>
          <p:cNvSpPr txBox="1">
            <a:spLocks/>
          </p:cNvSpPr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  <a:endParaRPr lang="en-GB" altLang="zh-CN" sz="18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551058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Title 1">
            <a:extLst>
              <a:ext uri="{FF2B5EF4-FFF2-40B4-BE49-F238E27FC236}">
                <a16:creationId xmlns:a16="http://schemas.microsoft.com/office/drawing/2014/main" xmlns="" id="{B75F04F7-CC78-4A75-A377-2D55F667EC29}"/>
              </a:ext>
            </a:extLst>
          </p:cNvPr>
          <p:cNvSpPr txBox="1">
            <a:spLocks/>
          </p:cNvSpPr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  <a:endParaRPr lang="en-GB" altLang="zh-CN" sz="18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899592" y="2168423"/>
            <a:ext cx="1659857" cy="2454066"/>
            <a:chOff x="1186595" y="2168423"/>
            <a:chExt cx="1659857" cy="2454066"/>
          </a:xfrm>
        </p:grpSpPr>
        <p:grpSp>
          <p:nvGrpSpPr>
            <p:cNvPr id="23" name="组合 22">
              <a:extLst>
                <a:ext uri="{FF2B5EF4-FFF2-40B4-BE49-F238E27FC236}">
                  <a16:creationId xmlns:a16="http://schemas.microsoft.com/office/drawing/2014/main" xmlns="" id="{E1F79BED-B98D-4FAD-B20C-EF0577805734}"/>
                </a:ext>
              </a:extLst>
            </p:cNvPr>
            <p:cNvGrpSpPr/>
            <p:nvPr/>
          </p:nvGrpSpPr>
          <p:grpSpPr>
            <a:xfrm>
              <a:off x="1227107" y="2494410"/>
              <a:ext cx="571273" cy="691966"/>
              <a:chOff x="6799263" y="279400"/>
              <a:chExt cx="1014412" cy="1228725"/>
            </a:xfrm>
            <a:solidFill>
              <a:schemeClr val="bg1"/>
            </a:solidFill>
          </p:grpSpPr>
          <p:sp>
            <p:nvSpPr>
              <p:cNvPr id="25" name="任意多边形: 形状 24">
                <a:extLst>
                  <a:ext uri="{FF2B5EF4-FFF2-40B4-BE49-F238E27FC236}">
                    <a16:creationId xmlns:a16="http://schemas.microsoft.com/office/drawing/2014/main" xmlns="" id="{639E95C0-967A-418E-AFEE-F31C454A24F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99263" y="279400"/>
                <a:ext cx="904875" cy="1228725"/>
              </a:xfrm>
              <a:custGeom>
                <a:avLst/>
                <a:gdLst>
                  <a:gd name="T0" fmla="*/ 114 w 141"/>
                  <a:gd name="T1" fmla="*/ 178 h 192"/>
                  <a:gd name="T2" fmla="*/ 13 w 141"/>
                  <a:gd name="T3" fmla="*/ 178 h 192"/>
                  <a:gd name="T4" fmla="*/ 13 w 141"/>
                  <a:gd name="T5" fmla="*/ 51 h 192"/>
                  <a:gd name="T6" fmla="*/ 36 w 141"/>
                  <a:gd name="T7" fmla="*/ 51 h 192"/>
                  <a:gd name="T8" fmla="*/ 51 w 141"/>
                  <a:gd name="T9" fmla="*/ 36 h 192"/>
                  <a:gd name="T10" fmla="*/ 51 w 141"/>
                  <a:gd name="T11" fmla="*/ 13 h 192"/>
                  <a:gd name="T12" fmla="*/ 127 w 141"/>
                  <a:gd name="T13" fmla="*/ 13 h 192"/>
                  <a:gd name="T14" fmla="*/ 127 w 141"/>
                  <a:gd name="T15" fmla="*/ 126 h 192"/>
                  <a:gd name="T16" fmla="*/ 128 w 141"/>
                  <a:gd name="T17" fmla="*/ 126 h 192"/>
                  <a:gd name="T18" fmla="*/ 141 w 141"/>
                  <a:gd name="T19" fmla="*/ 140 h 192"/>
                  <a:gd name="T20" fmla="*/ 141 w 141"/>
                  <a:gd name="T21" fmla="*/ 9 h 192"/>
                  <a:gd name="T22" fmla="*/ 132 w 141"/>
                  <a:gd name="T23" fmla="*/ 0 h 192"/>
                  <a:gd name="T24" fmla="*/ 46 w 141"/>
                  <a:gd name="T25" fmla="*/ 0 h 192"/>
                  <a:gd name="T26" fmla="*/ 0 w 141"/>
                  <a:gd name="T27" fmla="*/ 46 h 192"/>
                  <a:gd name="T28" fmla="*/ 0 w 141"/>
                  <a:gd name="T29" fmla="*/ 50 h 192"/>
                  <a:gd name="T30" fmla="*/ 0 w 141"/>
                  <a:gd name="T31" fmla="*/ 51 h 192"/>
                  <a:gd name="T32" fmla="*/ 0 w 141"/>
                  <a:gd name="T33" fmla="*/ 51 h 192"/>
                  <a:gd name="T34" fmla="*/ 0 w 141"/>
                  <a:gd name="T35" fmla="*/ 183 h 192"/>
                  <a:gd name="T36" fmla="*/ 9 w 141"/>
                  <a:gd name="T37" fmla="*/ 192 h 192"/>
                  <a:gd name="T38" fmla="*/ 127 w 141"/>
                  <a:gd name="T39" fmla="*/ 192 h 192"/>
                  <a:gd name="T40" fmla="*/ 114 w 141"/>
                  <a:gd name="T41" fmla="*/ 178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41" h="192">
                    <a:moveTo>
                      <a:pt x="114" y="178"/>
                    </a:moveTo>
                    <a:cubicBezTo>
                      <a:pt x="13" y="178"/>
                      <a:pt x="13" y="178"/>
                      <a:pt x="13" y="178"/>
                    </a:cubicBezTo>
                    <a:cubicBezTo>
                      <a:pt x="13" y="51"/>
                      <a:pt x="13" y="51"/>
                      <a:pt x="13" y="51"/>
                    </a:cubicBezTo>
                    <a:cubicBezTo>
                      <a:pt x="36" y="51"/>
                      <a:pt x="36" y="51"/>
                      <a:pt x="36" y="51"/>
                    </a:cubicBezTo>
                    <a:cubicBezTo>
                      <a:pt x="44" y="51"/>
                      <a:pt x="51" y="44"/>
                      <a:pt x="51" y="36"/>
                    </a:cubicBezTo>
                    <a:cubicBezTo>
                      <a:pt x="51" y="13"/>
                      <a:pt x="51" y="13"/>
                      <a:pt x="51" y="13"/>
                    </a:cubicBezTo>
                    <a:cubicBezTo>
                      <a:pt x="127" y="13"/>
                      <a:pt x="127" y="13"/>
                      <a:pt x="127" y="13"/>
                    </a:cubicBezTo>
                    <a:cubicBezTo>
                      <a:pt x="127" y="126"/>
                      <a:pt x="127" y="126"/>
                      <a:pt x="127" y="126"/>
                    </a:cubicBezTo>
                    <a:cubicBezTo>
                      <a:pt x="128" y="126"/>
                      <a:pt x="128" y="126"/>
                      <a:pt x="128" y="126"/>
                    </a:cubicBezTo>
                    <a:cubicBezTo>
                      <a:pt x="141" y="140"/>
                      <a:pt x="141" y="140"/>
                      <a:pt x="141" y="140"/>
                    </a:cubicBezTo>
                    <a:cubicBezTo>
                      <a:pt x="141" y="9"/>
                      <a:pt x="141" y="9"/>
                      <a:pt x="141" y="9"/>
                    </a:cubicBezTo>
                    <a:cubicBezTo>
                      <a:pt x="141" y="4"/>
                      <a:pt x="137" y="0"/>
                      <a:pt x="132" y="0"/>
                    </a:cubicBezTo>
                    <a:cubicBezTo>
                      <a:pt x="46" y="0"/>
                      <a:pt x="46" y="0"/>
                      <a:pt x="46" y="0"/>
                    </a:cubicBezTo>
                    <a:cubicBezTo>
                      <a:pt x="0" y="46"/>
                      <a:pt x="0" y="46"/>
                      <a:pt x="0" y="46"/>
                    </a:cubicBezTo>
                    <a:cubicBezTo>
                      <a:pt x="0" y="50"/>
                      <a:pt x="0" y="50"/>
                      <a:pt x="0" y="50"/>
                    </a:cubicBezTo>
                    <a:cubicBezTo>
                      <a:pt x="0" y="51"/>
                      <a:pt x="0" y="51"/>
                      <a:pt x="0" y="51"/>
                    </a:cubicBezTo>
                    <a:cubicBezTo>
                      <a:pt x="0" y="51"/>
                      <a:pt x="0" y="51"/>
                      <a:pt x="0" y="51"/>
                    </a:cubicBezTo>
                    <a:cubicBezTo>
                      <a:pt x="0" y="183"/>
                      <a:pt x="0" y="183"/>
                      <a:pt x="0" y="183"/>
                    </a:cubicBezTo>
                    <a:cubicBezTo>
                      <a:pt x="0" y="188"/>
                      <a:pt x="4" y="192"/>
                      <a:pt x="9" y="192"/>
                    </a:cubicBezTo>
                    <a:cubicBezTo>
                      <a:pt x="127" y="192"/>
                      <a:pt x="127" y="192"/>
                      <a:pt x="127" y="192"/>
                    </a:cubicBezTo>
                    <a:lnTo>
                      <a:pt x="114" y="17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任意多边形: 形状 25">
                <a:extLst>
                  <a:ext uri="{FF2B5EF4-FFF2-40B4-BE49-F238E27FC236}">
                    <a16:creationId xmlns:a16="http://schemas.microsoft.com/office/drawing/2014/main" xmlns="" id="{F8A53844-A93A-4EF3-BDE7-AEA13B2D235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96100" y="573088"/>
                <a:ext cx="917575" cy="928688"/>
              </a:xfrm>
              <a:custGeom>
                <a:avLst/>
                <a:gdLst>
                  <a:gd name="T0" fmla="*/ 142 w 143"/>
                  <a:gd name="T1" fmla="*/ 128 h 145"/>
                  <a:gd name="T2" fmla="*/ 99 w 143"/>
                  <a:gd name="T3" fmla="*/ 81 h 145"/>
                  <a:gd name="T4" fmla="*/ 99 w 143"/>
                  <a:gd name="T5" fmla="*/ 80 h 145"/>
                  <a:gd name="T6" fmla="*/ 103 w 143"/>
                  <a:gd name="T7" fmla="*/ 41 h 145"/>
                  <a:gd name="T8" fmla="*/ 41 w 143"/>
                  <a:gd name="T9" fmla="*/ 8 h 145"/>
                  <a:gd name="T10" fmla="*/ 8 w 143"/>
                  <a:gd name="T11" fmla="*/ 71 h 145"/>
                  <a:gd name="T12" fmla="*/ 70 w 143"/>
                  <a:gd name="T13" fmla="*/ 103 h 145"/>
                  <a:gd name="T14" fmla="*/ 82 w 143"/>
                  <a:gd name="T15" fmla="*/ 98 h 145"/>
                  <a:gd name="T16" fmla="*/ 124 w 143"/>
                  <a:gd name="T17" fmla="*/ 144 h 145"/>
                  <a:gd name="T18" fmla="*/ 131 w 143"/>
                  <a:gd name="T19" fmla="*/ 143 h 145"/>
                  <a:gd name="T20" fmla="*/ 141 w 143"/>
                  <a:gd name="T21" fmla="*/ 134 h 145"/>
                  <a:gd name="T22" fmla="*/ 142 w 143"/>
                  <a:gd name="T23" fmla="*/ 128 h 145"/>
                  <a:gd name="T24" fmla="*/ 21 w 143"/>
                  <a:gd name="T25" fmla="*/ 67 h 145"/>
                  <a:gd name="T26" fmla="*/ 45 w 143"/>
                  <a:gd name="T27" fmla="*/ 21 h 145"/>
                  <a:gd name="T28" fmla="*/ 90 w 143"/>
                  <a:gd name="T29" fmla="*/ 45 h 145"/>
                  <a:gd name="T30" fmla="*/ 66 w 143"/>
                  <a:gd name="T31" fmla="*/ 90 h 145"/>
                  <a:gd name="T32" fmla="*/ 21 w 143"/>
                  <a:gd name="T33" fmla="*/ 67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43" h="145">
                    <a:moveTo>
                      <a:pt x="142" y="128"/>
                    </a:moveTo>
                    <a:cubicBezTo>
                      <a:pt x="99" y="81"/>
                      <a:pt x="99" y="81"/>
                      <a:pt x="99" y="81"/>
                    </a:cubicBezTo>
                    <a:cubicBezTo>
                      <a:pt x="99" y="81"/>
                      <a:pt x="99" y="81"/>
                      <a:pt x="99" y="80"/>
                    </a:cubicBezTo>
                    <a:cubicBezTo>
                      <a:pt x="105" y="69"/>
                      <a:pt x="107" y="55"/>
                      <a:pt x="103" y="41"/>
                    </a:cubicBezTo>
                    <a:cubicBezTo>
                      <a:pt x="95" y="14"/>
                      <a:pt x="67" y="0"/>
                      <a:pt x="41" y="8"/>
                    </a:cubicBezTo>
                    <a:cubicBezTo>
                      <a:pt x="14" y="16"/>
                      <a:pt x="0" y="44"/>
                      <a:pt x="8" y="71"/>
                    </a:cubicBezTo>
                    <a:cubicBezTo>
                      <a:pt x="16" y="97"/>
                      <a:pt x="44" y="112"/>
                      <a:pt x="70" y="103"/>
                    </a:cubicBezTo>
                    <a:cubicBezTo>
                      <a:pt x="75" y="102"/>
                      <a:pt x="78" y="100"/>
                      <a:pt x="82" y="98"/>
                    </a:cubicBezTo>
                    <a:cubicBezTo>
                      <a:pt x="124" y="144"/>
                      <a:pt x="124" y="144"/>
                      <a:pt x="124" y="144"/>
                    </a:cubicBezTo>
                    <a:cubicBezTo>
                      <a:pt x="126" y="145"/>
                      <a:pt x="128" y="145"/>
                      <a:pt x="131" y="143"/>
                    </a:cubicBezTo>
                    <a:cubicBezTo>
                      <a:pt x="141" y="134"/>
                      <a:pt x="141" y="134"/>
                      <a:pt x="141" y="134"/>
                    </a:cubicBezTo>
                    <a:cubicBezTo>
                      <a:pt x="143" y="132"/>
                      <a:pt x="143" y="129"/>
                      <a:pt x="142" y="128"/>
                    </a:cubicBezTo>
                    <a:close/>
                    <a:moveTo>
                      <a:pt x="21" y="67"/>
                    </a:moveTo>
                    <a:cubicBezTo>
                      <a:pt x="15" y="47"/>
                      <a:pt x="25" y="27"/>
                      <a:pt x="45" y="21"/>
                    </a:cubicBezTo>
                    <a:cubicBezTo>
                      <a:pt x="64" y="15"/>
                      <a:pt x="84" y="26"/>
                      <a:pt x="90" y="45"/>
                    </a:cubicBezTo>
                    <a:cubicBezTo>
                      <a:pt x="96" y="64"/>
                      <a:pt x="86" y="84"/>
                      <a:pt x="66" y="90"/>
                    </a:cubicBezTo>
                    <a:cubicBezTo>
                      <a:pt x="47" y="96"/>
                      <a:pt x="27" y="86"/>
                      <a:pt x="21" y="6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" name="任意多边形: 形状 26">
                <a:extLst>
                  <a:ext uri="{FF2B5EF4-FFF2-40B4-BE49-F238E27FC236}">
                    <a16:creationId xmlns:a16="http://schemas.microsoft.com/office/drawing/2014/main" xmlns="" id="{4EF1B0B1-DEED-4EC4-8B5B-4E39E35D713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062788" y="708025"/>
                <a:ext cx="398462" cy="295275"/>
              </a:xfrm>
              <a:custGeom>
                <a:avLst/>
                <a:gdLst>
                  <a:gd name="T0" fmla="*/ 12 w 62"/>
                  <a:gd name="T1" fmla="*/ 20 h 46"/>
                  <a:gd name="T2" fmla="*/ 59 w 62"/>
                  <a:gd name="T3" fmla="*/ 44 h 46"/>
                  <a:gd name="T4" fmla="*/ 59 w 62"/>
                  <a:gd name="T5" fmla="*/ 46 h 46"/>
                  <a:gd name="T6" fmla="*/ 60 w 62"/>
                  <a:gd name="T7" fmla="*/ 25 h 46"/>
                  <a:gd name="T8" fmla="*/ 21 w 62"/>
                  <a:gd name="T9" fmla="*/ 5 h 46"/>
                  <a:gd name="T10" fmla="*/ 0 w 62"/>
                  <a:gd name="T11" fmla="*/ 27 h 46"/>
                  <a:gd name="T12" fmla="*/ 12 w 62"/>
                  <a:gd name="T13" fmla="*/ 2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2" h="46">
                    <a:moveTo>
                      <a:pt x="12" y="20"/>
                    </a:moveTo>
                    <a:cubicBezTo>
                      <a:pt x="32" y="14"/>
                      <a:pt x="52" y="25"/>
                      <a:pt x="59" y="44"/>
                    </a:cubicBezTo>
                    <a:cubicBezTo>
                      <a:pt x="59" y="45"/>
                      <a:pt x="59" y="45"/>
                      <a:pt x="59" y="46"/>
                    </a:cubicBezTo>
                    <a:cubicBezTo>
                      <a:pt x="61" y="40"/>
                      <a:pt x="62" y="32"/>
                      <a:pt x="60" y="25"/>
                    </a:cubicBezTo>
                    <a:cubicBezTo>
                      <a:pt x="55" y="9"/>
                      <a:pt x="37" y="0"/>
                      <a:pt x="21" y="5"/>
                    </a:cubicBezTo>
                    <a:cubicBezTo>
                      <a:pt x="10" y="8"/>
                      <a:pt x="3" y="17"/>
                      <a:pt x="0" y="27"/>
                    </a:cubicBezTo>
                    <a:cubicBezTo>
                      <a:pt x="3" y="24"/>
                      <a:pt x="7" y="21"/>
                      <a:pt x="12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xmlns="" id="{07258590-776C-414F-AAED-9DC63338296C}"/>
                </a:ext>
              </a:extLst>
            </p:cNvPr>
            <p:cNvGrpSpPr/>
            <p:nvPr/>
          </p:nvGrpSpPr>
          <p:grpSpPr>
            <a:xfrm>
              <a:off x="1186595" y="3979544"/>
              <a:ext cx="1659857" cy="642945"/>
              <a:chOff x="-1259677" y="5001250"/>
              <a:chExt cx="2213143" cy="857260"/>
            </a:xfrm>
          </p:grpSpPr>
          <p:sp>
            <p:nvSpPr>
              <p:cNvPr id="11" name="文本框 24">
                <a:extLst>
                  <a:ext uri="{FF2B5EF4-FFF2-40B4-BE49-F238E27FC236}">
                    <a16:creationId xmlns:a16="http://schemas.microsoft.com/office/drawing/2014/main" xmlns="" id="{365D3CC0-B0E4-4320-BB26-C901866E66CC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-1259677" y="5001250"/>
                <a:ext cx="2213143" cy="2830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 anchor="ctr" anchorCtr="1">
                <a:normAutofit lnSpcReduction="100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marL="0" lvl="1" algn="ctr"/>
                <a:r>
                  <a:rPr lang="zh-CN" altLang="en-US" sz="1400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标题文本预设</a:t>
                </a:r>
              </a:p>
            </p:txBody>
          </p:sp>
          <p:sp>
            <p:nvSpPr>
              <p:cNvPr id="12" name="文本框 25">
                <a:extLst>
                  <a:ext uri="{FF2B5EF4-FFF2-40B4-BE49-F238E27FC236}">
                    <a16:creationId xmlns:a16="http://schemas.microsoft.com/office/drawing/2014/main" xmlns="" id="{F0DDF594-29EC-406D-8AC6-D5C94075830F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-1259677" y="5284280"/>
                <a:ext cx="2213143" cy="5742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lIns="0" tIns="0" rIns="0" bIns="0" anchor="ctr" anchorCtr="1">
                <a:normAutofit fontScale="92500" lnSpcReduction="200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>
                  <a:lnSpc>
                    <a:spcPct val="120000"/>
                  </a:lnSpc>
                  <a:defRPr/>
                </a:pPr>
                <a:r>
                  <a:rPr lang="zh-CN" altLang="en-US" sz="1000" dirty="0"/>
                  <a:t>您的内容打在这里，或者通过复制您的文本后，在此框中选择粘贴，并选择只保留文字</a:t>
                </a:r>
              </a:p>
            </p:txBody>
          </p:sp>
        </p:grpSp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54291" y="2168423"/>
              <a:ext cx="1085247" cy="1446996"/>
            </a:xfrm>
            <a:prstGeom prst="rect">
              <a:avLst/>
            </a:prstGeom>
          </p:spPr>
        </p:pic>
      </p:grpSp>
      <p:grpSp>
        <p:nvGrpSpPr>
          <p:cNvPr id="6" name="组合 5"/>
          <p:cNvGrpSpPr/>
          <p:nvPr/>
        </p:nvGrpSpPr>
        <p:grpSpPr>
          <a:xfrm>
            <a:off x="4530104" y="2192742"/>
            <a:ext cx="1659857" cy="2429747"/>
            <a:chOff x="4817107" y="2192742"/>
            <a:chExt cx="1659857" cy="2429747"/>
          </a:xfrm>
        </p:grpSpPr>
        <p:grpSp>
          <p:nvGrpSpPr>
            <p:cNvPr id="21" name="组合 20">
              <a:extLst>
                <a:ext uri="{FF2B5EF4-FFF2-40B4-BE49-F238E27FC236}">
                  <a16:creationId xmlns:a16="http://schemas.microsoft.com/office/drawing/2014/main" xmlns="" id="{E8A54D6B-FCAD-4946-B410-38D2F80B4DB4}"/>
                </a:ext>
              </a:extLst>
            </p:cNvPr>
            <p:cNvGrpSpPr/>
            <p:nvPr/>
          </p:nvGrpSpPr>
          <p:grpSpPr>
            <a:xfrm>
              <a:off x="4849167" y="2459765"/>
              <a:ext cx="896297" cy="761259"/>
              <a:chOff x="6972300" y="1030288"/>
              <a:chExt cx="958851" cy="814387"/>
            </a:xfrm>
            <a:solidFill>
              <a:schemeClr val="bg1"/>
            </a:solidFill>
          </p:grpSpPr>
          <p:sp>
            <p:nvSpPr>
              <p:cNvPr id="30" name="任意多边形: 形状 29">
                <a:extLst>
                  <a:ext uri="{FF2B5EF4-FFF2-40B4-BE49-F238E27FC236}">
                    <a16:creationId xmlns:a16="http://schemas.microsoft.com/office/drawing/2014/main" xmlns="" id="{741D44EA-ECF7-4281-A51C-2579E89CDB7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972300" y="1384300"/>
                <a:ext cx="298450" cy="334962"/>
              </a:xfrm>
              <a:custGeom>
                <a:avLst/>
                <a:gdLst>
                  <a:gd name="T0" fmla="*/ 79 w 79"/>
                  <a:gd name="T1" fmla="*/ 48 h 88"/>
                  <a:gd name="T2" fmla="*/ 79 w 79"/>
                  <a:gd name="T3" fmla="*/ 48 h 88"/>
                  <a:gd name="T4" fmla="*/ 79 w 79"/>
                  <a:gd name="T5" fmla="*/ 48 h 88"/>
                  <a:gd name="T6" fmla="*/ 45 w 79"/>
                  <a:gd name="T7" fmla="*/ 14 h 88"/>
                  <a:gd name="T8" fmla="*/ 46 w 79"/>
                  <a:gd name="T9" fmla="*/ 10 h 88"/>
                  <a:gd name="T10" fmla="*/ 40 w 79"/>
                  <a:gd name="T11" fmla="*/ 0 h 88"/>
                  <a:gd name="T12" fmla="*/ 33 w 79"/>
                  <a:gd name="T13" fmla="*/ 10 h 88"/>
                  <a:gd name="T14" fmla="*/ 34 w 79"/>
                  <a:gd name="T15" fmla="*/ 14 h 88"/>
                  <a:gd name="T16" fmla="*/ 0 w 79"/>
                  <a:gd name="T17" fmla="*/ 48 h 88"/>
                  <a:gd name="T18" fmla="*/ 0 w 79"/>
                  <a:gd name="T19" fmla="*/ 48 h 88"/>
                  <a:gd name="T20" fmla="*/ 40 w 79"/>
                  <a:gd name="T21" fmla="*/ 88 h 88"/>
                  <a:gd name="T22" fmla="*/ 79 w 79"/>
                  <a:gd name="T23" fmla="*/ 48 h 88"/>
                  <a:gd name="T24" fmla="*/ 39 w 79"/>
                  <a:gd name="T25" fmla="*/ 48 h 88"/>
                  <a:gd name="T26" fmla="*/ 4 w 79"/>
                  <a:gd name="T27" fmla="*/ 48 h 88"/>
                  <a:gd name="T28" fmla="*/ 36 w 79"/>
                  <a:gd name="T29" fmla="*/ 16 h 88"/>
                  <a:gd name="T30" fmla="*/ 39 w 79"/>
                  <a:gd name="T31" fmla="*/ 17 h 88"/>
                  <a:gd name="T32" fmla="*/ 39 w 79"/>
                  <a:gd name="T33" fmla="*/ 48 h 88"/>
                  <a:gd name="T34" fmla="*/ 40 w 79"/>
                  <a:gd name="T35" fmla="*/ 17 h 88"/>
                  <a:gd name="T36" fmla="*/ 43 w 79"/>
                  <a:gd name="T37" fmla="*/ 16 h 88"/>
                  <a:gd name="T38" fmla="*/ 75 w 79"/>
                  <a:gd name="T39" fmla="*/ 48 h 88"/>
                  <a:gd name="T40" fmla="*/ 40 w 79"/>
                  <a:gd name="T41" fmla="*/ 48 h 88"/>
                  <a:gd name="T42" fmla="*/ 40 w 79"/>
                  <a:gd name="T43" fmla="*/ 17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79" h="88">
                    <a:moveTo>
                      <a:pt x="79" y="48"/>
                    </a:moveTo>
                    <a:cubicBezTo>
                      <a:pt x="79" y="48"/>
                      <a:pt x="79" y="48"/>
                      <a:pt x="79" y="48"/>
                    </a:cubicBezTo>
                    <a:cubicBezTo>
                      <a:pt x="79" y="48"/>
                      <a:pt x="79" y="48"/>
                      <a:pt x="79" y="48"/>
                    </a:cubicBezTo>
                    <a:cubicBezTo>
                      <a:pt x="45" y="14"/>
                      <a:pt x="45" y="14"/>
                      <a:pt x="45" y="14"/>
                    </a:cubicBezTo>
                    <a:cubicBezTo>
                      <a:pt x="46" y="13"/>
                      <a:pt x="46" y="12"/>
                      <a:pt x="46" y="10"/>
                    </a:cubicBezTo>
                    <a:cubicBezTo>
                      <a:pt x="46" y="7"/>
                      <a:pt x="40" y="0"/>
                      <a:pt x="40" y="0"/>
                    </a:cubicBezTo>
                    <a:cubicBezTo>
                      <a:pt x="40" y="0"/>
                      <a:pt x="33" y="7"/>
                      <a:pt x="33" y="10"/>
                    </a:cubicBezTo>
                    <a:cubicBezTo>
                      <a:pt x="33" y="12"/>
                      <a:pt x="34" y="13"/>
                      <a:pt x="34" y="14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0" y="70"/>
                      <a:pt x="18" y="88"/>
                      <a:pt x="40" y="88"/>
                    </a:cubicBezTo>
                    <a:cubicBezTo>
                      <a:pt x="61" y="88"/>
                      <a:pt x="79" y="70"/>
                      <a:pt x="79" y="48"/>
                    </a:cubicBezTo>
                    <a:close/>
                    <a:moveTo>
                      <a:pt x="39" y="48"/>
                    </a:moveTo>
                    <a:cubicBezTo>
                      <a:pt x="4" y="48"/>
                      <a:pt x="4" y="48"/>
                      <a:pt x="4" y="48"/>
                    </a:cubicBezTo>
                    <a:cubicBezTo>
                      <a:pt x="36" y="16"/>
                      <a:pt x="36" y="16"/>
                      <a:pt x="36" y="16"/>
                    </a:cubicBezTo>
                    <a:cubicBezTo>
                      <a:pt x="37" y="16"/>
                      <a:pt x="38" y="17"/>
                      <a:pt x="39" y="17"/>
                    </a:cubicBezTo>
                    <a:lnTo>
                      <a:pt x="39" y="48"/>
                    </a:lnTo>
                    <a:close/>
                    <a:moveTo>
                      <a:pt x="40" y="17"/>
                    </a:moveTo>
                    <a:cubicBezTo>
                      <a:pt x="41" y="17"/>
                      <a:pt x="42" y="16"/>
                      <a:pt x="43" y="16"/>
                    </a:cubicBezTo>
                    <a:cubicBezTo>
                      <a:pt x="75" y="48"/>
                      <a:pt x="75" y="48"/>
                      <a:pt x="75" y="48"/>
                    </a:cubicBezTo>
                    <a:cubicBezTo>
                      <a:pt x="40" y="48"/>
                      <a:pt x="40" y="48"/>
                      <a:pt x="40" y="48"/>
                    </a:cubicBezTo>
                    <a:lnTo>
                      <a:pt x="40" y="1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" name="任意多边形: 形状 30">
                <a:extLst>
                  <a:ext uri="{FF2B5EF4-FFF2-40B4-BE49-F238E27FC236}">
                    <a16:creationId xmlns:a16="http://schemas.microsoft.com/office/drawing/2014/main" xmlns="" id="{E71D8046-4F82-4D79-8B5F-5905442483E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627938" y="1384300"/>
                <a:ext cx="303213" cy="334962"/>
              </a:xfrm>
              <a:custGeom>
                <a:avLst/>
                <a:gdLst>
                  <a:gd name="T0" fmla="*/ 79 w 80"/>
                  <a:gd name="T1" fmla="*/ 48 h 88"/>
                  <a:gd name="T2" fmla="*/ 79 w 80"/>
                  <a:gd name="T3" fmla="*/ 48 h 88"/>
                  <a:gd name="T4" fmla="*/ 45 w 80"/>
                  <a:gd name="T5" fmla="*/ 14 h 88"/>
                  <a:gd name="T6" fmla="*/ 47 w 80"/>
                  <a:gd name="T7" fmla="*/ 10 h 88"/>
                  <a:gd name="T8" fmla="*/ 40 w 80"/>
                  <a:gd name="T9" fmla="*/ 0 h 88"/>
                  <a:gd name="T10" fmla="*/ 34 w 80"/>
                  <a:gd name="T11" fmla="*/ 10 h 88"/>
                  <a:gd name="T12" fmla="*/ 35 w 80"/>
                  <a:gd name="T13" fmla="*/ 14 h 88"/>
                  <a:gd name="T14" fmla="*/ 0 w 80"/>
                  <a:gd name="T15" fmla="*/ 48 h 88"/>
                  <a:gd name="T16" fmla="*/ 1 w 80"/>
                  <a:gd name="T17" fmla="*/ 48 h 88"/>
                  <a:gd name="T18" fmla="*/ 40 w 80"/>
                  <a:gd name="T19" fmla="*/ 88 h 88"/>
                  <a:gd name="T20" fmla="*/ 80 w 80"/>
                  <a:gd name="T21" fmla="*/ 48 h 88"/>
                  <a:gd name="T22" fmla="*/ 79 w 80"/>
                  <a:gd name="T23" fmla="*/ 48 h 88"/>
                  <a:gd name="T24" fmla="*/ 39 w 80"/>
                  <a:gd name="T25" fmla="*/ 48 h 88"/>
                  <a:gd name="T26" fmla="*/ 4 w 80"/>
                  <a:gd name="T27" fmla="*/ 48 h 88"/>
                  <a:gd name="T28" fmla="*/ 37 w 80"/>
                  <a:gd name="T29" fmla="*/ 16 h 88"/>
                  <a:gd name="T30" fmla="*/ 39 w 80"/>
                  <a:gd name="T31" fmla="*/ 17 h 88"/>
                  <a:gd name="T32" fmla="*/ 39 w 80"/>
                  <a:gd name="T33" fmla="*/ 48 h 88"/>
                  <a:gd name="T34" fmla="*/ 41 w 80"/>
                  <a:gd name="T35" fmla="*/ 48 h 88"/>
                  <a:gd name="T36" fmla="*/ 41 w 80"/>
                  <a:gd name="T37" fmla="*/ 17 h 88"/>
                  <a:gd name="T38" fmla="*/ 43 w 80"/>
                  <a:gd name="T39" fmla="*/ 16 h 88"/>
                  <a:gd name="T40" fmla="*/ 75 w 80"/>
                  <a:gd name="T41" fmla="*/ 48 h 88"/>
                  <a:gd name="T42" fmla="*/ 41 w 80"/>
                  <a:gd name="T43" fmla="*/ 48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80" h="88">
                    <a:moveTo>
                      <a:pt x="79" y="48"/>
                    </a:moveTo>
                    <a:cubicBezTo>
                      <a:pt x="79" y="48"/>
                      <a:pt x="79" y="48"/>
                      <a:pt x="79" y="48"/>
                    </a:cubicBezTo>
                    <a:cubicBezTo>
                      <a:pt x="45" y="14"/>
                      <a:pt x="45" y="14"/>
                      <a:pt x="45" y="14"/>
                    </a:cubicBezTo>
                    <a:cubicBezTo>
                      <a:pt x="46" y="13"/>
                      <a:pt x="47" y="12"/>
                      <a:pt x="47" y="10"/>
                    </a:cubicBezTo>
                    <a:cubicBezTo>
                      <a:pt x="47" y="7"/>
                      <a:pt x="40" y="0"/>
                      <a:pt x="40" y="0"/>
                    </a:cubicBezTo>
                    <a:cubicBezTo>
                      <a:pt x="40" y="0"/>
                      <a:pt x="34" y="7"/>
                      <a:pt x="34" y="10"/>
                    </a:cubicBezTo>
                    <a:cubicBezTo>
                      <a:pt x="34" y="12"/>
                      <a:pt x="34" y="13"/>
                      <a:pt x="35" y="14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1" y="48"/>
                      <a:pt x="1" y="48"/>
                      <a:pt x="1" y="48"/>
                    </a:cubicBezTo>
                    <a:cubicBezTo>
                      <a:pt x="1" y="70"/>
                      <a:pt x="18" y="88"/>
                      <a:pt x="40" y="88"/>
                    </a:cubicBezTo>
                    <a:cubicBezTo>
                      <a:pt x="62" y="88"/>
                      <a:pt x="80" y="70"/>
                      <a:pt x="80" y="48"/>
                    </a:cubicBezTo>
                    <a:lnTo>
                      <a:pt x="79" y="48"/>
                    </a:lnTo>
                    <a:close/>
                    <a:moveTo>
                      <a:pt x="39" y="48"/>
                    </a:moveTo>
                    <a:cubicBezTo>
                      <a:pt x="4" y="48"/>
                      <a:pt x="4" y="48"/>
                      <a:pt x="4" y="48"/>
                    </a:cubicBezTo>
                    <a:cubicBezTo>
                      <a:pt x="37" y="16"/>
                      <a:pt x="37" y="16"/>
                      <a:pt x="37" y="16"/>
                    </a:cubicBezTo>
                    <a:cubicBezTo>
                      <a:pt x="38" y="16"/>
                      <a:pt x="38" y="17"/>
                      <a:pt x="39" y="17"/>
                    </a:cubicBezTo>
                    <a:lnTo>
                      <a:pt x="39" y="48"/>
                    </a:lnTo>
                    <a:close/>
                    <a:moveTo>
                      <a:pt x="41" y="48"/>
                    </a:moveTo>
                    <a:cubicBezTo>
                      <a:pt x="41" y="17"/>
                      <a:pt x="41" y="17"/>
                      <a:pt x="41" y="17"/>
                    </a:cubicBezTo>
                    <a:cubicBezTo>
                      <a:pt x="42" y="17"/>
                      <a:pt x="42" y="16"/>
                      <a:pt x="43" y="16"/>
                    </a:cubicBezTo>
                    <a:cubicBezTo>
                      <a:pt x="75" y="48"/>
                      <a:pt x="75" y="48"/>
                      <a:pt x="75" y="48"/>
                    </a:cubicBezTo>
                    <a:lnTo>
                      <a:pt x="41" y="4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" name="任意多边形: 形状 31">
                <a:extLst>
                  <a:ext uri="{FF2B5EF4-FFF2-40B4-BE49-F238E27FC236}">
                    <a16:creationId xmlns:a16="http://schemas.microsoft.com/office/drawing/2014/main" xmlns="" id="{38FB8703-0372-402C-9D0C-01BC42CB394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081838" y="1030288"/>
                <a:ext cx="739775" cy="814387"/>
              </a:xfrm>
              <a:custGeom>
                <a:avLst/>
                <a:gdLst>
                  <a:gd name="T0" fmla="*/ 150 w 195"/>
                  <a:gd name="T1" fmla="*/ 189 h 214"/>
                  <a:gd name="T2" fmla="*/ 138 w 195"/>
                  <a:gd name="T3" fmla="*/ 189 h 214"/>
                  <a:gd name="T4" fmla="*/ 138 w 195"/>
                  <a:gd name="T5" fmla="*/ 184 h 214"/>
                  <a:gd name="T6" fmla="*/ 128 w 195"/>
                  <a:gd name="T7" fmla="*/ 174 h 214"/>
                  <a:gd name="T8" fmla="*/ 111 w 195"/>
                  <a:gd name="T9" fmla="*/ 174 h 214"/>
                  <a:gd name="T10" fmla="*/ 112 w 195"/>
                  <a:gd name="T11" fmla="*/ 165 h 214"/>
                  <a:gd name="T12" fmla="*/ 105 w 195"/>
                  <a:gd name="T13" fmla="*/ 146 h 214"/>
                  <a:gd name="T14" fmla="*/ 105 w 195"/>
                  <a:gd name="T15" fmla="*/ 52 h 214"/>
                  <a:gd name="T16" fmla="*/ 175 w 195"/>
                  <a:gd name="T17" fmla="*/ 85 h 214"/>
                  <a:gd name="T18" fmla="*/ 184 w 195"/>
                  <a:gd name="T19" fmla="*/ 91 h 214"/>
                  <a:gd name="T20" fmla="*/ 195 w 195"/>
                  <a:gd name="T21" fmla="*/ 79 h 214"/>
                  <a:gd name="T22" fmla="*/ 184 w 195"/>
                  <a:gd name="T23" fmla="*/ 68 h 214"/>
                  <a:gd name="T24" fmla="*/ 175 w 195"/>
                  <a:gd name="T25" fmla="*/ 73 h 214"/>
                  <a:gd name="T26" fmla="*/ 105 w 195"/>
                  <a:gd name="T27" fmla="*/ 42 h 214"/>
                  <a:gd name="T28" fmla="*/ 105 w 195"/>
                  <a:gd name="T29" fmla="*/ 35 h 214"/>
                  <a:gd name="T30" fmla="*/ 113 w 195"/>
                  <a:gd name="T31" fmla="*/ 21 h 214"/>
                  <a:gd name="T32" fmla="*/ 97 w 195"/>
                  <a:gd name="T33" fmla="*/ 0 h 214"/>
                  <a:gd name="T34" fmla="*/ 81 w 195"/>
                  <a:gd name="T35" fmla="*/ 21 h 214"/>
                  <a:gd name="T36" fmla="*/ 89 w 195"/>
                  <a:gd name="T37" fmla="*/ 35 h 214"/>
                  <a:gd name="T38" fmla="*/ 89 w 195"/>
                  <a:gd name="T39" fmla="*/ 42 h 214"/>
                  <a:gd name="T40" fmla="*/ 20 w 195"/>
                  <a:gd name="T41" fmla="*/ 73 h 214"/>
                  <a:gd name="T42" fmla="*/ 11 w 195"/>
                  <a:gd name="T43" fmla="*/ 68 h 214"/>
                  <a:gd name="T44" fmla="*/ 0 w 195"/>
                  <a:gd name="T45" fmla="*/ 79 h 214"/>
                  <a:gd name="T46" fmla="*/ 11 w 195"/>
                  <a:gd name="T47" fmla="*/ 91 h 214"/>
                  <a:gd name="T48" fmla="*/ 21 w 195"/>
                  <a:gd name="T49" fmla="*/ 85 h 214"/>
                  <a:gd name="T50" fmla="*/ 89 w 195"/>
                  <a:gd name="T51" fmla="*/ 52 h 214"/>
                  <a:gd name="T52" fmla="*/ 89 w 195"/>
                  <a:gd name="T53" fmla="*/ 146 h 214"/>
                  <a:gd name="T54" fmla="*/ 83 w 195"/>
                  <a:gd name="T55" fmla="*/ 165 h 214"/>
                  <a:gd name="T56" fmla="*/ 84 w 195"/>
                  <a:gd name="T57" fmla="*/ 174 h 214"/>
                  <a:gd name="T58" fmla="*/ 67 w 195"/>
                  <a:gd name="T59" fmla="*/ 174 h 214"/>
                  <a:gd name="T60" fmla="*/ 57 w 195"/>
                  <a:gd name="T61" fmla="*/ 184 h 214"/>
                  <a:gd name="T62" fmla="*/ 57 w 195"/>
                  <a:gd name="T63" fmla="*/ 189 h 214"/>
                  <a:gd name="T64" fmla="*/ 44 w 195"/>
                  <a:gd name="T65" fmla="*/ 189 h 214"/>
                  <a:gd name="T66" fmla="*/ 27 w 195"/>
                  <a:gd name="T67" fmla="*/ 206 h 214"/>
                  <a:gd name="T68" fmla="*/ 27 w 195"/>
                  <a:gd name="T69" fmla="*/ 214 h 214"/>
                  <a:gd name="T70" fmla="*/ 168 w 195"/>
                  <a:gd name="T71" fmla="*/ 214 h 214"/>
                  <a:gd name="T72" fmla="*/ 168 w 195"/>
                  <a:gd name="T73" fmla="*/ 206 h 214"/>
                  <a:gd name="T74" fmla="*/ 150 w 195"/>
                  <a:gd name="T75" fmla="*/ 189 h 2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95" h="214">
                    <a:moveTo>
                      <a:pt x="150" y="189"/>
                    </a:moveTo>
                    <a:cubicBezTo>
                      <a:pt x="138" y="189"/>
                      <a:pt x="138" y="189"/>
                      <a:pt x="138" y="189"/>
                    </a:cubicBezTo>
                    <a:cubicBezTo>
                      <a:pt x="138" y="184"/>
                      <a:pt x="138" y="184"/>
                      <a:pt x="138" y="184"/>
                    </a:cubicBezTo>
                    <a:cubicBezTo>
                      <a:pt x="138" y="179"/>
                      <a:pt x="133" y="174"/>
                      <a:pt x="128" y="174"/>
                    </a:cubicBezTo>
                    <a:cubicBezTo>
                      <a:pt x="111" y="174"/>
                      <a:pt x="111" y="174"/>
                      <a:pt x="111" y="174"/>
                    </a:cubicBezTo>
                    <a:cubicBezTo>
                      <a:pt x="111" y="172"/>
                      <a:pt x="112" y="169"/>
                      <a:pt x="112" y="165"/>
                    </a:cubicBezTo>
                    <a:cubicBezTo>
                      <a:pt x="112" y="158"/>
                      <a:pt x="109" y="151"/>
                      <a:pt x="105" y="146"/>
                    </a:cubicBezTo>
                    <a:cubicBezTo>
                      <a:pt x="105" y="52"/>
                      <a:pt x="105" y="52"/>
                      <a:pt x="105" y="52"/>
                    </a:cubicBezTo>
                    <a:cubicBezTo>
                      <a:pt x="131" y="56"/>
                      <a:pt x="155" y="67"/>
                      <a:pt x="175" y="85"/>
                    </a:cubicBezTo>
                    <a:cubicBezTo>
                      <a:pt x="176" y="89"/>
                      <a:pt x="180" y="91"/>
                      <a:pt x="184" y="91"/>
                    </a:cubicBezTo>
                    <a:cubicBezTo>
                      <a:pt x="190" y="91"/>
                      <a:pt x="195" y="86"/>
                      <a:pt x="195" y="79"/>
                    </a:cubicBezTo>
                    <a:cubicBezTo>
                      <a:pt x="195" y="73"/>
                      <a:pt x="190" y="68"/>
                      <a:pt x="184" y="68"/>
                    </a:cubicBezTo>
                    <a:cubicBezTo>
                      <a:pt x="180" y="68"/>
                      <a:pt x="177" y="70"/>
                      <a:pt x="175" y="73"/>
                    </a:cubicBezTo>
                    <a:cubicBezTo>
                      <a:pt x="155" y="56"/>
                      <a:pt x="131" y="46"/>
                      <a:pt x="105" y="42"/>
                    </a:cubicBezTo>
                    <a:cubicBezTo>
                      <a:pt x="105" y="35"/>
                      <a:pt x="105" y="35"/>
                      <a:pt x="105" y="35"/>
                    </a:cubicBezTo>
                    <a:cubicBezTo>
                      <a:pt x="110" y="32"/>
                      <a:pt x="113" y="27"/>
                      <a:pt x="113" y="21"/>
                    </a:cubicBezTo>
                    <a:cubicBezTo>
                      <a:pt x="113" y="13"/>
                      <a:pt x="97" y="0"/>
                      <a:pt x="97" y="0"/>
                    </a:cubicBezTo>
                    <a:cubicBezTo>
                      <a:pt x="97" y="0"/>
                      <a:pt x="81" y="13"/>
                      <a:pt x="81" y="21"/>
                    </a:cubicBezTo>
                    <a:cubicBezTo>
                      <a:pt x="81" y="27"/>
                      <a:pt x="85" y="32"/>
                      <a:pt x="89" y="35"/>
                    </a:cubicBezTo>
                    <a:cubicBezTo>
                      <a:pt x="89" y="42"/>
                      <a:pt x="89" y="42"/>
                      <a:pt x="89" y="42"/>
                    </a:cubicBezTo>
                    <a:cubicBezTo>
                      <a:pt x="64" y="46"/>
                      <a:pt x="40" y="56"/>
                      <a:pt x="20" y="73"/>
                    </a:cubicBezTo>
                    <a:cubicBezTo>
                      <a:pt x="18" y="70"/>
                      <a:pt x="15" y="68"/>
                      <a:pt x="11" y="68"/>
                    </a:cubicBezTo>
                    <a:cubicBezTo>
                      <a:pt x="5" y="68"/>
                      <a:pt x="0" y="73"/>
                      <a:pt x="0" y="79"/>
                    </a:cubicBezTo>
                    <a:cubicBezTo>
                      <a:pt x="0" y="86"/>
                      <a:pt x="5" y="91"/>
                      <a:pt x="11" y="91"/>
                    </a:cubicBezTo>
                    <a:cubicBezTo>
                      <a:pt x="15" y="91"/>
                      <a:pt x="19" y="89"/>
                      <a:pt x="21" y="85"/>
                    </a:cubicBezTo>
                    <a:cubicBezTo>
                      <a:pt x="40" y="67"/>
                      <a:pt x="64" y="56"/>
                      <a:pt x="89" y="52"/>
                    </a:cubicBezTo>
                    <a:cubicBezTo>
                      <a:pt x="89" y="146"/>
                      <a:pt x="89" y="146"/>
                      <a:pt x="89" y="146"/>
                    </a:cubicBezTo>
                    <a:cubicBezTo>
                      <a:pt x="85" y="151"/>
                      <a:pt x="83" y="158"/>
                      <a:pt x="83" y="165"/>
                    </a:cubicBezTo>
                    <a:cubicBezTo>
                      <a:pt x="83" y="169"/>
                      <a:pt x="83" y="172"/>
                      <a:pt x="84" y="174"/>
                    </a:cubicBezTo>
                    <a:cubicBezTo>
                      <a:pt x="67" y="174"/>
                      <a:pt x="67" y="174"/>
                      <a:pt x="67" y="174"/>
                    </a:cubicBezTo>
                    <a:cubicBezTo>
                      <a:pt x="61" y="174"/>
                      <a:pt x="57" y="179"/>
                      <a:pt x="57" y="184"/>
                    </a:cubicBezTo>
                    <a:cubicBezTo>
                      <a:pt x="57" y="189"/>
                      <a:pt x="57" y="189"/>
                      <a:pt x="57" y="189"/>
                    </a:cubicBezTo>
                    <a:cubicBezTo>
                      <a:pt x="44" y="189"/>
                      <a:pt x="44" y="189"/>
                      <a:pt x="44" y="189"/>
                    </a:cubicBezTo>
                    <a:cubicBezTo>
                      <a:pt x="35" y="189"/>
                      <a:pt x="27" y="196"/>
                      <a:pt x="27" y="206"/>
                    </a:cubicBezTo>
                    <a:cubicBezTo>
                      <a:pt x="27" y="214"/>
                      <a:pt x="27" y="214"/>
                      <a:pt x="27" y="214"/>
                    </a:cubicBezTo>
                    <a:cubicBezTo>
                      <a:pt x="168" y="214"/>
                      <a:pt x="168" y="214"/>
                      <a:pt x="168" y="214"/>
                    </a:cubicBezTo>
                    <a:cubicBezTo>
                      <a:pt x="168" y="206"/>
                      <a:pt x="168" y="206"/>
                      <a:pt x="168" y="206"/>
                    </a:cubicBezTo>
                    <a:cubicBezTo>
                      <a:pt x="168" y="196"/>
                      <a:pt x="160" y="189"/>
                      <a:pt x="150" y="18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xmlns="" id="{99D7D429-0D31-4BE2-ADCF-4A12A5E27ABA}"/>
                </a:ext>
              </a:extLst>
            </p:cNvPr>
            <p:cNvGrpSpPr/>
            <p:nvPr/>
          </p:nvGrpSpPr>
          <p:grpSpPr>
            <a:xfrm>
              <a:off x="4817107" y="3979544"/>
              <a:ext cx="1659857" cy="642945"/>
              <a:chOff x="361901" y="5001250"/>
              <a:chExt cx="2213143" cy="857260"/>
            </a:xfrm>
          </p:grpSpPr>
          <p:sp>
            <p:nvSpPr>
              <p:cNvPr id="9" name="文本框 22">
                <a:extLst>
                  <a:ext uri="{FF2B5EF4-FFF2-40B4-BE49-F238E27FC236}">
                    <a16:creationId xmlns:a16="http://schemas.microsoft.com/office/drawing/2014/main" xmlns="" id="{19ECE24F-3290-498D-B0B3-2AD1378FE823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361901" y="5001250"/>
                <a:ext cx="2213143" cy="2830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 anchor="ctr" anchorCtr="1">
                <a:normAutofit lnSpcReduction="100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marL="0" lvl="1" algn="ctr"/>
                <a:r>
                  <a:rPr lang="zh-CN" altLang="en-US" sz="1400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标题文本预设</a:t>
                </a:r>
              </a:p>
            </p:txBody>
          </p:sp>
          <p:sp>
            <p:nvSpPr>
              <p:cNvPr id="10" name="文本框 23">
                <a:extLst>
                  <a:ext uri="{FF2B5EF4-FFF2-40B4-BE49-F238E27FC236}">
                    <a16:creationId xmlns:a16="http://schemas.microsoft.com/office/drawing/2014/main" xmlns="" id="{9B42E98C-0892-4A28-BF39-01D6522B1EEE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361901" y="5284280"/>
                <a:ext cx="2213143" cy="5742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lIns="0" tIns="0" rIns="0" bIns="0" anchor="ctr" anchorCtr="1">
                <a:normAutofit fontScale="92500" lnSpcReduction="200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>
                  <a:lnSpc>
                    <a:spcPct val="120000"/>
                  </a:lnSpc>
                  <a:defRPr/>
                </a:pPr>
                <a:r>
                  <a:rPr lang="zh-CN" altLang="en-US" sz="1000" dirty="0"/>
                  <a:t>您的内容打在这里，或者通过复制您的文本后，在此框中选择粘贴，并选择只保留文字</a:t>
                </a:r>
              </a:p>
            </p:txBody>
          </p:sp>
        </p:grpSp>
        <p:pic>
          <p:nvPicPr>
            <p:cNvPr id="35" name="图片 34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78743" y="2192742"/>
              <a:ext cx="1085247" cy="1446996"/>
            </a:xfrm>
            <a:prstGeom prst="rect">
              <a:avLst/>
            </a:prstGeom>
          </p:spPr>
        </p:pic>
      </p:grpSp>
      <p:grpSp>
        <p:nvGrpSpPr>
          <p:cNvPr id="5" name="组合 4"/>
          <p:cNvGrpSpPr/>
          <p:nvPr/>
        </p:nvGrpSpPr>
        <p:grpSpPr>
          <a:xfrm>
            <a:off x="2564858" y="707430"/>
            <a:ext cx="1659857" cy="2800424"/>
            <a:chOff x="2851861" y="522171"/>
            <a:chExt cx="1659857" cy="2800424"/>
          </a:xfrm>
        </p:grpSpPr>
        <p:grpSp>
          <p:nvGrpSpPr>
            <p:cNvPr id="33" name="组合 32"/>
            <p:cNvGrpSpPr/>
            <p:nvPr/>
          </p:nvGrpSpPr>
          <p:grpSpPr>
            <a:xfrm>
              <a:off x="2851861" y="2679649"/>
              <a:ext cx="1659857" cy="642946"/>
              <a:chOff x="3153827" y="1247599"/>
              <a:chExt cx="1659857" cy="642946"/>
            </a:xfrm>
          </p:grpSpPr>
          <p:sp>
            <p:nvSpPr>
              <p:cNvPr id="13" name="文本框 26">
                <a:extLst>
                  <a:ext uri="{FF2B5EF4-FFF2-40B4-BE49-F238E27FC236}">
                    <a16:creationId xmlns:a16="http://schemas.microsoft.com/office/drawing/2014/main" xmlns="" id="{A88E863D-9D18-44A1-952B-06E77B9D6661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3153827" y="1247599"/>
                <a:ext cx="1659857" cy="21227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 anchor="ctr" anchorCtr="1">
                <a:normAutofit lnSpcReduction="100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marL="0" lvl="1" algn="ctr"/>
                <a:r>
                  <a:rPr lang="zh-CN" altLang="en-US" sz="1400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标题文本预设</a:t>
                </a:r>
              </a:p>
            </p:txBody>
          </p:sp>
          <p:sp>
            <p:nvSpPr>
              <p:cNvPr id="14" name="文本框 27">
                <a:extLst>
                  <a:ext uri="{FF2B5EF4-FFF2-40B4-BE49-F238E27FC236}">
                    <a16:creationId xmlns:a16="http://schemas.microsoft.com/office/drawing/2014/main" xmlns="" id="{C953CB06-BB40-44EF-93EA-604E31B84488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3153827" y="1459872"/>
                <a:ext cx="1659857" cy="43067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lIns="0" tIns="0" rIns="0" bIns="0" anchor="ctr" anchorCtr="1">
                <a:normAutofit fontScale="92500" lnSpcReduction="200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>
                  <a:lnSpc>
                    <a:spcPct val="120000"/>
                  </a:lnSpc>
                  <a:defRPr/>
                </a:pPr>
                <a:r>
                  <a:rPr lang="zh-CN" altLang="en-US" sz="1000" dirty="0"/>
                  <a:t>您的内容打在这里，或者通过复制您的文本后，在此框中选择粘贴，并选择只保留文字</a:t>
                </a:r>
              </a:p>
            </p:txBody>
          </p:sp>
        </p:grpSp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15816" y="522171"/>
              <a:ext cx="1481106" cy="1974808"/>
            </a:xfrm>
            <a:prstGeom prst="rect">
              <a:avLst/>
            </a:prstGeom>
          </p:spPr>
        </p:pic>
      </p:grpSp>
      <p:grpSp>
        <p:nvGrpSpPr>
          <p:cNvPr id="37" name="组合 36"/>
          <p:cNvGrpSpPr/>
          <p:nvPr/>
        </p:nvGrpSpPr>
        <p:grpSpPr>
          <a:xfrm>
            <a:off x="6385505" y="707430"/>
            <a:ext cx="1659857" cy="2800424"/>
            <a:chOff x="6672508" y="522171"/>
            <a:chExt cx="1659857" cy="2800424"/>
          </a:xfrm>
        </p:grpSpPr>
        <p:grpSp>
          <p:nvGrpSpPr>
            <p:cNvPr id="34" name="组合 33"/>
            <p:cNvGrpSpPr/>
            <p:nvPr/>
          </p:nvGrpSpPr>
          <p:grpSpPr>
            <a:xfrm>
              <a:off x="6672508" y="2679649"/>
              <a:ext cx="1659857" cy="642946"/>
              <a:chOff x="6974474" y="1247599"/>
              <a:chExt cx="1659857" cy="642946"/>
            </a:xfrm>
          </p:grpSpPr>
          <p:sp>
            <p:nvSpPr>
              <p:cNvPr id="15" name="文本框 28">
                <a:extLst>
                  <a:ext uri="{FF2B5EF4-FFF2-40B4-BE49-F238E27FC236}">
                    <a16:creationId xmlns:a16="http://schemas.microsoft.com/office/drawing/2014/main" xmlns="" id="{AD58C470-7638-43EF-A109-ECF59B3C3EA5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6974474" y="1247599"/>
                <a:ext cx="1659857" cy="21227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 anchor="ctr" anchorCtr="1">
                <a:normAutofit lnSpcReduction="100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marL="0" lvl="1" algn="ctr"/>
                <a:r>
                  <a:rPr lang="zh-CN" altLang="en-US" sz="1400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标题文本预设</a:t>
                </a:r>
              </a:p>
            </p:txBody>
          </p:sp>
          <p:sp>
            <p:nvSpPr>
              <p:cNvPr id="16" name="文本框 29">
                <a:extLst>
                  <a:ext uri="{FF2B5EF4-FFF2-40B4-BE49-F238E27FC236}">
                    <a16:creationId xmlns:a16="http://schemas.microsoft.com/office/drawing/2014/main" xmlns="" id="{9ACC75EC-9463-47AD-A3B0-20A64DCA0DCC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6974474" y="1459872"/>
                <a:ext cx="1659857" cy="43067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lIns="0" tIns="0" rIns="0" bIns="0" anchor="ctr" anchorCtr="1">
                <a:normAutofit fontScale="92500" lnSpcReduction="200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>
                  <a:lnSpc>
                    <a:spcPct val="120000"/>
                  </a:lnSpc>
                  <a:defRPr/>
                </a:pPr>
                <a:r>
                  <a:rPr lang="zh-CN" altLang="en-US" sz="1000" dirty="0"/>
                  <a:t>您的内容打在这里，或者通过复制您的文本后，在此框中选择粘贴，并选择只保留文字</a:t>
                </a:r>
              </a:p>
            </p:txBody>
          </p:sp>
        </p:grpSp>
        <p:pic>
          <p:nvPicPr>
            <p:cNvPr id="36" name="图片 35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761883" y="522171"/>
              <a:ext cx="1481106" cy="1974808"/>
            </a:xfrm>
            <a:prstGeom prst="rect">
              <a:avLst/>
            </a:prstGeom>
          </p:spPr>
        </p:pic>
      </p:grpSp>
      <p:sp>
        <p:nvSpPr>
          <p:cNvPr id="40" name="任意多边形 39"/>
          <p:cNvSpPr/>
          <p:nvPr/>
        </p:nvSpPr>
        <p:spPr>
          <a:xfrm>
            <a:off x="1071897" y="2632503"/>
            <a:ext cx="7112000" cy="1291410"/>
          </a:xfrm>
          <a:custGeom>
            <a:avLst/>
            <a:gdLst>
              <a:gd name="connsiteX0" fmla="*/ 0 w 7112000"/>
              <a:gd name="connsiteY0" fmla="*/ 1207615 h 1225103"/>
              <a:gd name="connsiteX1" fmla="*/ 977900 w 7112000"/>
              <a:gd name="connsiteY1" fmla="*/ 1194915 h 1225103"/>
              <a:gd name="connsiteX2" fmla="*/ 1346200 w 7112000"/>
              <a:gd name="connsiteY2" fmla="*/ 928215 h 1225103"/>
              <a:gd name="connsiteX3" fmla="*/ 1854200 w 7112000"/>
              <a:gd name="connsiteY3" fmla="*/ 115415 h 1225103"/>
              <a:gd name="connsiteX4" fmla="*/ 2921000 w 7112000"/>
              <a:gd name="connsiteY4" fmla="*/ 166215 h 1225103"/>
              <a:gd name="connsiteX5" fmla="*/ 4089400 w 7112000"/>
              <a:gd name="connsiteY5" fmla="*/ 1131415 h 1225103"/>
              <a:gd name="connsiteX6" fmla="*/ 4953000 w 7112000"/>
              <a:gd name="connsiteY6" fmla="*/ 1029815 h 1225103"/>
              <a:gd name="connsiteX7" fmla="*/ 5270500 w 7112000"/>
              <a:gd name="connsiteY7" fmla="*/ 140815 h 1225103"/>
              <a:gd name="connsiteX8" fmla="*/ 5791200 w 7112000"/>
              <a:gd name="connsiteY8" fmla="*/ 1115 h 1225103"/>
              <a:gd name="connsiteX9" fmla="*/ 6604000 w 7112000"/>
              <a:gd name="connsiteY9" fmla="*/ 102715 h 1225103"/>
              <a:gd name="connsiteX10" fmla="*/ 7112000 w 7112000"/>
              <a:gd name="connsiteY10" fmla="*/ 534515 h 1225103"/>
              <a:gd name="connsiteX11" fmla="*/ 7112000 w 7112000"/>
              <a:gd name="connsiteY11" fmla="*/ 534515 h 1225103"/>
              <a:gd name="connsiteX0" fmla="*/ 0 w 7112000"/>
              <a:gd name="connsiteY0" fmla="*/ 1207615 h 1283427"/>
              <a:gd name="connsiteX1" fmla="*/ 977900 w 7112000"/>
              <a:gd name="connsiteY1" fmla="*/ 1194915 h 1283427"/>
              <a:gd name="connsiteX2" fmla="*/ 1854200 w 7112000"/>
              <a:gd name="connsiteY2" fmla="*/ 115415 h 1283427"/>
              <a:gd name="connsiteX3" fmla="*/ 2921000 w 7112000"/>
              <a:gd name="connsiteY3" fmla="*/ 166215 h 1283427"/>
              <a:gd name="connsiteX4" fmla="*/ 4089400 w 7112000"/>
              <a:gd name="connsiteY4" fmla="*/ 1131415 h 1283427"/>
              <a:gd name="connsiteX5" fmla="*/ 4953000 w 7112000"/>
              <a:gd name="connsiteY5" fmla="*/ 1029815 h 1283427"/>
              <a:gd name="connsiteX6" fmla="*/ 5270500 w 7112000"/>
              <a:gd name="connsiteY6" fmla="*/ 140815 h 1283427"/>
              <a:gd name="connsiteX7" fmla="*/ 5791200 w 7112000"/>
              <a:gd name="connsiteY7" fmla="*/ 1115 h 1283427"/>
              <a:gd name="connsiteX8" fmla="*/ 6604000 w 7112000"/>
              <a:gd name="connsiteY8" fmla="*/ 102715 h 1283427"/>
              <a:gd name="connsiteX9" fmla="*/ 7112000 w 7112000"/>
              <a:gd name="connsiteY9" fmla="*/ 534515 h 1283427"/>
              <a:gd name="connsiteX10" fmla="*/ 7112000 w 7112000"/>
              <a:gd name="connsiteY10" fmla="*/ 534515 h 1283427"/>
              <a:gd name="connsiteX0" fmla="*/ 0 w 7112000"/>
              <a:gd name="connsiteY0" fmla="*/ 1197508 h 1273320"/>
              <a:gd name="connsiteX1" fmla="*/ 977900 w 7112000"/>
              <a:gd name="connsiteY1" fmla="*/ 1184808 h 1273320"/>
              <a:gd name="connsiteX2" fmla="*/ 1854200 w 7112000"/>
              <a:gd name="connsiteY2" fmla="*/ 105308 h 1273320"/>
              <a:gd name="connsiteX3" fmla="*/ 2921000 w 7112000"/>
              <a:gd name="connsiteY3" fmla="*/ 156108 h 1273320"/>
              <a:gd name="connsiteX4" fmla="*/ 4089400 w 7112000"/>
              <a:gd name="connsiteY4" fmla="*/ 1121308 h 1273320"/>
              <a:gd name="connsiteX5" fmla="*/ 4953000 w 7112000"/>
              <a:gd name="connsiteY5" fmla="*/ 1019708 h 1273320"/>
              <a:gd name="connsiteX6" fmla="*/ 5270500 w 7112000"/>
              <a:gd name="connsiteY6" fmla="*/ 130708 h 1273320"/>
              <a:gd name="connsiteX7" fmla="*/ 6604000 w 7112000"/>
              <a:gd name="connsiteY7" fmla="*/ 92608 h 1273320"/>
              <a:gd name="connsiteX8" fmla="*/ 7112000 w 7112000"/>
              <a:gd name="connsiteY8" fmla="*/ 524408 h 1273320"/>
              <a:gd name="connsiteX9" fmla="*/ 7112000 w 7112000"/>
              <a:gd name="connsiteY9" fmla="*/ 524408 h 1273320"/>
              <a:gd name="connsiteX0" fmla="*/ 0 w 7112000"/>
              <a:gd name="connsiteY0" fmla="*/ 1197508 h 1273320"/>
              <a:gd name="connsiteX1" fmla="*/ 977900 w 7112000"/>
              <a:gd name="connsiteY1" fmla="*/ 1184808 h 1273320"/>
              <a:gd name="connsiteX2" fmla="*/ 1854200 w 7112000"/>
              <a:gd name="connsiteY2" fmla="*/ 105308 h 1273320"/>
              <a:gd name="connsiteX3" fmla="*/ 2921000 w 7112000"/>
              <a:gd name="connsiteY3" fmla="*/ 156108 h 1273320"/>
              <a:gd name="connsiteX4" fmla="*/ 4089400 w 7112000"/>
              <a:gd name="connsiteY4" fmla="*/ 1121308 h 1273320"/>
              <a:gd name="connsiteX5" fmla="*/ 4953000 w 7112000"/>
              <a:gd name="connsiteY5" fmla="*/ 1019708 h 1273320"/>
              <a:gd name="connsiteX6" fmla="*/ 5270500 w 7112000"/>
              <a:gd name="connsiteY6" fmla="*/ 130708 h 1273320"/>
              <a:gd name="connsiteX7" fmla="*/ 6604000 w 7112000"/>
              <a:gd name="connsiteY7" fmla="*/ 92608 h 1273320"/>
              <a:gd name="connsiteX8" fmla="*/ 7112000 w 7112000"/>
              <a:gd name="connsiteY8" fmla="*/ 524408 h 1273320"/>
              <a:gd name="connsiteX9" fmla="*/ 7112000 w 7112000"/>
              <a:gd name="connsiteY9" fmla="*/ 524408 h 1273320"/>
              <a:gd name="connsiteX0" fmla="*/ 0 w 7112000"/>
              <a:gd name="connsiteY0" fmla="*/ 1215598 h 1291410"/>
              <a:gd name="connsiteX1" fmla="*/ 977900 w 7112000"/>
              <a:gd name="connsiteY1" fmla="*/ 1202898 h 1291410"/>
              <a:gd name="connsiteX2" fmla="*/ 1854200 w 7112000"/>
              <a:gd name="connsiteY2" fmla="*/ 123398 h 1291410"/>
              <a:gd name="connsiteX3" fmla="*/ 2921000 w 7112000"/>
              <a:gd name="connsiteY3" fmla="*/ 174198 h 1291410"/>
              <a:gd name="connsiteX4" fmla="*/ 4089400 w 7112000"/>
              <a:gd name="connsiteY4" fmla="*/ 1139398 h 1291410"/>
              <a:gd name="connsiteX5" fmla="*/ 4953000 w 7112000"/>
              <a:gd name="connsiteY5" fmla="*/ 1037798 h 1291410"/>
              <a:gd name="connsiteX6" fmla="*/ 5270500 w 7112000"/>
              <a:gd name="connsiteY6" fmla="*/ 148798 h 1291410"/>
              <a:gd name="connsiteX7" fmla="*/ 6604000 w 7112000"/>
              <a:gd name="connsiteY7" fmla="*/ 110698 h 1291410"/>
              <a:gd name="connsiteX8" fmla="*/ 7112000 w 7112000"/>
              <a:gd name="connsiteY8" fmla="*/ 542498 h 1291410"/>
              <a:gd name="connsiteX9" fmla="*/ 7112000 w 7112000"/>
              <a:gd name="connsiteY9" fmla="*/ 542498 h 12914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112000" h="1291410">
                <a:moveTo>
                  <a:pt x="0" y="1215598"/>
                </a:moveTo>
                <a:cubicBezTo>
                  <a:pt x="376766" y="1232531"/>
                  <a:pt x="668867" y="1384931"/>
                  <a:pt x="977900" y="1202898"/>
                </a:cubicBezTo>
                <a:cubicBezTo>
                  <a:pt x="1286933" y="1020865"/>
                  <a:pt x="1530350" y="294848"/>
                  <a:pt x="1854200" y="123398"/>
                </a:cubicBezTo>
                <a:cubicBezTo>
                  <a:pt x="2178050" y="-48052"/>
                  <a:pt x="2548467" y="4865"/>
                  <a:pt x="2921000" y="174198"/>
                </a:cubicBezTo>
                <a:cubicBezTo>
                  <a:pt x="3293533" y="343531"/>
                  <a:pt x="3750733" y="995465"/>
                  <a:pt x="4089400" y="1139398"/>
                </a:cubicBezTo>
                <a:cubicBezTo>
                  <a:pt x="4428067" y="1283331"/>
                  <a:pt x="4756150" y="1202898"/>
                  <a:pt x="4953000" y="1037798"/>
                </a:cubicBezTo>
                <a:cubicBezTo>
                  <a:pt x="5149850" y="872698"/>
                  <a:pt x="4995333" y="303315"/>
                  <a:pt x="5270500" y="148798"/>
                </a:cubicBezTo>
                <a:cubicBezTo>
                  <a:pt x="5545667" y="-5719"/>
                  <a:pt x="6107971" y="-72794"/>
                  <a:pt x="6604000" y="110698"/>
                </a:cubicBezTo>
                <a:cubicBezTo>
                  <a:pt x="7100029" y="294190"/>
                  <a:pt x="7112000" y="542498"/>
                  <a:pt x="7112000" y="542498"/>
                </a:cubicBezTo>
                <a:lnTo>
                  <a:pt x="7112000" y="542498"/>
                </a:lnTo>
              </a:path>
            </a:pathLst>
          </a:cu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4907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9303" y="1540861"/>
            <a:ext cx="2128262" cy="2128262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7869" y="1540861"/>
            <a:ext cx="2128262" cy="2128262"/>
          </a:xfrm>
          <a:prstGeom prst="rect">
            <a:avLst/>
          </a:prstGeom>
        </p:spPr>
      </p:pic>
      <p:pic>
        <p:nvPicPr>
          <p:cNvPr id="34" name="图片 3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0237" y="1540861"/>
            <a:ext cx="2128262" cy="2128262"/>
          </a:xfrm>
          <a:prstGeom prst="rect">
            <a:avLst/>
          </a:prstGeom>
        </p:spPr>
      </p:pic>
      <p:sp>
        <p:nvSpPr>
          <p:cNvPr id="47" name="Title 1">
            <a:extLst>
              <a:ext uri="{FF2B5EF4-FFF2-40B4-BE49-F238E27FC236}">
                <a16:creationId xmlns:a16="http://schemas.microsoft.com/office/drawing/2014/main" xmlns="" id="{FFEC0E11-92B3-4C28-849F-D4B9C54CED23}"/>
              </a:ext>
            </a:extLst>
          </p:cNvPr>
          <p:cNvSpPr txBox="1">
            <a:spLocks/>
          </p:cNvSpPr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  <a:endParaRPr lang="en-GB" altLang="zh-CN" sz="18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2" name="Group 50">
            <a:extLst>
              <a:ext uri="{FF2B5EF4-FFF2-40B4-BE49-F238E27FC236}">
                <a16:creationId xmlns:a16="http://schemas.microsoft.com/office/drawing/2014/main" xmlns="" id="{5F83EE4A-0B31-4612-AF72-2631F989186C}"/>
              </a:ext>
            </a:extLst>
          </p:cNvPr>
          <p:cNvGrpSpPr/>
          <p:nvPr/>
        </p:nvGrpSpPr>
        <p:grpSpPr>
          <a:xfrm>
            <a:off x="1177415" y="2192202"/>
            <a:ext cx="2120150" cy="621357"/>
            <a:chOff x="4053582" y="1484784"/>
            <a:chExt cx="2574258" cy="828477"/>
          </a:xfrm>
        </p:grpSpPr>
        <p:sp>
          <p:nvSpPr>
            <p:cNvPr id="53" name="TextBox 51">
              <a:extLst>
                <a:ext uri="{FF2B5EF4-FFF2-40B4-BE49-F238E27FC236}">
                  <a16:creationId xmlns:a16="http://schemas.microsoft.com/office/drawing/2014/main" xmlns="" id="{FAC42030-E3C2-403A-B687-3C648B1D40DB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4709544" y="1484784"/>
              <a:ext cx="1262334" cy="309958"/>
            </a:xfrm>
            <a:prstGeom prst="rect">
              <a:avLst/>
            </a:prstGeom>
            <a:noFill/>
            <a:extLst/>
          </p:spPr>
          <p:txBody>
            <a:bodyPr wrap="none" lIns="90000" tIns="46800" rIns="216000" bIns="46800">
              <a:normAutofit fontScale="77500" lnSpcReduction="20000"/>
            </a:bodyPr>
            <a:lstStyle/>
            <a:p>
              <a:pPr algn="r" latinLnBrk="0"/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</a:rPr>
                <a:t>标题文本预设</a:t>
              </a:r>
            </a:p>
          </p:txBody>
        </p:sp>
        <p:sp>
          <p:nvSpPr>
            <p:cNvPr id="54" name="TextBox 52">
              <a:extLst>
                <a:ext uri="{FF2B5EF4-FFF2-40B4-BE49-F238E27FC236}">
                  <a16:creationId xmlns:a16="http://schemas.microsoft.com/office/drawing/2014/main" xmlns="" id="{D517562A-0F77-4BB0-8E27-CF43ECF8D7B7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4053582" y="1757083"/>
              <a:ext cx="2574258" cy="556178"/>
            </a:xfrm>
            <a:prstGeom prst="rect">
              <a:avLst/>
            </a:prstGeom>
            <a:noFill/>
            <a:extLst/>
          </p:spPr>
          <p:txBody>
            <a:bodyPr wrap="square" lIns="90000" tIns="46800" rIns="216000" bIns="46800">
              <a:normAutofit fontScale="92500" lnSpcReduction="10000"/>
            </a:bodyPr>
            <a:lstStyle/>
            <a:p>
              <a:pPr algn="ctr" latinLnBrk="0">
                <a:lnSpc>
                  <a:spcPct val="120000"/>
                </a:lnSpc>
              </a:pP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点击输入替换内容</a:t>
              </a:r>
            </a:p>
            <a:p>
              <a:pPr algn="ctr" latinLnBrk="0">
                <a:lnSpc>
                  <a:spcPct val="120000"/>
                </a:lnSpc>
              </a:pP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点击输入替换内容</a:t>
              </a:r>
              <a:endParaRPr lang="zh-CN" altLang="en-US" sz="1000" b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</a:endParaRPr>
            </a:p>
          </p:txBody>
        </p:sp>
      </p:grpSp>
      <p:grpSp>
        <p:nvGrpSpPr>
          <p:cNvPr id="27" name="Group 50">
            <a:extLst>
              <a:ext uri="{FF2B5EF4-FFF2-40B4-BE49-F238E27FC236}">
                <a16:creationId xmlns:a16="http://schemas.microsoft.com/office/drawing/2014/main" xmlns="" id="{5F83EE4A-0B31-4612-AF72-2631F989186C}"/>
              </a:ext>
            </a:extLst>
          </p:cNvPr>
          <p:cNvGrpSpPr/>
          <p:nvPr/>
        </p:nvGrpSpPr>
        <p:grpSpPr>
          <a:xfrm>
            <a:off x="3515981" y="2192202"/>
            <a:ext cx="2120150" cy="621357"/>
            <a:chOff x="4053582" y="1484784"/>
            <a:chExt cx="2574258" cy="828477"/>
          </a:xfrm>
        </p:grpSpPr>
        <p:sp>
          <p:nvSpPr>
            <p:cNvPr id="28" name="TextBox 51">
              <a:extLst>
                <a:ext uri="{FF2B5EF4-FFF2-40B4-BE49-F238E27FC236}">
                  <a16:creationId xmlns:a16="http://schemas.microsoft.com/office/drawing/2014/main" xmlns="" id="{FAC42030-E3C2-403A-B687-3C648B1D40DB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4709544" y="1484784"/>
              <a:ext cx="1262334" cy="309958"/>
            </a:xfrm>
            <a:prstGeom prst="rect">
              <a:avLst/>
            </a:prstGeom>
            <a:noFill/>
            <a:extLst/>
          </p:spPr>
          <p:txBody>
            <a:bodyPr wrap="none" lIns="90000" tIns="46800" rIns="216000" bIns="46800">
              <a:normAutofit fontScale="77500" lnSpcReduction="20000"/>
            </a:bodyPr>
            <a:lstStyle/>
            <a:p>
              <a:pPr algn="r" latinLnBrk="0"/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</a:rPr>
                <a:t>标题文本预设</a:t>
              </a:r>
            </a:p>
          </p:txBody>
        </p:sp>
        <p:sp>
          <p:nvSpPr>
            <p:cNvPr id="29" name="TextBox 52">
              <a:extLst>
                <a:ext uri="{FF2B5EF4-FFF2-40B4-BE49-F238E27FC236}">
                  <a16:creationId xmlns:a16="http://schemas.microsoft.com/office/drawing/2014/main" xmlns="" id="{D517562A-0F77-4BB0-8E27-CF43ECF8D7B7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4053582" y="1757083"/>
              <a:ext cx="2574258" cy="556178"/>
            </a:xfrm>
            <a:prstGeom prst="rect">
              <a:avLst/>
            </a:prstGeom>
            <a:noFill/>
            <a:extLst/>
          </p:spPr>
          <p:txBody>
            <a:bodyPr wrap="square" lIns="90000" tIns="46800" rIns="216000" bIns="46800">
              <a:normAutofit fontScale="92500" lnSpcReduction="10000"/>
            </a:bodyPr>
            <a:lstStyle/>
            <a:p>
              <a:pPr algn="ctr" latinLnBrk="0">
                <a:lnSpc>
                  <a:spcPct val="120000"/>
                </a:lnSpc>
              </a:pP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点击输入替换内容</a:t>
              </a:r>
            </a:p>
            <a:p>
              <a:pPr algn="ctr" latinLnBrk="0">
                <a:lnSpc>
                  <a:spcPct val="120000"/>
                </a:lnSpc>
              </a:pP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点击输入替换内容</a:t>
              </a:r>
              <a:endParaRPr lang="zh-CN" altLang="en-US" sz="1000" b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</a:endParaRPr>
            </a:p>
          </p:txBody>
        </p:sp>
      </p:grpSp>
      <p:grpSp>
        <p:nvGrpSpPr>
          <p:cNvPr id="31" name="Group 50">
            <a:extLst>
              <a:ext uri="{FF2B5EF4-FFF2-40B4-BE49-F238E27FC236}">
                <a16:creationId xmlns:a16="http://schemas.microsoft.com/office/drawing/2014/main" xmlns="" id="{5F83EE4A-0B31-4612-AF72-2631F989186C}"/>
              </a:ext>
            </a:extLst>
          </p:cNvPr>
          <p:cNvGrpSpPr/>
          <p:nvPr/>
        </p:nvGrpSpPr>
        <p:grpSpPr>
          <a:xfrm>
            <a:off x="5848349" y="2192202"/>
            <a:ext cx="2120150" cy="621357"/>
            <a:chOff x="4053582" y="1484784"/>
            <a:chExt cx="2574258" cy="828477"/>
          </a:xfrm>
        </p:grpSpPr>
        <p:sp>
          <p:nvSpPr>
            <p:cNvPr id="32" name="TextBox 51">
              <a:extLst>
                <a:ext uri="{FF2B5EF4-FFF2-40B4-BE49-F238E27FC236}">
                  <a16:creationId xmlns:a16="http://schemas.microsoft.com/office/drawing/2014/main" xmlns="" id="{FAC42030-E3C2-403A-B687-3C648B1D40DB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4709544" y="1484784"/>
              <a:ext cx="1262334" cy="309958"/>
            </a:xfrm>
            <a:prstGeom prst="rect">
              <a:avLst/>
            </a:prstGeom>
            <a:noFill/>
            <a:extLst/>
          </p:spPr>
          <p:txBody>
            <a:bodyPr wrap="none" lIns="90000" tIns="46800" rIns="216000" bIns="46800">
              <a:normAutofit fontScale="77500" lnSpcReduction="20000"/>
            </a:bodyPr>
            <a:lstStyle/>
            <a:p>
              <a:pPr algn="r" latinLnBrk="0"/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</a:rPr>
                <a:t>标题文本预设</a:t>
              </a:r>
            </a:p>
          </p:txBody>
        </p:sp>
        <p:sp>
          <p:nvSpPr>
            <p:cNvPr id="33" name="TextBox 52">
              <a:extLst>
                <a:ext uri="{FF2B5EF4-FFF2-40B4-BE49-F238E27FC236}">
                  <a16:creationId xmlns:a16="http://schemas.microsoft.com/office/drawing/2014/main" xmlns="" id="{D517562A-0F77-4BB0-8E27-CF43ECF8D7B7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4053582" y="1757083"/>
              <a:ext cx="2574258" cy="556178"/>
            </a:xfrm>
            <a:prstGeom prst="rect">
              <a:avLst/>
            </a:prstGeom>
            <a:noFill/>
            <a:extLst/>
          </p:spPr>
          <p:txBody>
            <a:bodyPr wrap="square" lIns="90000" tIns="46800" rIns="216000" bIns="46800">
              <a:normAutofit fontScale="92500" lnSpcReduction="10000"/>
            </a:bodyPr>
            <a:lstStyle/>
            <a:p>
              <a:pPr algn="ctr" latinLnBrk="0">
                <a:lnSpc>
                  <a:spcPct val="120000"/>
                </a:lnSpc>
              </a:pP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点击输入替换内容</a:t>
              </a:r>
            </a:p>
            <a:p>
              <a:pPr algn="ctr" latinLnBrk="0">
                <a:lnSpc>
                  <a:spcPct val="120000"/>
                </a:lnSpc>
              </a:pP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点击输入替换内容</a:t>
              </a:r>
              <a:endParaRPr lang="zh-CN" altLang="en-US" sz="1000" b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653998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71">
            <a:extLst>
              <a:ext uri="{FF2B5EF4-FFF2-40B4-BE49-F238E27FC236}">
                <a16:creationId xmlns:a16="http://schemas.microsoft.com/office/drawing/2014/main" xmlns="" id="{655EBC68-07CF-4D3C-8C7B-6BCCF1D0D5BE}"/>
              </a:ext>
            </a:extLst>
          </p:cNvPr>
          <p:cNvSpPr txBox="1"/>
          <p:nvPr/>
        </p:nvSpPr>
        <p:spPr>
          <a:xfrm>
            <a:off x="3224319" y="2469277"/>
            <a:ext cx="28786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请替换文字内容</a:t>
            </a: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xmlns="" id="{215FC073-4BC7-4B0E-8E0A-FEA08E6833F2}"/>
              </a:ext>
            </a:extLst>
          </p:cNvPr>
          <p:cNvSpPr/>
          <p:nvPr/>
        </p:nvSpPr>
        <p:spPr>
          <a:xfrm>
            <a:off x="3484546" y="1729630"/>
            <a:ext cx="2174908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spc="3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DFTongTong-B5" panose="02010609010101010101" pitchFamily="49" charset="-120"/>
                <a:ea typeface="DFTongTong-B5" panose="02010609010101010101" pitchFamily="49" charset="-120"/>
                <a:cs typeface="Adobe Arabic" panose="02040503050201020203" pitchFamily="18" charset="-78"/>
                <a:sym typeface="微软雅黑" pitchFamily="34" charset="-122"/>
              </a:rPr>
              <a:t>PAPT </a:t>
            </a:r>
            <a:r>
              <a:rPr lang="en-US" altLang="zh-CN" sz="4400" b="1" spc="3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DFTongTong-B5" panose="02010609010101010101" pitchFamily="49" charset="-120"/>
                <a:ea typeface="DFTongTong-B5" panose="02010609010101010101" pitchFamily="49" charset="-120"/>
                <a:cs typeface="Adobe Arabic" panose="02040503050201020203" pitchFamily="18" charset="-78"/>
                <a:sym typeface="微软雅黑" pitchFamily="34" charset="-122"/>
              </a:rPr>
              <a:t>03</a:t>
            </a:r>
            <a:endParaRPr lang="zh-CN" altLang="en-US" sz="4400" b="1" spc="300" dirty="0">
              <a:solidFill>
                <a:schemeClr val="tx1">
                  <a:lumMod val="85000"/>
                  <a:lumOff val="15000"/>
                </a:schemeClr>
              </a:solidFill>
              <a:latin typeface="DFTongTong-B5" panose="02010609010101010101" pitchFamily="49" charset="-120"/>
              <a:ea typeface="DFTongTong-B5" panose="02010609010101010101" pitchFamily="49" charset="-120"/>
              <a:cs typeface="Adobe Arabic" panose="02040503050201020203" pitchFamily="18" charset="-78"/>
              <a:sym typeface="微软雅黑" pitchFamily="34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>
            <a:off x="-436919" y="3581254"/>
            <a:ext cx="7266379" cy="2782972"/>
          </a:xfrm>
          <a:prstGeom prst="rect">
            <a:avLst/>
          </a:prstGeom>
        </p:spPr>
      </p:pic>
      <p:grpSp>
        <p:nvGrpSpPr>
          <p:cNvPr id="13" name="组合 12"/>
          <p:cNvGrpSpPr/>
          <p:nvPr/>
        </p:nvGrpSpPr>
        <p:grpSpPr>
          <a:xfrm>
            <a:off x="1257436" y="1564122"/>
            <a:ext cx="3877670" cy="4031132"/>
            <a:chOff x="1257436" y="1564122"/>
            <a:chExt cx="3877670" cy="4031132"/>
          </a:xfrm>
        </p:grpSpPr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739803">
              <a:off x="1440080" y="1783898"/>
              <a:ext cx="3512382" cy="3877670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5653127">
              <a:off x="473329" y="2710300"/>
              <a:ext cx="3749810" cy="1457453"/>
            </a:xfrm>
            <a:prstGeom prst="rect">
              <a:avLst/>
            </a:prstGeom>
          </p:spPr>
        </p:pic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4276340">
              <a:off x="468604" y="3720359"/>
              <a:ext cx="2700266" cy="104952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9088692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30">
            <a:extLst>
              <a:ext uri="{FF2B5EF4-FFF2-40B4-BE49-F238E27FC236}">
                <a16:creationId xmlns:a16="http://schemas.microsoft.com/office/drawing/2014/main" xmlns="" id="{68C4B1F5-AA7A-405F-BBB5-4122D048280A}"/>
              </a:ext>
            </a:extLst>
          </p:cNvPr>
          <p:cNvGrpSpPr/>
          <p:nvPr/>
        </p:nvGrpSpPr>
        <p:grpSpPr>
          <a:xfrm>
            <a:off x="979253" y="3089073"/>
            <a:ext cx="1792547" cy="556691"/>
            <a:chOff x="2100456" y="1921926"/>
            <a:chExt cx="2130757" cy="742255"/>
          </a:xfrm>
        </p:grpSpPr>
        <p:sp>
          <p:nvSpPr>
            <p:cNvPr id="14" name="Rectangle 31">
              <a:extLst>
                <a:ext uri="{FF2B5EF4-FFF2-40B4-BE49-F238E27FC236}">
                  <a16:creationId xmlns:a16="http://schemas.microsoft.com/office/drawing/2014/main" xmlns="" id="{1700217B-E20B-4422-A5A6-1C8508F4ADD9}"/>
                </a:ext>
              </a:extLst>
            </p:cNvPr>
            <p:cNvSpPr/>
            <p:nvPr/>
          </p:nvSpPr>
          <p:spPr>
            <a:xfrm>
              <a:off x="2100456" y="2137370"/>
              <a:ext cx="2130757" cy="526811"/>
            </a:xfrm>
            <a:prstGeom prst="rect">
              <a:avLst/>
            </a:prstGeom>
          </p:spPr>
          <p:txBody>
            <a:bodyPr wrap="square" lIns="0" tIns="0" rIns="0" bIns="0" anchor="ctr" anchorCtr="0">
              <a:normAutofit fontScale="77500" lnSpcReduction="2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您的内容打在这里，或者通过复制您的文本后，在此框中选择粘贴，并选择只保留文字 </a:t>
              </a:r>
            </a:p>
          </p:txBody>
        </p:sp>
        <p:sp>
          <p:nvSpPr>
            <p:cNvPr id="15" name="TextBox 32">
              <a:extLst>
                <a:ext uri="{FF2B5EF4-FFF2-40B4-BE49-F238E27FC236}">
                  <a16:creationId xmlns:a16="http://schemas.microsoft.com/office/drawing/2014/main" xmlns="" id="{D5DF4536-73C2-4A56-B409-397A6766225B}"/>
                </a:ext>
              </a:extLst>
            </p:cNvPr>
            <p:cNvSpPr txBox="1"/>
            <p:nvPr/>
          </p:nvSpPr>
          <p:spPr>
            <a:xfrm>
              <a:off x="2104277" y="1921926"/>
              <a:ext cx="960347" cy="215444"/>
            </a:xfrm>
            <a:prstGeom prst="rect">
              <a:avLst/>
            </a:prstGeom>
            <a:noFill/>
          </p:spPr>
          <p:txBody>
            <a:bodyPr wrap="none" lIns="0" tIns="0" rIns="0" bIns="0" anchor="ctr" anchorCtr="0">
              <a:normAutofit fontScale="92500" lnSpcReduction="20000"/>
            </a:bodyPr>
            <a:lstStyle/>
            <a:p>
              <a:r>
                <a:rPr lang="zh-CN" altLang="en-US" sz="14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标题文本预设</a:t>
              </a:r>
            </a:p>
          </p:txBody>
        </p:sp>
      </p:grpSp>
      <p:grpSp>
        <p:nvGrpSpPr>
          <p:cNvPr id="8" name="Group 33">
            <a:extLst>
              <a:ext uri="{FF2B5EF4-FFF2-40B4-BE49-F238E27FC236}">
                <a16:creationId xmlns:a16="http://schemas.microsoft.com/office/drawing/2014/main" xmlns="" id="{87822850-E6B9-4D09-91EF-AA4F51043044}"/>
              </a:ext>
            </a:extLst>
          </p:cNvPr>
          <p:cNvGrpSpPr/>
          <p:nvPr/>
        </p:nvGrpSpPr>
        <p:grpSpPr>
          <a:xfrm>
            <a:off x="6300192" y="3082225"/>
            <a:ext cx="1840244" cy="497637"/>
            <a:chOff x="8048478" y="1829593"/>
            <a:chExt cx="2130757" cy="663516"/>
          </a:xfrm>
        </p:grpSpPr>
        <p:sp>
          <p:nvSpPr>
            <p:cNvPr id="12" name="Rectangle 34">
              <a:extLst>
                <a:ext uri="{FF2B5EF4-FFF2-40B4-BE49-F238E27FC236}">
                  <a16:creationId xmlns:a16="http://schemas.microsoft.com/office/drawing/2014/main" xmlns="" id="{B55D59B1-9214-4B58-80F9-BF39C14CB1A0}"/>
                </a:ext>
              </a:extLst>
            </p:cNvPr>
            <p:cNvSpPr/>
            <p:nvPr/>
          </p:nvSpPr>
          <p:spPr>
            <a:xfrm>
              <a:off x="8048478" y="2031444"/>
              <a:ext cx="2130757" cy="461665"/>
            </a:xfrm>
            <a:prstGeom prst="rect">
              <a:avLst/>
            </a:prstGeom>
          </p:spPr>
          <p:txBody>
            <a:bodyPr wrap="square" lIns="0" tIns="0" rIns="0" bIns="0" anchor="ctr" anchorCtr="0">
              <a:normAutofit fontScale="70000" lnSpcReduction="2000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00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您的内容打在这里，或者通过复制您的文本后，在此框中选择粘贴，并选择只保留文字 </a:t>
              </a:r>
              <a:endPara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3" name="TextBox 35">
              <a:extLst>
                <a:ext uri="{FF2B5EF4-FFF2-40B4-BE49-F238E27FC236}">
                  <a16:creationId xmlns:a16="http://schemas.microsoft.com/office/drawing/2014/main" xmlns="" id="{8771D082-2D8A-4B3A-8454-CC06CCA5A331}"/>
                </a:ext>
              </a:extLst>
            </p:cNvPr>
            <p:cNvSpPr txBox="1"/>
            <p:nvPr/>
          </p:nvSpPr>
          <p:spPr>
            <a:xfrm>
              <a:off x="9243779" y="1829593"/>
              <a:ext cx="935456" cy="215444"/>
            </a:xfrm>
            <a:prstGeom prst="rect">
              <a:avLst/>
            </a:prstGeom>
            <a:noFill/>
          </p:spPr>
          <p:txBody>
            <a:bodyPr wrap="none" lIns="0" tIns="0" rIns="0" bIns="0" anchor="ctr" anchorCtr="0">
              <a:normAutofit fontScale="92500" lnSpcReduction="20000"/>
            </a:bodyPr>
            <a:lstStyle/>
            <a:p>
              <a:pPr algn="r"/>
              <a:r>
                <a:rPr lang="zh-CN" altLang="en-US" sz="1400" b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标题文本预设</a:t>
              </a:r>
            </a:p>
          </p:txBody>
        </p:sp>
      </p:grpSp>
      <p:grpSp>
        <p:nvGrpSpPr>
          <p:cNvPr id="9" name="Group 37">
            <a:extLst>
              <a:ext uri="{FF2B5EF4-FFF2-40B4-BE49-F238E27FC236}">
                <a16:creationId xmlns:a16="http://schemas.microsoft.com/office/drawing/2014/main" xmlns="" id="{9DE9958C-6CFA-4948-9B6F-AB027FC7F4C1}"/>
              </a:ext>
            </a:extLst>
          </p:cNvPr>
          <p:cNvGrpSpPr/>
          <p:nvPr/>
        </p:nvGrpSpPr>
        <p:grpSpPr>
          <a:xfrm>
            <a:off x="3803837" y="3826384"/>
            <a:ext cx="1538225" cy="765610"/>
            <a:chOff x="4948086" y="299433"/>
            <a:chExt cx="2549181" cy="1020813"/>
          </a:xfrm>
        </p:grpSpPr>
        <p:sp>
          <p:nvSpPr>
            <p:cNvPr id="10" name="TextBox 38">
              <a:extLst>
                <a:ext uri="{FF2B5EF4-FFF2-40B4-BE49-F238E27FC236}">
                  <a16:creationId xmlns:a16="http://schemas.microsoft.com/office/drawing/2014/main" xmlns="" id="{1D4DE4C2-79B7-4425-A83C-D65E173D1CE9}"/>
                </a:ext>
              </a:extLst>
            </p:cNvPr>
            <p:cNvSpPr txBox="1"/>
            <p:nvPr/>
          </p:nvSpPr>
          <p:spPr>
            <a:xfrm>
              <a:off x="4948086" y="299433"/>
              <a:ext cx="2549181" cy="428153"/>
            </a:xfrm>
            <a:prstGeom prst="rect">
              <a:avLst/>
            </a:prstGeom>
            <a:noFill/>
          </p:spPr>
          <p:txBody>
            <a:bodyPr wrap="none" lIns="0" tIns="0" rIns="0" bIns="0" anchor="b" anchorCtr="1">
              <a:normAutofit/>
            </a:bodyPr>
            <a:lstStyle/>
            <a:p>
              <a:pPr algn="ctr"/>
              <a:r>
                <a:rPr lang="zh-CN" altLang="en-US" sz="1600" b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标题文本预设</a:t>
              </a:r>
            </a:p>
          </p:txBody>
        </p:sp>
        <p:sp>
          <p:nvSpPr>
            <p:cNvPr id="11" name="TextBox 39">
              <a:extLst>
                <a:ext uri="{FF2B5EF4-FFF2-40B4-BE49-F238E27FC236}">
                  <a16:creationId xmlns:a16="http://schemas.microsoft.com/office/drawing/2014/main" xmlns="" id="{A64EB54C-C202-4816-A8FD-77F0F5446C76}"/>
                </a:ext>
              </a:extLst>
            </p:cNvPr>
            <p:cNvSpPr txBox="1">
              <a:spLocks/>
            </p:cNvSpPr>
            <p:nvPr/>
          </p:nvSpPr>
          <p:spPr>
            <a:xfrm>
              <a:off x="4948086" y="727586"/>
              <a:ext cx="2549181" cy="592660"/>
            </a:xfrm>
            <a:prstGeom prst="rect">
              <a:avLst/>
            </a:prstGeom>
          </p:spPr>
          <p:txBody>
            <a:bodyPr vert="horz" wrap="square" lIns="0" tIns="72000" rIns="0" bIns="0" anchor="t" anchorCtr="1">
              <a:normAutofit fontScale="77500" lnSpcReduction="2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您的内容打在这里，或者通过复制您的文本后，在此框中选择粘贴，并选择只保留文字 </a:t>
              </a:r>
            </a:p>
          </p:txBody>
        </p:sp>
      </p:grpSp>
      <p:sp>
        <p:nvSpPr>
          <p:cNvPr id="38" name="Title 1">
            <a:extLst>
              <a:ext uri="{FF2B5EF4-FFF2-40B4-BE49-F238E27FC236}">
                <a16:creationId xmlns:a16="http://schemas.microsoft.com/office/drawing/2014/main" xmlns="" id="{AB0FEBCD-9B6A-4D0E-B52D-D7AFAB2D739C}"/>
              </a:ext>
            </a:extLst>
          </p:cNvPr>
          <p:cNvSpPr txBox="1">
            <a:spLocks/>
          </p:cNvSpPr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  <a:endParaRPr lang="en-GB" altLang="zh-CN" sz="18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3529833" y="2195197"/>
            <a:ext cx="2010966" cy="1362915"/>
            <a:chOff x="3529833" y="1575338"/>
            <a:chExt cx="2010966" cy="1362915"/>
          </a:xfrm>
        </p:grpSpPr>
        <p:sp>
          <p:nvSpPr>
            <p:cNvPr id="20" name="Oval 12">
              <a:extLst>
                <a:ext uri="{FF2B5EF4-FFF2-40B4-BE49-F238E27FC236}">
                  <a16:creationId xmlns:a16="http://schemas.microsoft.com/office/drawing/2014/main" xmlns="" id="{D68DEEA6-1E19-4B5D-87CC-2008CD9AA38D}"/>
                </a:ext>
              </a:extLst>
            </p:cNvPr>
            <p:cNvSpPr/>
            <p:nvPr/>
          </p:nvSpPr>
          <p:spPr bwMode="gray">
            <a:xfrm>
              <a:off x="4002731" y="1575338"/>
              <a:ext cx="1097280" cy="1097280"/>
            </a:xfrm>
            <a:prstGeom prst="ellipse">
              <a:avLst/>
            </a:prstGeom>
            <a:noFill/>
            <a:ln>
              <a:solidFill>
                <a:srgbClr val="4DD0C7"/>
              </a:solidFill>
            </a:ln>
          </p:spPr>
          <p:style>
            <a:lnRef idx="3">
              <a:schemeClr val="lt1"/>
            </a:lnRef>
            <a:fillRef idx="1">
              <a:schemeClr val="dk1"/>
            </a:fillRef>
            <a:effectRef idx="1">
              <a:schemeClr val="dk1"/>
            </a:effectRef>
            <a:fontRef idx="minor">
              <a:schemeClr val="lt1"/>
            </a:fontRef>
          </p:style>
          <p:txBody>
            <a:bodyPr wrap="none" lIns="0" tIns="0" rIns="0" bIns="0" anchor="b" anchorCtr="1">
              <a:normAutofit/>
            </a:bodyPr>
            <a:lstStyle/>
            <a:p>
              <a:pPr algn="ctr"/>
              <a:endPara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35" name="TextBox 22">
              <a:extLst>
                <a:ext uri="{FF2B5EF4-FFF2-40B4-BE49-F238E27FC236}">
                  <a16:creationId xmlns:a16="http://schemas.microsoft.com/office/drawing/2014/main" xmlns="" id="{8112BFCB-5E57-4A36-8E64-EF4D4E4B8AFE}"/>
                </a:ext>
              </a:extLst>
            </p:cNvPr>
            <p:cNvSpPr txBox="1"/>
            <p:nvPr/>
          </p:nvSpPr>
          <p:spPr>
            <a:xfrm>
              <a:off x="4321315" y="1957161"/>
              <a:ext cx="428002" cy="461665"/>
            </a:xfrm>
            <a:prstGeom prst="rect">
              <a:avLst/>
            </a:prstGeom>
            <a:noFill/>
          </p:spPr>
          <p:txBody>
            <a:bodyPr wrap="none" lIns="0" tIns="0" rIns="0" bIns="0">
              <a:normAutofit fontScale="85000" lnSpcReduction="20000"/>
            </a:bodyPr>
            <a:lstStyle/>
            <a:p>
              <a:r>
                <a:rPr lang="vi-VN" sz="40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0</a:t>
              </a:r>
              <a:r>
                <a:rPr lang="en-US" sz="40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2</a:t>
              </a:r>
              <a:endParaRPr lang="vi-VN" sz="4000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529833" y="1786675"/>
              <a:ext cx="2010966" cy="1151578"/>
            </a:xfrm>
            <a:prstGeom prst="rect">
              <a:avLst/>
            </a:prstGeom>
          </p:spPr>
        </p:pic>
      </p:grpSp>
      <p:grpSp>
        <p:nvGrpSpPr>
          <p:cNvPr id="16" name="组合 15"/>
          <p:cNvGrpSpPr/>
          <p:nvPr/>
        </p:nvGrpSpPr>
        <p:grpSpPr>
          <a:xfrm>
            <a:off x="688826" y="1226396"/>
            <a:ext cx="2010966" cy="1425416"/>
            <a:chOff x="244765" y="1550909"/>
            <a:chExt cx="2010966" cy="1425416"/>
          </a:xfrm>
        </p:grpSpPr>
        <p:sp>
          <p:nvSpPr>
            <p:cNvPr id="37" name="Oval 12">
              <a:extLst>
                <a:ext uri="{FF2B5EF4-FFF2-40B4-BE49-F238E27FC236}">
                  <a16:creationId xmlns:a16="http://schemas.microsoft.com/office/drawing/2014/main" xmlns="" id="{D68DEEA6-1E19-4B5D-87CC-2008CD9AA38D}"/>
                </a:ext>
              </a:extLst>
            </p:cNvPr>
            <p:cNvSpPr/>
            <p:nvPr/>
          </p:nvSpPr>
          <p:spPr bwMode="gray">
            <a:xfrm>
              <a:off x="724418" y="1550909"/>
              <a:ext cx="1097280" cy="1097280"/>
            </a:xfrm>
            <a:prstGeom prst="ellipse">
              <a:avLst/>
            </a:prstGeom>
            <a:noFill/>
            <a:ln>
              <a:solidFill>
                <a:srgbClr val="4DD0C7"/>
              </a:solidFill>
            </a:ln>
          </p:spPr>
          <p:style>
            <a:lnRef idx="3">
              <a:schemeClr val="lt1"/>
            </a:lnRef>
            <a:fillRef idx="1">
              <a:schemeClr val="dk1"/>
            </a:fillRef>
            <a:effectRef idx="1">
              <a:schemeClr val="dk1"/>
            </a:effectRef>
            <a:fontRef idx="minor">
              <a:schemeClr val="lt1"/>
            </a:fontRef>
          </p:style>
          <p:txBody>
            <a:bodyPr wrap="none" lIns="0" tIns="0" rIns="0" bIns="0" anchor="b" anchorCtr="1">
              <a:normAutofit/>
            </a:bodyPr>
            <a:lstStyle/>
            <a:p>
              <a:pPr algn="ctr"/>
              <a:endParaRPr lang="zh-CN" altLang="en-US" sz="1600" b="1" dirty="0">
                <a:solidFill>
                  <a:schemeClr val="bg1">
                    <a:lumMod val="100000"/>
                  </a:schemeClr>
                </a:solidFill>
              </a:endParaRPr>
            </a:p>
          </p:txBody>
        </p:sp>
        <p:pic>
          <p:nvPicPr>
            <p:cNvPr id="40" name="图片 39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4765" y="1824747"/>
              <a:ext cx="2010966" cy="1151578"/>
            </a:xfrm>
            <a:prstGeom prst="rect">
              <a:avLst/>
            </a:prstGeom>
          </p:spPr>
        </p:pic>
        <p:sp>
          <p:nvSpPr>
            <p:cNvPr id="39" name="TextBox 22">
              <a:extLst>
                <a:ext uri="{FF2B5EF4-FFF2-40B4-BE49-F238E27FC236}">
                  <a16:creationId xmlns:a16="http://schemas.microsoft.com/office/drawing/2014/main" xmlns="" id="{8112BFCB-5E57-4A36-8E64-EF4D4E4B8AFE}"/>
                </a:ext>
              </a:extLst>
            </p:cNvPr>
            <p:cNvSpPr txBox="1"/>
            <p:nvPr/>
          </p:nvSpPr>
          <p:spPr>
            <a:xfrm>
              <a:off x="1043002" y="1932732"/>
              <a:ext cx="428002" cy="461665"/>
            </a:xfrm>
            <a:prstGeom prst="rect">
              <a:avLst/>
            </a:prstGeom>
            <a:noFill/>
          </p:spPr>
          <p:txBody>
            <a:bodyPr wrap="none" lIns="0" tIns="0" rIns="0" bIns="0">
              <a:normAutofit fontScale="85000" lnSpcReduction="20000"/>
            </a:bodyPr>
            <a:lstStyle/>
            <a:p>
              <a:r>
                <a:rPr lang="vi-VN" sz="40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0</a:t>
              </a:r>
              <a:r>
                <a:rPr lang="en-US" sz="40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1</a:t>
              </a:r>
              <a:endParaRPr lang="vi-VN" sz="4000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6479650" y="1348447"/>
            <a:ext cx="2010966" cy="1362915"/>
            <a:chOff x="6871386" y="1479378"/>
            <a:chExt cx="2010966" cy="1362915"/>
          </a:xfrm>
        </p:grpSpPr>
        <p:sp>
          <p:nvSpPr>
            <p:cNvPr id="45" name="Oval 12">
              <a:extLst>
                <a:ext uri="{FF2B5EF4-FFF2-40B4-BE49-F238E27FC236}">
                  <a16:creationId xmlns:a16="http://schemas.microsoft.com/office/drawing/2014/main" xmlns="" id="{D68DEEA6-1E19-4B5D-87CC-2008CD9AA38D}"/>
                </a:ext>
              </a:extLst>
            </p:cNvPr>
            <p:cNvSpPr/>
            <p:nvPr/>
          </p:nvSpPr>
          <p:spPr bwMode="gray">
            <a:xfrm>
              <a:off x="7344284" y="1479378"/>
              <a:ext cx="1097280" cy="1097280"/>
            </a:xfrm>
            <a:prstGeom prst="ellipse">
              <a:avLst/>
            </a:prstGeom>
            <a:noFill/>
            <a:ln>
              <a:solidFill>
                <a:srgbClr val="4DD0C7"/>
              </a:solidFill>
            </a:ln>
          </p:spPr>
          <p:style>
            <a:lnRef idx="3">
              <a:schemeClr val="lt1"/>
            </a:lnRef>
            <a:fillRef idx="1">
              <a:schemeClr val="dk1"/>
            </a:fillRef>
            <a:effectRef idx="1">
              <a:schemeClr val="dk1"/>
            </a:effectRef>
            <a:fontRef idx="minor">
              <a:schemeClr val="lt1"/>
            </a:fontRef>
          </p:style>
          <p:txBody>
            <a:bodyPr wrap="none" lIns="0" tIns="0" rIns="0" bIns="0" anchor="b" anchorCtr="1">
              <a:normAutofit/>
            </a:bodyPr>
            <a:lstStyle/>
            <a:p>
              <a:pPr algn="ctr"/>
              <a:endParaRPr lang="zh-CN" altLang="en-US" sz="1600" b="1" dirty="0">
                <a:solidFill>
                  <a:schemeClr val="bg1">
                    <a:lumMod val="100000"/>
                  </a:schemeClr>
                </a:solidFill>
              </a:endParaRPr>
            </a:p>
          </p:txBody>
        </p:sp>
        <p:pic>
          <p:nvPicPr>
            <p:cNvPr id="46" name="图片 45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871386" y="1690715"/>
              <a:ext cx="2010966" cy="1151578"/>
            </a:xfrm>
            <a:prstGeom prst="rect">
              <a:avLst/>
            </a:prstGeom>
          </p:spPr>
        </p:pic>
        <p:sp>
          <p:nvSpPr>
            <p:cNvPr id="47" name="TextBox 22">
              <a:extLst>
                <a:ext uri="{FF2B5EF4-FFF2-40B4-BE49-F238E27FC236}">
                  <a16:creationId xmlns:a16="http://schemas.microsoft.com/office/drawing/2014/main" xmlns="" id="{8112BFCB-5E57-4A36-8E64-EF4D4E4B8AFE}"/>
                </a:ext>
              </a:extLst>
            </p:cNvPr>
            <p:cNvSpPr txBox="1"/>
            <p:nvPr/>
          </p:nvSpPr>
          <p:spPr>
            <a:xfrm>
              <a:off x="7662868" y="1861201"/>
              <a:ext cx="428002" cy="461665"/>
            </a:xfrm>
            <a:prstGeom prst="rect">
              <a:avLst/>
            </a:prstGeom>
            <a:noFill/>
          </p:spPr>
          <p:txBody>
            <a:bodyPr wrap="none" lIns="0" tIns="0" rIns="0" bIns="0">
              <a:normAutofit fontScale="85000" lnSpcReduction="20000"/>
            </a:bodyPr>
            <a:lstStyle/>
            <a:p>
              <a:r>
                <a:rPr lang="vi-VN" sz="40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0</a:t>
              </a:r>
              <a:r>
                <a:rPr lang="en-US" sz="40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3</a:t>
              </a:r>
              <a:endParaRPr lang="vi-VN" sz="4000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276667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1000"/>
                            </p:stCondLst>
                            <p:childTnLst>
                              <p:par>
                                <p:cTn id="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500"/>
                            </p:stCondLst>
                            <p:childTnLst>
                              <p:par>
                                <p:cTn id="10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0"/>
                            </p:stCondLst>
                            <p:childTnLst>
                              <p:par>
                                <p:cTn id="2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9">
            <a:extLst>
              <a:ext uri="{FF2B5EF4-FFF2-40B4-BE49-F238E27FC236}">
                <a16:creationId xmlns:a16="http://schemas.microsoft.com/office/drawing/2014/main" xmlns="" id="{6890FE0E-442F-4852-88E4-539566AC8711}"/>
              </a:ext>
            </a:extLst>
          </p:cNvPr>
          <p:cNvSpPr txBox="1">
            <a:spLocks/>
          </p:cNvSpPr>
          <p:nvPr/>
        </p:nvSpPr>
        <p:spPr bwMode="auto">
          <a:xfrm>
            <a:off x="3702492" y="2553868"/>
            <a:ext cx="1731243" cy="346249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  <a:sp3d prstMaterial="matte">
            <a:bevelT w="1270" h="1270"/>
          </a:sp3d>
        </p:spPr>
        <p:txBody>
          <a:bodyPr wrap="none" lIns="0" tIns="0" rIns="0" bIns="0" anchor="ctr">
            <a:normAutofit fontScale="92500" lnSpcReduction="20000"/>
            <a:sp3d/>
          </a:bodyPr>
          <a:lstStyle/>
          <a:p>
            <a:pPr algn="ctr">
              <a:defRPr/>
            </a:pPr>
            <a:r>
              <a:rPr lang="zh-CN" altLang="en-US" sz="30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标题文本预设</a:t>
            </a:r>
          </a:p>
        </p:txBody>
      </p:sp>
      <p:grpSp>
        <p:nvGrpSpPr>
          <p:cNvPr id="7" name="Group 24">
            <a:extLst>
              <a:ext uri="{FF2B5EF4-FFF2-40B4-BE49-F238E27FC236}">
                <a16:creationId xmlns:a16="http://schemas.microsoft.com/office/drawing/2014/main" xmlns="" id="{51A5D544-6053-43F6-9908-3153695FA5E1}"/>
              </a:ext>
            </a:extLst>
          </p:cNvPr>
          <p:cNvGrpSpPr/>
          <p:nvPr/>
        </p:nvGrpSpPr>
        <p:grpSpPr>
          <a:xfrm>
            <a:off x="1506630" y="1260199"/>
            <a:ext cx="2417299" cy="507832"/>
            <a:chOff x="1523492" y="2837077"/>
            <a:chExt cx="2327662" cy="677109"/>
          </a:xfrm>
        </p:grpSpPr>
        <p:sp>
          <p:nvSpPr>
            <p:cNvPr id="17" name="TextBox 31">
              <a:extLst>
                <a:ext uri="{FF2B5EF4-FFF2-40B4-BE49-F238E27FC236}">
                  <a16:creationId xmlns:a16="http://schemas.microsoft.com/office/drawing/2014/main" xmlns="" id="{4ABC6273-2000-4066-8E51-046F96033208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2774784" y="2837077"/>
              <a:ext cx="1076370" cy="2154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360000" bIns="0" anchor="ctr" anchorCtr="0">
              <a:normAutofit fontScale="92500" lnSpcReduction="20000"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marL="0" lvl="1" algn="r"/>
              <a:r>
                <a:rPr lang="zh-CN" altLang="en-US" sz="1400" b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标题文本预设 </a:t>
              </a:r>
            </a:p>
          </p:txBody>
        </p:sp>
        <p:sp>
          <p:nvSpPr>
            <p:cNvPr id="18" name="TextBox 32">
              <a:extLst>
                <a:ext uri="{FF2B5EF4-FFF2-40B4-BE49-F238E27FC236}">
                  <a16:creationId xmlns:a16="http://schemas.microsoft.com/office/drawing/2014/main" xmlns="" id="{CB8F0093-BFF0-4C10-8B4A-A871C8D461A9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523492" y="3052521"/>
              <a:ext cx="2327662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360000" bIns="0" anchor="ctr" anchorCtr="0">
              <a:normAutofit fontScale="77500" lnSpcReduction="20000"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algn="r">
                <a:lnSpc>
                  <a:spcPct val="120000"/>
                </a:lnSpc>
                <a:defRPr/>
              </a:pP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您的内容打在这里，或者通过复制您的文本后，在此框中选择粘贴，并选择只保留文字 </a:t>
              </a:r>
            </a:p>
          </p:txBody>
        </p:sp>
      </p:grpSp>
      <p:grpSp>
        <p:nvGrpSpPr>
          <p:cNvPr id="8" name="Group 33">
            <a:extLst>
              <a:ext uri="{FF2B5EF4-FFF2-40B4-BE49-F238E27FC236}">
                <a16:creationId xmlns:a16="http://schemas.microsoft.com/office/drawing/2014/main" xmlns="" id="{FA0DA14E-1155-4538-A968-9CE23CFB679D}"/>
              </a:ext>
            </a:extLst>
          </p:cNvPr>
          <p:cNvGrpSpPr/>
          <p:nvPr/>
        </p:nvGrpSpPr>
        <p:grpSpPr>
          <a:xfrm>
            <a:off x="5212297" y="3711875"/>
            <a:ext cx="2361149" cy="507832"/>
            <a:chOff x="1523492" y="2837077"/>
            <a:chExt cx="2327662" cy="677109"/>
          </a:xfrm>
        </p:grpSpPr>
        <p:sp>
          <p:nvSpPr>
            <p:cNvPr id="15" name="TextBox 34">
              <a:extLst>
                <a:ext uri="{FF2B5EF4-FFF2-40B4-BE49-F238E27FC236}">
                  <a16:creationId xmlns:a16="http://schemas.microsoft.com/office/drawing/2014/main" xmlns="" id="{77D33355-9332-4CEF-BBDA-8CA5C4AE1E53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523492" y="2837077"/>
              <a:ext cx="1263230" cy="2154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360000" tIns="0" rIns="216000" bIns="0" anchor="ctr" anchorCtr="0">
              <a:normAutofit fontScale="92500" lnSpcReduction="20000"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marL="0" lvl="1"/>
              <a:r>
                <a:rPr lang="zh-CN" altLang="en-US" sz="1400" b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标题文本预设 </a:t>
              </a:r>
            </a:p>
          </p:txBody>
        </p:sp>
        <p:sp>
          <p:nvSpPr>
            <p:cNvPr id="16" name="TextBox 35">
              <a:extLst>
                <a:ext uri="{FF2B5EF4-FFF2-40B4-BE49-F238E27FC236}">
                  <a16:creationId xmlns:a16="http://schemas.microsoft.com/office/drawing/2014/main" xmlns="" id="{361DD074-4B74-4D5E-B2DD-C842EE576A4B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523492" y="3052521"/>
              <a:ext cx="2327662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360000" tIns="0" rIns="216000" bIns="0" anchor="ctr" anchorCtr="0">
              <a:normAutofit fontScale="70000" lnSpcReduction="20000"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>
                <a:lnSpc>
                  <a:spcPct val="120000"/>
                </a:lnSpc>
                <a:defRPr/>
              </a:pP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您的内容打在这里，或者通过复制您的文本后，在此框中选择粘贴，并选择只保留文字 </a:t>
              </a:r>
            </a:p>
          </p:txBody>
        </p:sp>
      </p:grpSp>
      <p:grpSp>
        <p:nvGrpSpPr>
          <p:cNvPr id="9" name="Group 23">
            <a:extLst>
              <a:ext uri="{FF2B5EF4-FFF2-40B4-BE49-F238E27FC236}">
                <a16:creationId xmlns:a16="http://schemas.microsoft.com/office/drawing/2014/main" xmlns="" id="{7F3EDEB7-D495-401B-8DB7-91C739D1D5A0}"/>
              </a:ext>
            </a:extLst>
          </p:cNvPr>
          <p:cNvGrpSpPr/>
          <p:nvPr/>
        </p:nvGrpSpPr>
        <p:grpSpPr>
          <a:xfrm>
            <a:off x="6243499" y="1663579"/>
            <a:ext cx="2361149" cy="507832"/>
            <a:chOff x="1523492" y="2837077"/>
            <a:chExt cx="2327662" cy="677109"/>
          </a:xfrm>
        </p:grpSpPr>
        <p:sp>
          <p:nvSpPr>
            <p:cNvPr id="13" name="TextBox 27">
              <a:extLst>
                <a:ext uri="{FF2B5EF4-FFF2-40B4-BE49-F238E27FC236}">
                  <a16:creationId xmlns:a16="http://schemas.microsoft.com/office/drawing/2014/main" xmlns="" id="{9F9F0682-A451-4709-AF84-E8286ECC47E0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523492" y="2837077"/>
              <a:ext cx="1263230" cy="2154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360000" tIns="0" rIns="216000" bIns="0" anchor="ctr" anchorCtr="0">
              <a:normAutofit fontScale="92500" lnSpcReduction="20000"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marL="0" lvl="1"/>
              <a:r>
                <a:rPr lang="zh-CN" altLang="en-US" sz="1400" b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标题文本预设 </a:t>
              </a:r>
            </a:p>
          </p:txBody>
        </p:sp>
        <p:sp>
          <p:nvSpPr>
            <p:cNvPr id="14" name="TextBox 28">
              <a:extLst>
                <a:ext uri="{FF2B5EF4-FFF2-40B4-BE49-F238E27FC236}">
                  <a16:creationId xmlns:a16="http://schemas.microsoft.com/office/drawing/2014/main" xmlns="" id="{669B905D-2ABD-4058-A061-389560BC57BF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523492" y="3052521"/>
              <a:ext cx="2327662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360000" tIns="0" rIns="216000" bIns="0" anchor="ctr" anchorCtr="0">
              <a:normAutofit fontScale="70000" lnSpcReduction="20000"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>
                <a:lnSpc>
                  <a:spcPct val="120000"/>
                </a:lnSpc>
                <a:defRPr/>
              </a:pP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您的内容打在这里，或者通过复制您的文本后，在此框中选择粘贴，并选择只保留文字 </a:t>
              </a:r>
            </a:p>
          </p:txBody>
        </p:sp>
      </p:grpSp>
      <p:grpSp>
        <p:nvGrpSpPr>
          <p:cNvPr id="10" name="Group 29">
            <a:extLst>
              <a:ext uri="{FF2B5EF4-FFF2-40B4-BE49-F238E27FC236}">
                <a16:creationId xmlns:a16="http://schemas.microsoft.com/office/drawing/2014/main" xmlns="" id="{712DACF0-26CF-4859-A0C9-38617E638BAA}"/>
              </a:ext>
            </a:extLst>
          </p:cNvPr>
          <p:cNvGrpSpPr/>
          <p:nvPr/>
        </p:nvGrpSpPr>
        <p:grpSpPr>
          <a:xfrm>
            <a:off x="539354" y="3463056"/>
            <a:ext cx="2417299" cy="507832"/>
            <a:chOff x="1523492" y="2837077"/>
            <a:chExt cx="2327662" cy="677109"/>
          </a:xfrm>
        </p:grpSpPr>
        <p:sp>
          <p:nvSpPr>
            <p:cNvPr id="11" name="TextBox 30">
              <a:extLst>
                <a:ext uri="{FF2B5EF4-FFF2-40B4-BE49-F238E27FC236}">
                  <a16:creationId xmlns:a16="http://schemas.microsoft.com/office/drawing/2014/main" xmlns="" id="{92364351-A103-431C-9133-BCA143933362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2774784" y="2837077"/>
              <a:ext cx="1076370" cy="2154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360000" bIns="0" anchor="ctr" anchorCtr="0">
              <a:normAutofit fontScale="92500" lnSpcReduction="20000"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marL="0" lvl="1" algn="r"/>
              <a:r>
                <a:rPr lang="zh-CN" altLang="en-US" sz="1400" b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标题文本预设 </a:t>
              </a:r>
            </a:p>
          </p:txBody>
        </p:sp>
        <p:sp>
          <p:nvSpPr>
            <p:cNvPr id="12" name="TextBox 36">
              <a:extLst>
                <a:ext uri="{FF2B5EF4-FFF2-40B4-BE49-F238E27FC236}">
                  <a16:creationId xmlns:a16="http://schemas.microsoft.com/office/drawing/2014/main" xmlns="" id="{35E78527-ADF3-420E-A1E2-374C90B9AE79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523492" y="3052521"/>
              <a:ext cx="2327662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360000" bIns="0" anchor="ctr" anchorCtr="0">
              <a:normAutofit fontScale="77500" lnSpcReduction="20000"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algn="r">
                <a:lnSpc>
                  <a:spcPct val="120000"/>
                </a:lnSpc>
                <a:defRPr/>
              </a:pP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您的内容打在这里，或者通过复制您的文本后，在此框中选择粘贴，并选择只保留文字 </a:t>
              </a:r>
            </a:p>
          </p:txBody>
        </p:sp>
      </p:grpSp>
      <p:sp>
        <p:nvSpPr>
          <p:cNvPr id="32" name="Title 1">
            <a:extLst>
              <a:ext uri="{FF2B5EF4-FFF2-40B4-BE49-F238E27FC236}">
                <a16:creationId xmlns:a16="http://schemas.microsoft.com/office/drawing/2014/main" xmlns="" id="{30CE5396-53DF-4FF2-A836-C3A91091AE8D}"/>
              </a:ext>
            </a:extLst>
          </p:cNvPr>
          <p:cNvSpPr txBox="1">
            <a:spLocks/>
          </p:cNvSpPr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  <a:endParaRPr lang="en-GB" altLang="zh-CN" sz="18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3190867" y="309710"/>
            <a:ext cx="2707226" cy="4496767"/>
            <a:chOff x="3190867" y="309710"/>
            <a:chExt cx="2707226" cy="449676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0243"/>
            <a:stretch/>
          </p:blipFill>
          <p:spPr>
            <a:xfrm rot="21219270">
              <a:off x="3339645" y="309710"/>
              <a:ext cx="2558448" cy="2388592"/>
            </a:xfrm>
            <a:prstGeom prst="rect">
              <a:avLst/>
            </a:prstGeom>
          </p:spPr>
        </p:pic>
        <p:pic>
          <p:nvPicPr>
            <p:cNvPr id="29" name="图片 28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51518"/>
            <a:stretch/>
          </p:blipFill>
          <p:spPr>
            <a:xfrm>
              <a:off x="3190867" y="2793157"/>
              <a:ext cx="2101213" cy="201332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9944311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3650" y="987574"/>
            <a:ext cx="3276795" cy="3449258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987574"/>
            <a:ext cx="3276795" cy="3449258"/>
          </a:xfrm>
          <a:prstGeom prst="rect">
            <a:avLst/>
          </a:prstGeom>
        </p:spPr>
      </p:pic>
      <p:sp>
        <p:nvSpPr>
          <p:cNvPr id="43" name="Title 1">
            <a:extLst>
              <a:ext uri="{FF2B5EF4-FFF2-40B4-BE49-F238E27FC236}">
                <a16:creationId xmlns:a16="http://schemas.microsoft.com/office/drawing/2014/main" xmlns="" id="{30B2F809-9D7A-44F0-A21E-635DDFD5F790}"/>
              </a:ext>
            </a:extLst>
          </p:cNvPr>
          <p:cNvSpPr txBox="1">
            <a:spLocks/>
          </p:cNvSpPr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  <a:endParaRPr lang="en-GB" altLang="zh-CN" sz="18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4" name="组合 53">
            <a:extLst>
              <a:ext uri="{FF2B5EF4-FFF2-40B4-BE49-F238E27FC236}">
                <a16:creationId xmlns:a16="http://schemas.microsoft.com/office/drawing/2014/main" xmlns="" id="{436A5B06-871C-49D0-B90A-75FA64DAF5D3}"/>
              </a:ext>
            </a:extLst>
          </p:cNvPr>
          <p:cNvGrpSpPr/>
          <p:nvPr/>
        </p:nvGrpSpPr>
        <p:grpSpPr>
          <a:xfrm>
            <a:off x="2273992" y="2248732"/>
            <a:ext cx="1661081" cy="1728192"/>
            <a:chOff x="1937009" y="1977802"/>
            <a:chExt cx="2214775" cy="2304255"/>
          </a:xfrm>
        </p:grpSpPr>
        <p:sp>
          <p:nvSpPr>
            <p:cNvPr id="57" name="矩形 56">
              <a:extLst>
                <a:ext uri="{FF2B5EF4-FFF2-40B4-BE49-F238E27FC236}">
                  <a16:creationId xmlns:a16="http://schemas.microsoft.com/office/drawing/2014/main" xmlns="" id="{0D6E65FC-0CD0-4051-9A84-293379C1E01C}"/>
                </a:ext>
              </a:extLst>
            </p:cNvPr>
            <p:cNvSpPr/>
            <p:nvPr/>
          </p:nvSpPr>
          <p:spPr>
            <a:xfrm>
              <a:off x="1937009" y="1977802"/>
              <a:ext cx="2214775" cy="228149"/>
            </a:xfrm>
            <a:prstGeom prst="rect">
              <a:avLst/>
            </a:prstGeom>
            <a:noFill/>
            <a:ln w="25400" cap="flat">
              <a:noFill/>
              <a:miter lim="400000"/>
            </a:ln>
            <a:effectLst/>
            <a:extLst>
              <a:ext uri="{C572A759-6A51-4108-AA02-DFA0A04FC94B}">
                <ma14:wrappingTextBoxFlag xmlns="" xmlns:lc="http://schemas.openxmlformats.org/drawingml/2006/lockedCanvas" xmlns:p14="http://schemas.microsoft.com/office/powerpoint/2010/main" xmlns:ma14="http://schemas.microsoft.com/office/mac/drawingml/2011/main" val="1"/>
              </a:ext>
            </a:extLst>
          </p:spPr>
          <p:txBody>
            <a:bodyPr wrap="none" lIns="0" tIns="0" rIns="0" bIns="0" anchor="t">
              <a:noAutofit/>
            </a:bodyPr>
            <a:lstStyle/>
            <a:p>
              <a:pPr marL="0" lvl="1"/>
              <a:r>
                <a:rPr lang="zh-CN" altLang="en-US" b="1" dirty="0">
                  <a:solidFill>
                    <a:schemeClr val="accent1"/>
                  </a:solidFill>
                </a:rPr>
                <a:t>标题文本预设</a:t>
              </a:r>
            </a:p>
          </p:txBody>
        </p:sp>
        <p:sp>
          <p:nvSpPr>
            <p:cNvPr id="58" name="矩形 57">
              <a:extLst>
                <a:ext uri="{FF2B5EF4-FFF2-40B4-BE49-F238E27FC236}">
                  <a16:creationId xmlns:a16="http://schemas.microsoft.com/office/drawing/2014/main" xmlns="" id="{67568C14-C8C7-408A-8FD0-B1FB4A90830B}"/>
                </a:ext>
              </a:extLst>
            </p:cNvPr>
            <p:cNvSpPr/>
            <p:nvPr/>
          </p:nvSpPr>
          <p:spPr>
            <a:xfrm>
              <a:off x="2044796" y="2458271"/>
              <a:ext cx="1708086" cy="1823786"/>
            </a:xfrm>
            <a:prstGeom prst="rect">
              <a:avLst/>
            </a:prstGeom>
            <a:noFill/>
            <a:ln w="25400" cap="flat">
              <a:noFill/>
              <a:miter lim="400000"/>
            </a:ln>
            <a:effectLst/>
            <a:extLst>
              <a:ext uri="{C572A759-6A51-4108-AA02-DFA0A04FC94B}">
                <ma14:wrappingTextBoxFlag xmlns="" xmlns:lc="http://schemas.openxmlformats.org/drawingml/2006/lockedCanvas" xmlns:p14="http://schemas.microsoft.com/office/powerpoint/2010/main" xmlns:ma14="http://schemas.microsoft.com/office/mac/drawingml/2011/main" val="1"/>
              </a:ext>
            </a:extLst>
          </p:spPr>
          <p:txBody>
            <a:bodyPr wrap="none" lIns="0" tIns="0" rIns="0" bIns="0" anchor="t">
              <a:normAutofit/>
            </a:bodyPr>
            <a:lstStyle/>
            <a:p>
              <a:pPr marL="0" lvl="1">
                <a:lnSpc>
                  <a:spcPct val="120000"/>
                </a:lnSpc>
              </a:pPr>
              <a:r>
                <a:rPr lang="zh-CN" altLang="en-US" sz="1200" dirty="0"/>
                <a:t>点击输入替换内容</a:t>
              </a:r>
            </a:p>
            <a:p>
              <a:pPr marL="0" lvl="1">
                <a:lnSpc>
                  <a:spcPct val="120000"/>
                </a:lnSpc>
              </a:pPr>
              <a:r>
                <a:rPr lang="zh-CN" altLang="en-US" sz="1200" dirty="0"/>
                <a:t>点击输入替换内容</a:t>
              </a: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xmlns="" id="{436A5B06-871C-49D0-B90A-75FA64DAF5D3}"/>
              </a:ext>
            </a:extLst>
          </p:cNvPr>
          <p:cNvGrpSpPr/>
          <p:nvPr/>
        </p:nvGrpSpPr>
        <p:grpSpPr>
          <a:xfrm>
            <a:off x="5552342" y="2248732"/>
            <a:ext cx="1661081" cy="1728192"/>
            <a:chOff x="1937009" y="1977802"/>
            <a:chExt cx="2214775" cy="2304255"/>
          </a:xfrm>
        </p:grpSpPr>
        <p:sp>
          <p:nvSpPr>
            <p:cNvPr id="19" name="矩形 18">
              <a:extLst>
                <a:ext uri="{FF2B5EF4-FFF2-40B4-BE49-F238E27FC236}">
                  <a16:creationId xmlns:a16="http://schemas.microsoft.com/office/drawing/2014/main" xmlns="" id="{0D6E65FC-0CD0-4051-9A84-293379C1E01C}"/>
                </a:ext>
              </a:extLst>
            </p:cNvPr>
            <p:cNvSpPr/>
            <p:nvPr/>
          </p:nvSpPr>
          <p:spPr>
            <a:xfrm>
              <a:off x="1937009" y="1977802"/>
              <a:ext cx="2214775" cy="228149"/>
            </a:xfrm>
            <a:prstGeom prst="rect">
              <a:avLst/>
            </a:prstGeom>
            <a:noFill/>
            <a:ln w="25400" cap="flat">
              <a:noFill/>
              <a:miter lim="400000"/>
            </a:ln>
            <a:effectLst/>
            <a:extLst>
              <a:ext uri="{C572A759-6A51-4108-AA02-DFA0A04FC94B}">
                <ma14:wrappingTextBoxFlag xmlns="" xmlns:lc="http://schemas.openxmlformats.org/drawingml/2006/lockedCanvas" xmlns:p14="http://schemas.microsoft.com/office/powerpoint/2010/main" xmlns:ma14="http://schemas.microsoft.com/office/mac/drawingml/2011/main" val="1"/>
              </a:ext>
            </a:extLst>
          </p:spPr>
          <p:txBody>
            <a:bodyPr wrap="none" lIns="0" tIns="0" rIns="0" bIns="0" anchor="t">
              <a:noAutofit/>
            </a:bodyPr>
            <a:lstStyle/>
            <a:p>
              <a:pPr marL="0" lvl="1"/>
              <a:r>
                <a:rPr lang="zh-CN" altLang="en-US" b="1" dirty="0">
                  <a:solidFill>
                    <a:schemeClr val="accent1"/>
                  </a:solidFill>
                </a:rPr>
                <a:t>标题文本预设</a:t>
              </a:r>
            </a:p>
          </p:txBody>
        </p:sp>
        <p:sp>
          <p:nvSpPr>
            <p:cNvPr id="20" name="矩形 19">
              <a:extLst>
                <a:ext uri="{FF2B5EF4-FFF2-40B4-BE49-F238E27FC236}">
                  <a16:creationId xmlns:a16="http://schemas.microsoft.com/office/drawing/2014/main" xmlns="" id="{67568C14-C8C7-408A-8FD0-B1FB4A90830B}"/>
                </a:ext>
              </a:extLst>
            </p:cNvPr>
            <p:cNvSpPr/>
            <p:nvPr/>
          </p:nvSpPr>
          <p:spPr>
            <a:xfrm>
              <a:off x="2118625" y="2458271"/>
              <a:ext cx="1987787" cy="1823786"/>
            </a:xfrm>
            <a:prstGeom prst="rect">
              <a:avLst/>
            </a:prstGeom>
            <a:noFill/>
            <a:ln w="25400" cap="flat">
              <a:noFill/>
              <a:miter lim="400000"/>
            </a:ln>
            <a:effectLst/>
            <a:extLst>
              <a:ext uri="{C572A759-6A51-4108-AA02-DFA0A04FC94B}">
                <ma14:wrappingTextBoxFlag xmlns="" xmlns:lc="http://schemas.openxmlformats.org/drawingml/2006/lockedCanvas" xmlns:p14="http://schemas.microsoft.com/office/powerpoint/2010/main" xmlns:ma14="http://schemas.microsoft.com/office/mac/drawingml/2011/main" val="1"/>
              </a:ext>
            </a:extLst>
          </p:spPr>
          <p:txBody>
            <a:bodyPr wrap="none" lIns="0" tIns="0" rIns="0" bIns="0" anchor="t">
              <a:normAutofit/>
            </a:bodyPr>
            <a:lstStyle/>
            <a:p>
              <a:pPr marL="0" lvl="1">
                <a:lnSpc>
                  <a:spcPct val="120000"/>
                </a:lnSpc>
              </a:pPr>
              <a:r>
                <a:rPr lang="zh-CN" altLang="en-US" sz="1200" dirty="0"/>
                <a:t>点击输入替换内容</a:t>
              </a:r>
            </a:p>
            <a:p>
              <a:pPr marL="0" lvl="1">
                <a:lnSpc>
                  <a:spcPct val="120000"/>
                </a:lnSpc>
              </a:pPr>
              <a:r>
                <a:rPr lang="zh-CN" altLang="en-US" sz="1200" dirty="0"/>
                <a:t>点击输入替换内容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4686815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128">
            <a:extLst>
              <a:ext uri="{FF2B5EF4-FFF2-40B4-BE49-F238E27FC236}">
                <a16:creationId xmlns:a16="http://schemas.microsoft.com/office/drawing/2014/main" xmlns="" id="{397CE8EF-08D1-4D48-89FE-90ADEC21ACBD}"/>
              </a:ext>
            </a:extLst>
          </p:cNvPr>
          <p:cNvGrpSpPr/>
          <p:nvPr/>
        </p:nvGrpSpPr>
        <p:grpSpPr>
          <a:xfrm>
            <a:off x="4716016" y="987574"/>
            <a:ext cx="3281268" cy="538928"/>
            <a:chOff x="6180981" y="1462457"/>
            <a:chExt cx="2519081" cy="800375"/>
          </a:xfrm>
        </p:grpSpPr>
        <p:sp>
          <p:nvSpPr>
            <p:cNvPr id="18" name="TextBox 129">
              <a:extLst>
                <a:ext uri="{FF2B5EF4-FFF2-40B4-BE49-F238E27FC236}">
                  <a16:creationId xmlns:a16="http://schemas.microsoft.com/office/drawing/2014/main" xmlns="" id="{17CAAC24-7FA0-401C-B4E5-DB7E4DDE12E1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6180981" y="1462457"/>
              <a:ext cx="2519081" cy="309958"/>
            </a:xfrm>
            <a:prstGeom prst="rect">
              <a:avLst/>
            </a:prstGeom>
            <a:noFill/>
            <a:extLst/>
          </p:spPr>
          <p:txBody>
            <a:bodyPr wrap="none" lIns="360000" tIns="0" rIns="360000" bIns="0" anchor="ctr" anchorCtr="0">
              <a:normAutofit lnSpcReduction="10000"/>
            </a:bodyPr>
            <a:lstStyle/>
            <a:p>
              <a:pPr algn="l" latinLnBrk="0"/>
              <a:r>
                <a:rPr lang="zh-CN" altLang="en-US" sz="140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</a:rPr>
                <a:t>标题文本预设</a:t>
              </a:r>
            </a:p>
          </p:txBody>
        </p:sp>
        <p:sp>
          <p:nvSpPr>
            <p:cNvPr id="19" name="TextBox 130">
              <a:extLst>
                <a:ext uri="{FF2B5EF4-FFF2-40B4-BE49-F238E27FC236}">
                  <a16:creationId xmlns:a16="http://schemas.microsoft.com/office/drawing/2014/main" xmlns="" id="{98B5196A-42BF-417A-B52F-3429FED3BF5C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6180981" y="1772415"/>
              <a:ext cx="2519081" cy="490417"/>
            </a:xfrm>
            <a:prstGeom prst="rect">
              <a:avLst/>
            </a:prstGeom>
            <a:noFill/>
            <a:extLst/>
          </p:spPr>
          <p:txBody>
            <a:bodyPr wrap="square" lIns="360000" tIns="0" rIns="360000" bIns="0" anchor="ctr" anchorCtr="0">
              <a:normAutofit/>
            </a:bodyPr>
            <a:lstStyle/>
            <a:p>
              <a:pPr algn="l" latinLnBrk="0">
                <a:lnSpc>
                  <a:spcPct val="120000"/>
                </a:lnSpc>
              </a:pPr>
              <a:r>
                <a:rPr lang="zh-CN" altLang="en-US" sz="900" b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</a:rPr>
                <a:t>此部分内容作为文字排版占位显示（建议使用主题字体）</a:t>
              </a:r>
            </a:p>
          </p:txBody>
        </p:sp>
      </p:grpSp>
      <p:grpSp>
        <p:nvGrpSpPr>
          <p:cNvPr id="6" name="Group 131">
            <a:extLst>
              <a:ext uri="{FF2B5EF4-FFF2-40B4-BE49-F238E27FC236}">
                <a16:creationId xmlns:a16="http://schemas.microsoft.com/office/drawing/2014/main" xmlns="" id="{77DD5FCB-1B6A-4CEA-BE66-863C87F9FD52}"/>
              </a:ext>
            </a:extLst>
          </p:cNvPr>
          <p:cNvGrpSpPr/>
          <p:nvPr/>
        </p:nvGrpSpPr>
        <p:grpSpPr>
          <a:xfrm>
            <a:off x="4716016" y="1710858"/>
            <a:ext cx="3281268" cy="538928"/>
            <a:chOff x="6180981" y="1462457"/>
            <a:chExt cx="2519081" cy="800375"/>
          </a:xfrm>
        </p:grpSpPr>
        <p:sp>
          <p:nvSpPr>
            <p:cNvPr id="16" name="TextBox 144">
              <a:extLst>
                <a:ext uri="{FF2B5EF4-FFF2-40B4-BE49-F238E27FC236}">
                  <a16:creationId xmlns:a16="http://schemas.microsoft.com/office/drawing/2014/main" xmlns="" id="{980F8DB3-EDE0-4043-A0DE-15A68AED32A6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6180981" y="1462457"/>
              <a:ext cx="2519081" cy="309958"/>
            </a:xfrm>
            <a:prstGeom prst="rect">
              <a:avLst/>
            </a:prstGeom>
            <a:noFill/>
            <a:extLst/>
          </p:spPr>
          <p:txBody>
            <a:bodyPr wrap="none" lIns="360000" tIns="0" rIns="360000" bIns="0" anchor="ctr" anchorCtr="0">
              <a:normAutofit lnSpcReduction="10000"/>
            </a:bodyPr>
            <a:lstStyle/>
            <a:p>
              <a:pPr algn="l" latinLnBrk="0"/>
              <a:r>
                <a:rPr lang="zh-CN" altLang="en-US" sz="140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</a:rPr>
                <a:t>标题文本预设</a:t>
              </a:r>
            </a:p>
          </p:txBody>
        </p:sp>
        <p:sp>
          <p:nvSpPr>
            <p:cNvPr id="17" name="TextBox 145">
              <a:extLst>
                <a:ext uri="{FF2B5EF4-FFF2-40B4-BE49-F238E27FC236}">
                  <a16:creationId xmlns:a16="http://schemas.microsoft.com/office/drawing/2014/main" xmlns="" id="{E1EBBD56-6917-43C0-84A8-DC2C469811BD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6180981" y="1772415"/>
              <a:ext cx="2519081" cy="490417"/>
            </a:xfrm>
            <a:prstGeom prst="rect">
              <a:avLst/>
            </a:prstGeom>
            <a:noFill/>
            <a:extLst/>
          </p:spPr>
          <p:txBody>
            <a:bodyPr wrap="square" lIns="360000" tIns="0" rIns="360000" bIns="0" anchor="ctr" anchorCtr="0">
              <a:normAutofit/>
            </a:bodyPr>
            <a:lstStyle/>
            <a:p>
              <a:pPr algn="l" latinLnBrk="0">
                <a:lnSpc>
                  <a:spcPct val="120000"/>
                </a:lnSpc>
              </a:pPr>
              <a:r>
                <a:rPr lang="zh-CN" altLang="en-US" sz="900" b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</a:rPr>
                <a:t>此部分内容作为文字排版占位显示（建议使用主题字体）</a:t>
              </a:r>
            </a:p>
          </p:txBody>
        </p:sp>
      </p:grpSp>
      <p:grpSp>
        <p:nvGrpSpPr>
          <p:cNvPr id="7" name="Group 148">
            <a:extLst>
              <a:ext uri="{FF2B5EF4-FFF2-40B4-BE49-F238E27FC236}">
                <a16:creationId xmlns:a16="http://schemas.microsoft.com/office/drawing/2014/main" xmlns="" id="{C3C639D7-E98E-41B9-9C8C-35A384FDC07D}"/>
              </a:ext>
            </a:extLst>
          </p:cNvPr>
          <p:cNvGrpSpPr/>
          <p:nvPr/>
        </p:nvGrpSpPr>
        <p:grpSpPr>
          <a:xfrm>
            <a:off x="4716016" y="2434141"/>
            <a:ext cx="3281268" cy="538928"/>
            <a:chOff x="6180981" y="1462457"/>
            <a:chExt cx="2519081" cy="800375"/>
          </a:xfrm>
        </p:grpSpPr>
        <p:sp>
          <p:nvSpPr>
            <p:cNvPr id="14" name="TextBox 149">
              <a:extLst>
                <a:ext uri="{FF2B5EF4-FFF2-40B4-BE49-F238E27FC236}">
                  <a16:creationId xmlns:a16="http://schemas.microsoft.com/office/drawing/2014/main" xmlns="" id="{2B7BFD55-0FA0-4416-B2E2-36E576159ED5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6180981" y="1462457"/>
              <a:ext cx="2519081" cy="309958"/>
            </a:xfrm>
            <a:prstGeom prst="rect">
              <a:avLst/>
            </a:prstGeom>
            <a:noFill/>
            <a:extLst/>
          </p:spPr>
          <p:txBody>
            <a:bodyPr wrap="none" lIns="360000" tIns="0" rIns="360000" bIns="0" anchor="ctr" anchorCtr="0">
              <a:normAutofit lnSpcReduction="10000"/>
            </a:bodyPr>
            <a:lstStyle/>
            <a:p>
              <a:pPr algn="l" latinLnBrk="0"/>
              <a:r>
                <a:rPr lang="zh-CN" altLang="en-US" sz="140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</a:rPr>
                <a:t>标题文本预设</a:t>
              </a:r>
            </a:p>
          </p:txBody>
        </p:sp>
        <p:sp>
          <p:nvSpPr>
            <p:cNvPr id="15" name="TextBox 150">
              <a:extLst>
                <a:ext uri="{FF2B5EF4-FFF2-40B4-BE49-F238E27FC236}">
                  <a16:creationId xmlns:a16="http://schemas.microsoft.com/office/drawing/2014/main" xmlns="" id="{74072AE4-9777-45DE-9D43-CA7599E23A7D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6180981" y="1772415"/>
              <a:ext cx="2519081" cy="490417"/>
            </a:xfrm>
            <a:prstGeom prst="rect">
              <a:avLst/>
            </a:prstGeom>
            <a:noFill/>
            <a:extLst/>
          </p:spPr>
          <p:txBody>
            <a:bodyPr wrap="square" lIns="360000" tIns="0" rIns="360000" bIns="0" anchor="ctr" anchorCtr="0">
              <a:normAutofit/>
            </a:bodyPr>
            <a:lstStyle/>
            <a:p>
              <a:pPr algn="l" latinLnBrk="0">
                <a:lnSpc>
                  <a:spcPct val="120000"/>
                </a:lnSpc>
              </a:pPr>
              <a:r>
                <a:rPr lang="zh-CN" altLang="en-US" sz="900" b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</a:rPr>
                <a:t>此部分内容作为文字排版占位显示（建议使用主题字体）</a:t>
              </a:r>
            </a:p>
          </p:txBody>
        </p:sp>
      </p:grpSp>
      <p:grpSp>
        <p:nvGrpSpPr>
          <p:cNvPr id="8" name="Group 151">
            <a:extLst>
              <a:ext uri="{FF2B5EF4-FFF2-40B4-BE49-F238E27FC236}">
                <a16:creationId xmlns:a16="http://schemas.microsoft.com/office/drawing/2014/main" xmlns="" id="{3D7634E3-3391-48F3-B5B3-88DD9049884F}"/>
              </a:ext>
            </a:extLst>
          </p:cNvPr>
          <p:cNvGrpSpPr/>
          <p:nvPr/>
        </p:nvGrpSpPr>
        <p:grpSpPr>
          <a:xfrm>
            <a:off x="4716016" y="3157425"/>
            <a:ext cx="3281268" cy="538928"/>
            <a:chOff x="6180981" y="1462457"/>
            <a:chExt cx="2519081" cy="800375"/>
          </a:xfrm>
        </p:grpSpPr>
        <p:sp>
          <p:nvSpPr>
            <p:cNvPr id="12" name="TextBox 152">
              <a:extLst>
                <a:ext uri="{FF2B5EF4-FFF2-40B4-BE49-F238E27FC236}">
                  <a16:creationId xmlns:a16="http://schemas.microsoft.com/office/drawing/2014/main" xmlns="" id="{CE170F37-F238-4C17-BB85-5797571C93C2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6180981" y="1462457"/>
              <a:ext cx="2519081" cy="309958"/>
            </a:xfrm>
            <a:prstGeom prst="rect">
              <a:avLst/>
            </a:prstGeom>
            <a:noFill/>
            <a:extLst/>
          </p:spPr>
          <p:txBody>
            <a:bodyPr wrap="none" lIns="360000" tIns="0" rIns="360000" bIns="0" anchor="ctr" anchorCtr="0">
              <a:normAutofit lnSpcReduction="10000"/>
            </a:bodyPr>
            <a:lstStyle/>
            <a:p>
              <a:pPr algn="l" latinLnBrk="0"/>
              <a:r>
                <a:rPr lang="zh-CN" altLang="en-US" sz="140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</a:rPr>
                <a:t>标题文本预设</a:t>
              </a:r>
            </a:p>
          </p:txBody>
        </p:sp>
        <p:sp>
          <p:nvSpPr>
            <p:cNvPr id="13" name="TextBox 153">
              <a:extLst>
                <a:ext uri="{FF2B5EF4-FFF2-40B4-BE49-F238E27FC236}">
                  <a16:creationId xmlns:a16="http://schemas.microsoft.com/office/drawing/2014/main" xmlns="" id="{67F43002-9F8E-47D7-8F17-0A2564B71509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6180981" y="1772415"/>
              <a:ext cx="2519081" cy="490417"/>
            </a:xfrm>
            <a:prstGeom prst="rect">
              <a:avLst/>
            </a:prstGeom>
            <a:noFill/>
            <a:extLst/>
          </p:spPr>
          <p:txBody>
            <a:bodyPr wrap="square" lIns="360000" tIns="0" rIns="360000" bIns="0" anchor="ctr" anchorCtr="0">
              <a:normAutofit/>
            </a:bodyPr>
            <a:lstStyle/>
            <a:p>
              <a:pPr algn="l" latinLnBrk="0">
                <a:lnSpc>
                  <a:spcPct val="120000"/>
                </a:lnSpc>
              </a:pPr>
              <a:r>
                <a:rPr lang="zh-CN" altLang="en-US" sz="900" b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</a:rPr>
                <a:t>此部分内容作为文字排版占位显示（建议使用主题字体）</a:t>
              </a:r>
            </a:p>
          </p:txBody>
        </p:sp>
      </p:grpSp>
      <p:grpSp>
        <p:nvGrpSpPr>
          <p:cNvPr id="9" name="Group 154">
            <a:extLst>
              <a:ext uri="{FF2B5EF4-FFF2-40B4-BE49-F238E27FC236}">
                <a16:creationId xmlns:a16="http://schemas.microsoft.com/office/drawing/2014/main" xmlns="" id="{8C616FD7-4ABD-46D1-A646-CFC2027A87DF}"/>
              </a:ext>
            </a:extLst>
          </p:cNvPr>
          <p:cNvGrpSpPr/>
          <p:nvPr/>
        </p:nvGrpSpPr>
        <p:grpSpPr>
          <a:xfrm>
            <a:off x="4716016" y="3880707"/>
            <a:ext cx="3281268" cy="538928"/>
            <a:chOff x="6180981" y="1462457"/>
            <a:chExt cx="2519081" cy="800375"/>
          </a:xfrm>
        </p:grpSpPr>
        <p:sp>
          <p:nvSpPr>
            <p:cNvPr id="10" name="TextBox 155">
              <a:extLst>
                <a:ext uri="{FF2B5EF4-FFF2-40B4-BE49-F238E27FC236}">
                  <a16:creationId xmlns:a16="http://schemas.microsoft.com/office/drawing/2014/main" xmlns="" id="{96BBE782-1C9E-49F6-B37F-92C8F9E07E68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6180981" y="1462457"/>
              <a:ext cx="2519081" cy="309958"/>
            </a:xfrm>
            <a:prstGeom prst="rect">
              <a:avLst/>
            </a:prstGeom>
            <a:noFill/>
            <a:extLst/>
          </p:spPr>
          <p:txBody>
            <a:bodyPr wrap="none" lIns="360000" tIns="0" rIns="360000" bIns="0" anchor="ctr" anchorCtr="0">
              <a:normAutofit lnSpcReduction="10000"/>
            </a:bodyPr>
            <a:lstStyle/>
            <a:p>
              <a:pPr algn="l" latinLnBrk="0"/>
              <a:r>
                <a:rPr lang="zh-CN" altLang="en-US" sz="140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</a:rPr>
                <a:t>标题文本预设</a:t>
              </a:r>
            </a:p>
          </p:txBody>
        </p:sp>
        <p:sp>
          <p:nvSpPr>
            <p:cNvPr id="11" name="TextBox 156">
              <a:extLst>
                <a:ext uri="{FF2B5EF4-FFF2-40B4-BE49-F238E27FC236}">
                  <a16:creationId xmlns:a16="http://schemas.microsoft.com/office/drawing/2014/main" xmlns="" id="{1C6ECB51-EB89-40A0-9914-60E70E4C465A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6180981" y="1772415"/>
              <a:ext cx="2519081" cy="490417"/>
            </a:xfrm>
            <a:prstGeom prst="rect">
              <a:avLst/>
            </a:prstGeom>
            <a:noFill/>
            <a:extLst/>
          </p:spPr>
          <p:txBody>
            <a:bodyPr wrap="square" lIns="360000" tIns="0" rIns="360000" bIns="0" anchor="ctr" anchorCtr="0">
              <a:normAutofit/>
            </a:bodyPr>
            <a:lstStyle/>
            <a:p>
              <a:pPr algn="l" latinLnBrk="0">
                <a:lnSpc>
                  <a:spcPct val="120000"/>
                </a:lnSpc>
              </a:pPr>
              <a:r>
                <a:rPr lang="zh-CN" altLang="en-US" sz="900" b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</a:rPr>
                <a:t>此部分内容作为文字排版占位显示（建议使用主题字体）</a:t>
              </a:r>
            </a:p>
          </p:txBody>
        </p:sp>
      </p:grpSp>
      <p:sp>
        <p:nvSpPr>
          <p:cNvPr id="92" name="Title 1">
            <a:extLst>
              <a:ext uri="{FF2B5EF4-FFF2-40B4-BE49-F238E27FC236}">
                <a16:creationId xmlns:a16="http://schemas.microsoft.com/office/drawing/2014/main" xmlns="" id="{60278AB2-0856-4ED6-8FE9-74A703AC5374}"/>
              </a:ext>
            </a:extLst>
          </p:cNvPr>
          <p:cNvSpPr txBox="1">
            <a:spLocks/>
          </p:cNvSpPr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  <a:endParaRPr lang="en-GB" altLang="zh-CN" sz="18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2370892">
            <a:off x="708677" y="499740"/>
            <a:ext cx="2295032" cy="4077508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895065">
            <a:off x="2605428" y="2377630"/>
            <a:ext cx="1241902" cy="22064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11486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íṩľíḍè-TextBox 31">
            <a:extLst>
              <a:ext uri="{FF2B5EF4-FFF2-40B4-BE49-F238E27FC236}">
                <a16:creationId xmlns:a16="http://schemas.microsoft.com/office/drawing/2014/main" xmlns="" id="{66BF8D96-7CDD-41F8-A457-D424C50E214D}"/>
              </a:ext>
            </a:extLst>
          </p:cNvPr>
          <p:cNvSpPr txBox="1"/>
          <p:nvPr/>
        </p:nvSpPr>
        <p:spPr>
          <a:xfrm>
            <a:off x="818545" y="707519"/>
            <a:ext cx="141577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4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迷你简启体" panose="03000509000000000000" pitchFamily="65" charset="-122"/>
                <a:ea typeface="迷你简启体" panose="03000509000000000000" pitchFamily="65" charset="-122"/>
                <a:cs typeface="+mn-ea"/>
                <a:sym typeface="+mn-lt"/>
              </a:rPr>
              <a:t>目录</a:t>
            </a:r>
            <a:endParaRPr lang="tr-TR" sz="4800" dirty="0">
              <a:solidFill>
                <a:schemeClr val="tx1">
                  <a:lumMod val="65000"/>
                  <a:lumOff val="35000"/>
                </a:schemeClr>
              </a:solidFill>
              <a:latin typeface="迷你简启体" panose="03000509000000000000" pitchFamily="65" charset="-122"/>
              <a:ea typeface="迷你简启体" panose="03000509000000000000" pitchFamily="65" charset="-122"/>
              <a:cs typeface="+mn-ea"/>
              <a:sym typeface="+mn-lt"/>
            </a:endParaRPr>
          </a:p>
        </p:txBody>
      </p:sp>
      <p:sp>
        <p:nvSpPr>
          <p:cNvPr id="70" name="íṩľíḍè-TextBox 31">
            <a:extLst>
              <a:ext uri="{FF2B5EF4-FFF2-40B4-BE49-F238E27FC236}">
                <a16:creationId xmlns:a16="http://schemas.microsoft.com/office/drawing/2014/main" xmlns="" id="{66BF8D96-7CDD-41F8-A457-D424C50E214D}"/>
              </a:ext>
            </a:extLst>
          </p:cNvPr>
          <p:cNvSpPr txBox="1"/>
          <p:nvPr/>
        </p:nvSpPr>
        <p:spPr>
          <a:xfrm>
            <a:off x="818545" y="1366235"/>
            <a:ext cx="14237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tr-TR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CONTENTS</a:t>
            </a:r>
            <a:endParaRPr lang="tr-TR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921584" flipH="1">
            <a:off x="5093767" y="3140791"/>
            <a:ext cx="7266379" cy="2782972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768134" flipH="1">
            <a:off x="5577821" y="2567715"/>
            <a:ext cx="4180534" cy="1624865"/>
          </a:xfrm>
          <a:prstGeom prst="rect">
            <a:avLst/>
          </a:prstGeom>
        </p:spPr>
      </p:pic>
      <p:sp>
        <p:nvSpPr>
          <p:cNvPr id="34" name="TextBox 6">
            <a:extLst>
              <a:ext uri="{FF2B5EF4-FFF2-40B4-BE49-F238E27FC236}">
                <a16:creationId xmlns:a16="http://schemas.microsoft.com/office/drawing/2014/main" xmlns="" id="{9A4C1E0C-D62B-4B8B-9235-B3FF7FE8D08E}"/>
              </a:ext>
            </a:extLst>
          </p:cNvPr>
          <p:cNvSpPr txBox="1"/>
          <p:nvPr/>
        </p:nvSpPr>
        <p:spPr>
          <a:xfrm>
            <a:off x="2932490" y="2002225"/>
            <a:ext cx="285174" cy="530915"/>
          </a:xfrm>
          <a:prstGeom prst="rect">
            <a:avLst/>
          </a:prstGeom>
          <a:noFill/>
        </p:spPr>
        <p:txBody>
          <a:bodyPr wrap="none" anchor="ctr">
            <a:normAutofit fontScale="85000" lnSpcReduction="20000"/>
          </a:bodyPr>
          <a:lstStyle/>
          <a:p>
            <a:pPr algn="ctr"/>
            <a:r>
              <a:rPr lang="en-US" altLang="zh-CN" sz="40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01</a:t>
            </a:r>
          </a:p>
        </p:txBody>
      </p:sp>
      <p:sp>
        <p:nvSpPr>
          <p:cNvPr id="35" name="TextBox 7">
            <a:extLst>
              <a:ext uri="{FF2B5EF4-FFF2-40B4-BE49-F238E27FC236}">
                <a16:creationId xmlns:a16="http://schemas.microsoft.com/office/drawing/2014/main" xmlns="" id="{1783F4CF-9EE8-426F-9DFD-711D3FADE900}"/>
              </a:ext>
            </a:extLst>
          </p:cNvPr>
          <p:cNvSpPr txBox="1"/>
          <p:nvPr/>
        </p:nvSpPr>
        <p:spPr>
          <a:xfrm>
            <a:off x="2909046" y="2534880"/>
            <a:ext cx="332063" cy="530915"/>
          </a:xfrm>
          <a:prstGeom prst="rect">
            <a:avLst/>
          </a:prstGeom>
          <a:noFill/>
        </p:spPr>
        <p:txBody>
          <a:bodyPr wrap="none" anchor="ctr">
            <a:normAutofit fontScale="85000" lnSpcReduction="20000"/>
          </a:bodyPr>
          <a:lstStyle/>
          <a:p>
            <a:pPr algn="ctr"/>
            <a:r>
              <a:rPr lang="en-US" altLang="zh-CN" sz="40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02</a:t>
            </a:r>
          </a:p>
        </p:txBody>
      </p:sp>
      <p:sp>
        <p:nvSpPr>
          <p:cNvPr id="37" name="TextBox 8">
            <a:extLst>
              <a:ext uri="{FF2B5EF4-FFF2-40B4-BE49-F238E27FC236}">
                <a16:creationId xmlns:a16="http://schemas.microsoft.com/office/drawing/2014/main" xmlns="" id="{31C41185-C874-41CF-9454-D9D42C1FD368}"/>
              </a:ext>
            </a:extLst>
          </p:cNvPr>
          <p:cNvSpPr txBox="1"/>
          <p:nvPr/>
        </p:nvSpPr>
        <p:spPr>
          <a:xfrm>
            <a:off x="2903636" y="3110944"/>
            <a:ext cx="342882" cy="530915"/>
          </a:xfrm>
          <a:prstGeom prst="rect">
            <a:avLst/>
          </a:prstGeom>
          <a:noFill/>
        </p:spPr>
        <p:txBody>
          <a:bodyPr wrap="none" anchor="ctr">
            <a:normAutofit fontScale="85000" lnSpcReduction="20000"/>
          </a:bodyPr>
          <a:lstStyle/>
          <a:p>
            <a:pPr algn="ctr"/>
            <a:r>
              <a:rPr lang="en-US" altLang="zh-CN" sz="40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03</a:t>
            </a:r>
          </a:p>
        </p:txBody>
      </p:sp>
      <p:sp>
        <p:nvSpPr>
          <p:cNvPr id="38" name="TextBox 9">
            <a:extLst>
              <a:ext uri="{FF2B5EF4-FFF2-40B4-BE49-F238E27FC236}">
                <a16:creationId xmlns:a16="http://schemas.microsoft.com/office/drawing/2014/main" xmlns="" id="{4AA17821-1BE3-4C80-833A-10AB2BDF1CD1}"/>
              </a:ext>
            </a:extLst>
          </p:cNvPr>
          <p:cNvSpPr txBox="1"/>
          <p:nvPr/>
        </p:nvSpPr>
        <p:spPr>
          <a:xfrm>
            <a:off x="2909647" y="3687008"/>
            <a:ext cx="330860" cy="530915"/>
          </a:xfrm>
          <a:prstGeom prst="rect">
            <a:avLst/>
          </a:prstGeom>
          <a:noFill/>
        </p:spPr>
        <p:txBody>
          <a:bodyPr wrap="none" anchor="ctr">
            <a:normAutofit fontScale="85000" lnSpcReduction="20000"/>
          </a:bodyPr>
          <a:lstStyle/>
          <a:p>
            <a:pPr algn="ctr"/>
            <a:r>
              <a:rPr lang="en-US" altLang="zh-CN" sz="40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04</a:t>
            </a:r>
          </a:p>
        </p:txBody>
      </p:sp>
      <p:grpSp>
        <p:nvGrpSpPr>
          <p:cNvPr id="39" name="Group 10">
            <a:extLst>
              <a:ext uri="{FF2B5EF4-FFF2-40B4-BE49-F238E27FC236}">
                <a16:creationId xmlns:a16="http://schemas.microsoft.com/office/drawing/2014/main" xmlns="" id="{28367282-3117-4B70-85D3-E401413405EA}"/>
              </a:ext>
            </a:extLst>
          </p:cNvPr>
          <p:cNvGrpSpPr/>
          <p:nvPr/>
        </p:nvGrpSpPr>
        <p:grpSpPr>
          <a:xfrm>
            <a:off x="3018167" y="2056471"/>
            <a:ext cx="2971931" cy="422424"/>
            <a:chOff x="3943834" y="704409"/>
            <a:chExt cx="3962574" cy="563232"/>
          </a:xfrm>
        </p:grpSpPr>
        <p:sp>
          <p:nvSpPr>
            <p:cNvPr id="40" name="TextBox 11">
              <a:extLst>
                <a:ext uri="{FF2B5EF4-FFF2-40B4-BE49-F238E27FC236}">
                  <a16:creationId xmlns:a16="http://schemas.microsoft.com/office/drawing/2014/main" xmlns="" id="{4077D3F3-AF39-48D1-B37D-BF3F654DD25C}"/>
                </a:ext>
              </a:extLst>
            </p:cNvPr>
            <p:cNvSpPr txBox="1"/>
            <p:nvPr/>
          </p:nvSpPr>
          <p:spPr>
            <a:xfrm>
              <a:off x="3943834" y="704409"/>
              <a:ext cx="3962574" cy="242864"/>
            </a:xfrm>
            <a:prstGeom prst="rect">
              <a:avLst/>
            </a:prstGeom>
            <a:noFill/>
          </p:spPr>
          <p:txBody>
            <a:bodyPr wrap="none" lIns="360000" tIns="0" rIns="0" bIns="0" anchor="b" anchorCtr="0">
              <a:normAutofit fontScale="85000" lnSpcReduction="20000"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点击输入标题</a:t>
              </a:r>
            </a:p>
          </p:txBody>
        </p:sp>
        <p:sp>
          <p:nvSpPr>
            <p:cNvPr id="41" name="TextBox 12">
              <a:extLst>
                <a:ext uri="{FF2B5EF4-FFF2-40B4-BE49-F238E27FC236}">
                  <a16:creationId xmlns:a16="http://schemas.microsoft.com/office/drawing/2014/main" xmlns="" id="{A0E7E9E5-DD11-4F41-98C0-178EEE3FAFC2}"/>
                </a:ext>
              </a:extLst>
            </p:cNvPr>
            <p:cNvSpPr txBox="1">
              <a:spLocks/>
            </p:cNvSpPr>
            <p:nvPr/>
          </p:nvSpPr>
          <p:spPr>
            <a:xfrm>
              <a:off x="3943834" y="947273"/>
              <a:ext cx="3962574" cy="320368"/>
            </a:xfrm>
            <a:prstGeom prst="rect">
              <a:avLst/>
            </a:prstGeom>
          </p:spPr>
          <p:txBody>
            <a:bodyPr vert="horz" wrap="square" lIns="360000" tIns="0" rIns="0" bIns="0" anchor="ctr" anchorCtr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0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PLEASE ADD YOUR TITLE HERE</a:t>
              </a:r>
              <a:endPara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42" name="Group 13">
            <a:extLst>
              <a:ext uri="{FF2B5EF4-FFF2-40B4-BE49-F238E27FC236}">
                <a16:creationId xmlns:a16="http://schemas.microsoft.com/office/drawing/2014/main" xmlns="" id="{914CFC46-E1FF-4948-B708-517CE78024F8}"/>
              </a:ext>
            </a:extLst>
          </p:cNvPr>
          <p:cNvGrpSpPr/>
          <p:nvPr/>
        </p:nvGrpSpPr>
        <p:grpSpPr>
          <a:xfrm>
            <a:off x="3018167" y="2589125"/>
            <a:ext cx="2971931" cy="422424"/>
            <a:chOff x="3943834" y="704409"/>
            <a:chExt cx="3962574" cy="563232"/>
          </a:xfrm>
        </p:grpSpPr>
        <p:sp>
          <p:nvSpPr>
            <p:cNvPr id="43" name="TextBox 14">
              <a:extLst>
                <a:ext uri="{FF2B5EF4-FFF2-40B4-BE49-F238E27FC236}">
                  <a16:creationId xmlns:a16="http://schemas.microsoft.com/office/drawing/2014/main" xmlns="" id="{3D4B0B6D-EB27-4722-A3B7-178B8511CCDC}"/>
                </a:ext>
              </a:extLst>
            </p:cNvPr>
            <p:cNvSpPr txBox="1"/>
            <p:nvPr/>
          </p:nvSpPr>
          <p:spPr>
            <a:xfrm>
              <a:off x="3943834" y="704409"/>
              <a:ext cx="3962574" cy="242864"/>
            </a:xfrm>
            <a:prstGeom prst="rect">
              <a:avLst/>
            </a:prstGeom>
            <a:noFill/>
          </p:spPr>
          <p:txBody>
            <a:bodyPr wrap="none" lIns="360000" tIns="0" rIns="0" bIns="0" anchor="b" anchorCtr="0">
              <a:normAutofit fontScale="85000" lnSpcReduction="20000"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点击输入标题</a:t>
              </a:r>
            </a:p>
          </p:txBody>
        </p:sp>
        <p:sp>
          <p:nvSpPr>
            <p:cNvPr id="44" name="TextBox 15">
              <a:extLst>
                <a:ext uri="{FF2B5EF4-FFF2-40B4-BE49-F238E27FC236}">
                  <a16:creationId xmlns:a16="http://schemas.microsoft.com/office/drawing/2014/main" xmlns="" id="{2EEBC28C-8B54-4200-B365-1570DC74B1F6}"/>
                </a:ext>
              </a:extLst>
            </p:cNvPr>
            <p:cNvSpPr txBox="1">
              <a:spLocks/>
            </p:cNvSpPr>
            <p:nvPr/>
          </p:nvSpPr>
          <p:spPr>
            <a:xfrm>
              <a:off x="3943834" y="947273"/>
              <a:ext cx="3962574" cy="320368"/>
            </a:xfrm>
            <a:prstGeom prst="rect">
              <a:avLst/>
            </a:prstGeom>
          </p:spPr>
          <p:txBody>
            <a:bodyPr vert="horz" wrap="square" lIns="360000" tIns="0" rIns="0" bIns="0" anchor="ctr" anchorCtr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0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PLEASE ADD YOUR TITLE HERE</a:t>
              </a:r>
              <a:endPara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45" name="Group 16">
            <a:extLst>
              <a:ext uri="{FF2B5EF4-FFF2-40B4-BE49-F238E27FC236}">
                <a16:creationId xmlns:a16="http://schemas.microsoft.com/office/drawing/2014/main" xmlns="" id="{329E2F32-DB5E-447C-A1CA-281BF4F043C5}"/>
              </a:ext>
            </a:extLst>
          </p:cNvPr>
          <p:cNvGrpSpPr/>
          <p:nvPr/>
        </p:nvGrpSpPr>
        <p:grpSpPr>
          <a:xfrm>
            <a:off x="3018167" y="3165189"/>
            <a:ext cx="2971931" cy="422424"/>
            <a:chOff x="3943834" y="704409"/>
            <a:chExt cx="3962574" cy="563232"/>
          </a:xfrm>
        </p:grpSpPr>
        <p:sp>
          <p:nvSpPr>
            <p:cNvPr id="46" name="TextBox 17">
              <a:extLst>
                <a:ext uri="{FF2B5EF4-FFF2-40B4-BE49-F238E27FC236}">
                  <a16:creationId xmlns:a16="http://schemas.microsoft.com/office/drawing/2014/main" xmlns="" id="{7F9ACF9A-2189-437C-B5DA-F8FC5703E9F8}"/>
                </a:ext>
              </a:extLst>
            </p:cNvPr>
            <p:cNvSpPr txBox="1"/>
            <p:nvPr/>
          </p:nvSpPr>
          <p:spPr>
            <a:xfrm>
              <a:off x="3943834" y="704409"/>
              <a:ext cx="3962574" cy="242864"/>
            </a:xfrm>
            <a:prstGeom prst="rect">
              <a:avLst/>
            </a:prstGeom>
            <a:noFill/>
          </p:spPr>
          <p:txBody>
            <a:bodyPr wrap="none" lIns="360000" tIns="0" rIns="0" bIns="0" anchor="b" anchorCtr="0">
              <a:normAutofit fontScale="85000" lnSpcReduction="20000"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点击输入标题</a:t>
              </a:r>
            </a:p>
          </p:txBody>
        </p:sp>
        <p:sp>
          <p:nvSpPr>
            <p:cNvPr id="47" name="TextBox 18">
              <a:extLst>
                <a:ext uri="{FF2B5EF4-FFF2-40B4-BE49-F238E27FC236}">
                  <a16:creationId xmlns:a16="http://schemas.microsoft.com/office/drawing/2014/main" xmlns="" id="{E39BD656-168A-47B9-83B5-338CF8E504B9}"/>
                </a:ext>
              </a:extLst>
            </p:cNvPr>
            <p:cNvSpPr txBox="1">
              <a:spLocks/>
            </p:cNvSpPr>
            <p:nvPr/>
          </p:nvSpPr>
          <p:spPr>
            <a:xfrm>
              <a:off x="3943834" y="947273"/>
              <a:ext cx="3962574" cy="320368"/>
            </a:xfrm>
            <a:prstGeom prst="rect">
              <a:avLst/>
            </a:prstGeom>
          </p:spPr>
          <p:txBody>
            <a:bodyPr vert="horz" wrap="square" lIns="360000" tIns="0" rIns="0" bIns="0" anchor="ctr" anchorCtr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0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PLEASE ADD YOUR TITLE HERE</a:t>
              </a:r>
              <a:endPara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48" name="Group 19">
            <a:extLst>
              <a:ext uri="{FF2B5EF4-FFF2-40B4-BE49-F238E27FC236}">
                <a16:creationId xmlns:a16="http://schemas.microsoft.com/office/drawing/2014/main" xmlns="" id="{FB66C704-0C54-4728-A486-4D32F438A942}"/>
              </a:ext>
            </a:extLst>
          </p:cNvPr>
          <p:cNvGrpSpPr/>
          <p:nvPr/>
        </p:nvGrpSpPr>
        <p:grpSpPr>
          <a:xfrm>
            <a:off x="3018167" y="3741253"/>
            <a:ext cx="2971931" cy="422424"/>
            <a:chOff x="3943834" y="704409"/>
            <a:chExt cx="3962574" cy="563232"/>
          </a:xfrm>
        </p:grpSpPr>
        <p:sp>
          <p:nvSpPr>
            <p:cNvPr id="49" name="TextBox 20">
              <a:extLst>
                <a:ext uri="{FF2B5EF4-FFF2-40B4-BE49-F238E27FC236}">
                  <a16:creationId xmlns:a16="http://schemas.microsoft.com/office/drawing/2014/main" xmlns="" id="{FE6B8807-D717-4601-94FE-D9BA2FEA48E9}"/>
                </a:ext>
              </a:extLst>
            </p:cNvPr>
            <p:cNvSpPr txBox="1"/>
            <p:nvPr/>
          </p:nvSpPr>
          <p:spPr>
            <a:xfrm>
              <a:off x="3943834" y="704409"/>
              <a:ext cx="3962574" cy="242864"/>
            </a:xfrm>
            <a:prstGeom prst="rect">
              <a:avLst/>
            </a:prstGeom>
            <a:noFill/>
          </p:spPr>
          <p:txBody>
            <a:bodyPr wrap="none" lIns="360000" tIns="0" rIns="0" bIns="0" anchor="b" anchorCtr="0">
              <a:normAutofit fontScale="85000" lnSpcReduction="20000"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点击输入标题</a:t>
              </a:r>
            </a:p>
          </p:txBody>
        </p:sp>
        <p:sp>
          <p:nvSpPr>
            <p:cNvPr id="50" name="TextBox 21">
              <a:extLst>
                <a:ext uri="{FF2B5EF4-FFF2-40B4-BE49-F238E27FC236}">
                  <a16:creationId xmlns:a16="http://schemas.microsoft.com/office/drawing/2014/main" xmlns="" id="{D0793255-FD92-430B-BFF1-405CD2841B75}"/>
                </a:ext>
              </a:extLst>
            </p:cNvPr>
            <p:cNvSpPr txBox="1">
              <a:spLocks/>
            </p:cNvSpPr>
            <p:nvPr/>
          </p:nvSpPr>
          <p:spPr>
            <a:xfrm>
              <a:off x="3943834" y="947273"/>
              <a:ext cx="3962574" cy="320368"/>
            </a:xfrm>
            <a:prstGeom prst="rect">
              <a:avLst/>
            </a:prstGeom>
          </p:spPr>
          <p:txBody>
            <a:bodyPr vert="horz" wrap="square" lIns="360000" tIns="0" rIns="0" bIns="0" anchor="ctr" anchorCtr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0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PLEASE ADD YOUR TITLE HERE</a:t>
              </a:r>
              <a:endPara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379872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70" grpId="0"/>
      <p:bldP spid="34" grpId="0"/>
      <p:bldP spid="35" grpId="0"/>
      <p:bldP spid="37" grpId="0"/>
      <p:bldP spid="38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71">
            <a:extLst>
              <a:ext uri="{FF2B5EF4-FFF2-40B4-BE49-F238E27FC236}">
                <a16:creationId xmlns:a16="http://schemas.microsoft.com/office/drawing/2014/main" xmlns="" id="{655EBC68-07CF-4D3C-8C7B-6BCCF1D0D5BE}"/>
              </a:ext>
            </a:extLst>
          </p:cNvPr>
          <p:cNvSpPr txBox="1"/>
          <p:nvPr/>
        </p:nvSpPr>
        <p:spPr>
          <a:xfrm>
            <a:off x="3224319" y="2469277"/>
            <a:ext cx="28786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请替换文字内容</a:t>
            </a: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xmlns="" id="{215FC073-4BC7-4B0E-8E0A-FEA08E6833F2}"/>
              </a:ext>
            </a:extLst>
          </p:cNvPr>
          <p:cNvSpPr/>
          <p:nvPr/>
        </p:nvSpPr>
        <p:spPr>
          <a:xfrm>
            <a:off x="3484546" y="1729630"/>
            <a:ext cx="2174908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spc="3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DFTongTong-B5" panose="02010609010101010101" pitchFamily="49" charset="-120"/>
                <a:ea typeface="DFTongTong-B5" panose="02010609010101010101" pitchFamily="49" charset="-120"/>
                <a:cs typeface="Adobe Arabic" panose="02040503050201020203" pitchFamily="18" charset="-78"/>
                <a:sym typeface="微软雅黑" pitchFamily="34" charset="-122"/>
              </a:rPr>
              <a:t>PAPT </a:t>
            </a:r>
            <a:r>
              <a:rPr lang="en-US" altLang="zh-CN" sz="4400" b="1" spc="3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DFTongTong-B5" panose="02010609010101010101" pitchFamily="49" charset="-120"/>
                <a:ea typeface="DFTongTong-B5" panose="02010609010101010101" pitchFamily="49" charset="-120"/>
                <a:cs typeface="Adobe Arabic" panose="02040503050201020203" pitchFamily="18" charset="-78"/>
                <a:sym typeface="微软雅黑" pitchFamily="34" charset="-122"/>
              </a:rPr>
              <a:t>04</a:t>
            </a:r>
            <a:endParaRPr lang="zh-CN" altLang="en-US" sz="4400" b="1" spc="300" dirty="0">
              <a:solidFill>
                <a:schemeClr val="tx1">
                  <a:lumMod val="85000"/>
                  <a:lumOff val="15000"/>
                </a:schemeClr>
              </a:solidFill>
              <a:latin typeface="DFTongTong-B5" panose="02010609010101010101" pitchFamily="49" charset="-120"/>
              <a:ea typeface="DFTongTong-B5" panose="02010609010101010101" pitchFamily="49" charset="-120"/>
              <a:cs typeface="Adobe Arabic" panose="02040503050201020203" pitchFamily="18" charset="-78"/>
              <a:sym typeface="微软雅黑" pitchFamily="34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>
            <a:off x="-436919" y="3581254"/>
            <a:ext cx="7266379" cy="2782972"/>
          </a:xfrm>
          <a:prstGeom prst="rect">
            <a:avLst/>
          </a:prstGeom>
        </p:spPr>
      </p:pic>
      <p:grpSp>
        <p:nvGrpSpPr>
          <p:cNvPr id="13" name="组合 12"/>
          <p:cNvGrpSpPr/>
          <p:nvPr/>
        </p:nvGrpSpPr>
        <p:grpSpPr>
          <a:xfrm>
            <a:off x="1257436" y="1564122"/>
            <a:ext cx="3877670" cy="4031132"/>
            <a:chOff x="1257436" y="1564122"/>
            <a:chExt cx="3877670" cy="4031132"/>
          </a:xfrm>
        </p:grpSpPr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739803">
              <a:off x="1440080" y="1783898"/>
              <a:ext cx="3512382" cy="3877670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5653127">
              <a:off x="473329" y="2710300"/>
              <a:ext cx="3749810" cy="1457453"/>
            </a:xfrm>
            <a:prstGeom prst="rect">
              <a:avLst/>
            </a:prstGeom>
          </p:spPr>
        </p:pic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4276340">
              <a:off x="468604" y="3720359"/>
              <a:ext cx="2700266" cy="104952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3801654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>
            <a:extLst>
              <a:ext uri="{FF2B5EF4-FFF2-40B4-BE49-F238E27FC236}">
                <a16:creationId xmlns:a16="http://schemas.microsoft.com/office/drawing/2014/main" xmlns="" id="{772513D9-9AF3-48D8-BE0C-4206F332B771}"/>
              </a:ext>
            </a:extLst>
          </p:cNvPr>
          <p:cNvSpPr txBox="1"/>
          <p:nvPr/>
        </p:nvSpPr>
        <p:spPr>
          <a:xfrm>
            <a:off x="1411881" y="3546363"/>
            <a:ext cx="656430" cy="615602"/>
          </a:xfrm>
          <a:prstGeom prst="rect">
            <a:avLst/>
          </a:prstGeom>
          <a:noFill/>
        </p:spPr>
        <p:txBody>
          <a:bodyPr wrap="none" lIns="0" tIns="0" rIns="0" bIns="0" anchor="ctr">
            <a:normAutofit/>
          </a:bodyPr>
          <a:lstStyle/>
          <a:p>
            <a:pPr algn="ctr" defTabSz="1219170">
              <a:spcBef>
                <a:spcPct val="0"/>
              </a:spcBef>
              <a:defRPr/>
            </a:pPr>
            <a:r>
              <a:rPr lang="en-US" sz="3556" dirty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</a:rPr>
              <a:t>2014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B6BD268F-3162-488E-9B7D-0EB6F7CB0214}"/>
              </a:ext>
            </a:extLst>
          </p:cNvPr>
          <p:cNvSpPr txBox="1"/>
          <p:nvPr/>
        </p:nvSpPr>
        <p:spPr>
          <a:xfrm>
            <a:off x="2809151" y="1492252"/>
            <a:ext cx="669655" cy="615602"/>
          </a:xfrm>
          <a:prstGeom prst="rect">
            <a:avLst/>
          </a:prstGeom>
          <a:noFill/>
        </p:spPr>
        <p:txBody>
          <a:bodyPr wrap="none" lIns="0" tIns="0" rIns="0" bIns="0" anchor="ctr">
            <a:normAutofit/>
          </a:bodyPr>
          <a:lstStyle/>
          <a:p>
            <a:pPr algn="ctr" defTabSz="1219170">
              <a:spcBef>
                <a:spcPct val="0"/>
              </a:spcBef>
              <a:defRPr/>
            </a:pPr>
            <a:r>
              <a:rPr lang="en-US" sz="3556" dirty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</a:rPr>
              <a:t>2015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xmlns="" id="{2BF27833-1DEC-4B19-B3CC-D5693E905470}"/>
              </a:ext>
            </a:extLst>
          </p:cNvPr>
          <p:cNvSpPr txBox="1"/>
          <p:nvPr/>
        </p:nvSpPr>
        <p:spPr>
          <a:xfrm>
            <a:off x="4259480" y="3546363"/>
            <a:ext cx="670857" cy="615602"/>
          </a:xfrm>
          <a:prstGeom prst="rect">
            <a:avLst/>
          </a:prstGeom>
          <a:noFill/>
        </p:spPr>
        <p:txBody>
          <a:bodyPr wrap="none" lIns="0" tIns="0" rIns="0" bIns="0" anchor="ctr">
            <a:normAutofit/>
          </a:bodyPr>
          <a:lstStyle/>
          <a:p>
            <a:pPr algn="ctr" defTabSz="1219170">
              <a:spcBef>
                <a:spcPct val="0"/>
              </a:spcBef>
              <a:defRPr/>
            </a:pPr>
            <a:r>
              <a:rPr lang="en-US" sz="3556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</a:rPr>
              <a:t>2016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xmlns="" id="{B67660E6-94F0-4EC2-A6AF-C1E05B5BBEE0}"/>
              </a:ext>
            </a:extLst>
          </p:cNvPr>
          <p:cNvSpPr txBox="1"/>
          <p:nvPr/>
        </p:nvSpPr>
        <p:spPr>
          <a:xfrm>
            <a:off x="5673647" y="1492252"/>
            <a:ext cx="620363" cy="615602"/>
          </a:xfrm>
          <a:prstGeom prst="rect">
            <a:avLst/>
          </a:prstGeom>
          <a:noFill/>
        </p:spPr>
        <p:txBody>
          <a:bodyPr wrap="none" lIns="0" tIns="0" rIns="0" bIns="0" anchor="ctr">
            <a:normAutofit/>
          </a:bodyPr>
          <a:lstStyle/>
          <a:p>
            <a:pPr algn="ctr" defTabSz="1219170">
              <a:spcBef>
                <a:spcPct val="0"/>
              </a:spcBef>
              <a:defRPr/>
            </a:pPr>
            <a:r>
              <a:rPr lang="en-US" sz="3556" dirty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</a:rPr>
              <a:t>2017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xmlns="" id="{F85E61E8-87E2-4EAD-BDEE-141718CBD872}"/>
              </a:ext>
            </a:extLst>
          </p:cNvPr>
          <p:cNvSpPr txBox="1"/>
          <p:nvPr/>
        </p:nvSpPr>
        <p:spPr>
          <a:xfrm>
            <a:off x="7089777" y="3546363"/>
            <a:ext cx="668453" cy="615602"/>
          </a:xfrm>
          <a:prstGeom prst="rect">
            <a:avLst/>
          </a:prstGeom>
          <a:noFill/>
        </p:spPr>
        <p:txBody>
          <a:bodyPr wrap="none" lIns="0" tIns="0" rIns="0" bIns="0" anchor="ctr">
            <a:normAutofit/>
          </a:bodyPr>
          <a:lstStyle/>
          <a:p>
            <a:pPr algn="ctr" defTabSz="1219170">
              <a:spcBef>
                <a:spcPct val="0"/>
              </a:spcBef>
              <a:defRPr/>
            </a:pPr>
            <a:r>
              <a:rPr lang="en-US" sz="3556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</a:rPr>
              <a:t>2018</a:t>
            </a:r>
          </a:p>
        </p:txBody>
      </p:sp>
      <p:grpSp>
        <p:nvGrpSpPr>
          <p:cNvPr id="20" name="Group 49">
            <a:extLst>
              <a:ext uri="{FF2B5EF4-FFF2-40B4-BE49-F238E27FC236}">
                <a16:creationId xmlns:a16="http://schemas.microsoft.com/office/drawing/2014/main" xmlns="" id="{BC589647-870B-4E52-AB15-B120A7C669DF}"/>
              </a:ext>
            </a:extLst>
          </p:cNvPr>
          <p:cNvGrpSpPr/>
          <p:nvPr/>
        </p:nvGrpSpPr>
        <p:grpSpPr>
          <a:xfrm>
            <a:off x="1000367" y="1214392"/>
            <a:ext cx="1571926" cy="774710"/>
            <a:chOff x="1333822" y="1619189"/>
            <a:chExt cx="2095901" cy="1032946"/>
          </a:xfrm>
        </p:grpSpPr>
        <p:sp>
          <p:nvSpPr>
            <p:cNvPr id="42" name="TextBox 20">
              <a:extLst>
                <a:ext uri="{FF2B5EF4-FFF2-40B4-BE49-F238E27FC236}">
                  <a16:creationId xmlns:a16="http://schemas.microsoft.com/office/drawing/2014/main" xmlns="" id="{DCA03493-41D4-4F2F-876C-69F4FFB9A5CA}"/>
                </a:ext>
              </a:extLst>
            </p:cNvPr>
            <p:cNvSpPr txBox="1"/>
            <p:nvPr/>
          </p:nvSpPr>
          <p:spPr>
            <a:xfrm>
              <a:off x="1333822" y="1619189"/>
              <a:ext cx="2095901" cy="184666"/>
            </a:xfrm>
            <a:prstGeom prst="rect">
              <a:avLst/>
            </a:prstGeom>
            <a:noFill/>
          </p:spPr>
          <p:txBody>
            <a:bodyPr wrap="none" lIns="0" tIns="0" rIns="0" bIns="0" anchor="ctr">
              <a:normAutofit fontScale="92500" lnSpcReduction="20000"/>
            </a:bodyPr>
            <a:lstStyle/>
            <a:p>
              <a:pPr algn="ctr"/>
              <a:r>
                <a:rPr lang="zh-CN" alt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标题文本预设</a:t>
              </a:r>
            </a:p>
          </p:txBody>
        </p:sp>
        <p:sp>
          <p:nvSpPr>
            <p:cNvPr id="43" name="TextBox 21">
              <a:extLst>
                <a:ext uri="{FF2B5EF4-FFF2-40B4-BE49-F238E27FC236}">
                  <a16:creationId xmlns:a16="http://schemas.microsoft.com/office/drawing/2014/main" xmlns="" id="{206E8CE3-CF72-45FE-80FB-77EF66C61973}"/>
                </a:ext>
              </a:extLst>
            </p:cNvPr>
            <p:cNvSpPr txBox="1"/>
            <p:nvPr/>
          </p:nvSpPr>
          <p:spPr>
            <a:xfrm>
              <a:off x="1333822" y="1803855"/>
              <a:ext cx="2095901" cy="848280"/>
            </a:xfrm>
            <a:prstGeom prst="rect">
              <a:avLst/>
            </a:prstGeom>
            <a:noFill/>
          </p:spPr>
          <p:txBody>
            <a:bodyPr wrap="square" lIns="0" tIns="0" rIns="0" bIns="0" anchor="t">
              <a:normAutofit/>
            </a:bodyPr>
            <a:lstStyle/>
            <a:p>
              <a:pPr algn="ctr" defTabSz="1219170">
                <a:lnSpc>
                  <a:spcPct val="120000"/>
                </a:lnSpc>
                <a:defRPr/>
              </a:pPr>
              <a:r>
                <a:rPr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点击输入替换内容</a:t>
              </a:r>
            </a:p>
            <a:p>
              <a:pPr algn="ctr" defTabSz="1219170">
                <a:lnSpc>
                  <a:spcPct val="120000"/>
                </a:lnSpc>
                <a:defRPr/>
              </a:pPr>
              <a:r>
                <a:rPr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点击输入替换内容</a:t>
              </a:r>
            </a:p>
          </p:txBody>
        </p:sp>
      </p:grpSp>
      <p:grpSp>
        <p:nvGrpSpPr>
          <p:cNvPr id="21" name="Group 47">
            <a:extLst>
              <a:ext uri="{FF2B5EF4-FFF2-40B4-BE49-F238E27FC236}">
                <a16:creationId xmlns:a16="http://schemas.microsoft.com/office/drawing/2014/main" xmlns="" id="{3162098C-1928-418C-9CC8-15D439729A5C}"/>
              </a:ext>
            </a:extLst>
          </p:cNvPr>
          <p:cNvGrpSpPr/>
          <p:nvPr/>
        </p:nvGrpSpPr>
        <p:grpSpPr>
          <a:xfrm>
            <a:off x="2383812" y="3810423"/>
            <a:ext cx="1571926" cy="774710"/>
            <a:chOff x="3178416" y="5080563"/>
            <a:chExt cx="2095901" cy="1032946"/>
          </a:xfrm>
        </p:grpSpPr>
        <p:sp>
          <p:nvSpPr>
            <p:cNvPr id="40" name="TextBox 23">
              <a:extLst>
                <a:ext uri="{FF2B5EF4-FFF2-40B4-BE49-F238E27FC236}">
                  <a16:creationId xmlns:a16="http://schemas.microsoft.com/office/drawing/2014/main" xmlns="" id="{32122F22-77B6-416A-ABFA-2ADDFBB04953}"/>
                </a:ext>
              </a:extLst>
            </p:cNvPr>
            <p:cNvSpPr txBox="1"/>
            <p:nvPr/>
          </p:nvSpPr>
          <p:spPr>
            <a:xfrm>
              <a:off x="3178416" y="5080563"/>
              <a:ext cx="2095901" cy="184666"/>
            </a:xfrm>
            <a:prstGeom prst="rect">
              <a:avLst/>
            </a:prstGeom>
            <a:noFill/>
          </p:spPr>
          <p:txBody>
            <a:bodyPr wrap="none" lIns="0" tIns="0" rIns="0" bIns="0" anchor="ctr">
              <a:normAutofit fontScale="92500" lnSpcReduction="20000"/>
            </a:bodyPr>
            <a:lstStyle/>
            <a:p>
              <a:pPr algn="ctr"/>
              <a:r>
                <a:rPr lang="zh-CN" altLang="en-US" sz="1200" b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标题文本预设</a:t>
              </a:r>
            </a:p>
          </p:txBody>
        </p:sp>
        <p:sp>
          <p:nvSpPr>
            <p:cNvPr id="41" name="TextBox 24">
              <a:extLst>
                <a:ext uri="{FF2B5EF4-FFF2-40B4-BE49-F238E27FC236}">
                  <a16:creationId xmlns:a16="http://schemas.microsoft.com/office/drawing/2014/main" xmlns="" id="{6AEFC3DF-383A-4E44-B0FD-401F848C5B89}"/>
                </a:ext>
              </a:extLst>
            </p:cNvPr>
            <p:cNvSpPr txBox="1"/>
            <p:nvPr/>
          </p:nvSpPr>
          <p:spPr>
            <a:xfrm>
              <a:off x="3178416" y="5265229"/>
              <a:ext cx="2095901" cy="848280"/>
            </a:xfrm>
            <a:prstGeom prst="rect">
              <a:avLst/>
            </a:prstGeom>
            <a:noFill/>
          </p:spPr>
          <p:txBody>
            <a:bodyPr wrap="square" lIns="0" tIns="0" rIns="0" bIns="0" anchor="t">
              <a:normAutofit/>
            </a:bodyPr>
            <a:lstStyle/>
            <a:p>
              <a:pPr algn="ctr" defTabSz="1219170">
                <a:lnSpc>
                  <a:spcPct val="120000"/>
                </a:lnSpc>
                <a:defRPr/>
              </a:pPr>
              <a:r>
                <a:rPr lang="zh-CN" altLang="en-US" sz="11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点击输入替换内容</a:t>
              </a:r>
            </a:p>
            <a:p>
              <a:pPr algn="ctr" defTabSz="1219170">
                <a:lnSpc>
                  <a:spcPct val="120000"/>
                </a:lnSpc>
                <a:defRPr/>
              </a:pPr>
              <a:r>
                <a:rPr lang="zh-CN" altLang="en-US" sz="11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点击输入替换内容</a:t>
              </a:r>
            </a:p>
          </p:txBody>
        </p:sp>
      </p:grpSp>
      <p:grpSp>
        <p:nvGrpSpPr>
          <p:cNvPr id="22" name="Group 50">
            <a:extLst>
              <a:ext uri="{FF2B5EF4-FFF2-40B4-BE49-F238E27FC236}">
                <a16:creationId xmlns:a16="http://schemas.microsoft.com/office/drawing/2014/main" xmlns="" id="{09206E41-94AB-4725-9687-EBE9093352D5}"/>
              </a:ext>
            </a:extLst>
          </p:cNvPr>
          <p:cNvGrpSpPr/>
          <p:nvPr/>
        </p:nvGrpSpPr>
        <p:grpSpPr>
          <a:xfrm>
            <a:off x="3831704" y="1214392"/>
            <a:ext cx="1571926" cy="774710"/>
            <a:chOff x="5108938" y="1619189"/>
            <a:chExt cx="2095901" cy="1032946"/>
          </a:xfrm>
        </p:grpSpPr>
        <p:sp>
          <p:nvSpPr>
            <p:cNvPr id="38" name="TextBox 26">
              <a:extLst>
                <a:ext uri="{FF2B5EF4-FFF2-40B4-BE49-F238E27FC236}">
                  <a16:creationId xmlns:a16="http://schemas.microsoft.com/office/drawing/2014/main" xmlns="" id="{B4590958-5965-44F9-9956-5B45F2501B59}"/>
                </a:ext>
              </a:extLst>
            </p:cNvPr>
            <p:cNvSpPr txBox="1"/>
            <p:nvPr/>
          </p:nvSpPr>
          <p:spPr>
            <a:xfrm>
              <a:off x="5108938" y="1619189"/>
              <a:ext cx="2095901" cy="184666"/>
            </a:xfrm>
            <a:prstGeom prst="rect">
              <a:avLst/>
            </a:prstGeom>
            <a:noFill/>
          </p:spPr>
          <p:txBody>
            <a:bodyPr wrap="none" lIns="0" tIns="0" rIns="0" bIns="0" anchor="ctr">
              <a:normAutofit fontScale="92500" lnSpcReduction="20000"/>
            </a:bodyPr>
            <a:lstStyle/>
            <a:p>
              <a:pPr algn="ctr"/>
              <a:r>
                <a:rPr lang="zh-CN" altLang="en-US" sz="1200" b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标题文本预设</a:t>
              </a:r>
            </a:p>
          </p:txBody>
        </p:sp>
        <p:sp>
          <p:nvSpPr>
            <p:cNvPr id="39" name="TextBox 27">
              <a:extLst>
                <a:ext uri="{FF2B5EF4-FFF2-40B4-BE49-F238E27FC236}">
                  <a16:creationId xmlns:a16="http://schemas.microsoft.com/office/drawing/2014/main" xmlns="" id="{06C7E8AB-33C6-4B87-90F8-194FC9B45359}"/>
                </a:ext>
              </a:extLst>
            </p:cNvPr>
            <p:cNvSpPr txBox="1"/>
            <p:nvPr/>
          </p:nvSpPr>
          <p:spPr>
            <a:xfrm>
              <a:off x="5108938" y="1803855"/>
              <a:ext cx="2095901" cy="848280"/>
            </a:xfrm>
            <a:prstGeom prst="rect">
              <a:avLst/>
            </a:prstGeom>
            <a:noFill/>
          </p:spPr>
          <p:txBody>
            <a:bodyPr wrap="square" lIns="0" tIns="0" rIns="0" bIns="0" anchor="t">
              <a:normAutofit/>
            </a:bodyPr>
            <a:lstStyle/>
            <a:p>
              <a:pPr algn="ctr" defTabSz="1219170">
                <a:lnSpc>
                  <a:spcPct val="120000"/>
                </a:lnSpc>
                <a:defRPr/>
              </a:pPr>
              <a:r>
                <a:rPr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点击输入替换内容</a:t>
              </a:r>
            </a:p>
            <a:p>
              <a:pPr algn="ctr" defTabSz="1219170">
                <a:lnSpc>
                  <a:spcPct val="120000"/>
                </a:lnSpc>
                <a:defRPr/>
              </a:pPr>
              <a:r>
                <a:rPr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点击输入替换内容</a:t>
              </a:r>
            </a:p>
          </p:txBody>
        </p:sp>
      </p:grpSp>
      <p:grpSp>
        <p:nvGrpSpPr>
          <p:cNvPr id="23" name="Group 48">
            <a:extLst>
              <a:ext uri="{FF2B5EF4-FFF2-40B4-BE49-F238E27FC236}">
                <a16:creationId xmlns:a16="http://schemas.microsoft.com/office/drawing/2014/main" xmlns="" id="{9783B832-532B-47A9-AF35-D827E35A57C3}"/>
              </a:ext>
            </a:extLst>
          </p:cNvPr>
          <p:cNvGrpSpPr/>
          <p:nvPr/>
        </p:nvGrpSpPr>
        <p:grpSpPr>
          <a:xfrm>
            <a:off x="5238318" y="3810423"/>
            <a:ext cx="1571926" cy="774710"/>
            <a:chOff x="6984423" y="5080563"/>
            <a:chExt cx="2095901" cy="1032946"/>
          </a:xfrm>
        </p:grpSpPr>
        <p:sp>
          <p:nvSpPr>
            <p:cNvPr id="36" name="TextBox 29">
              <a:extLst>
                <a:ext uri="{FF2B5EF4-FFF2-40B4-BE49-F238E27FC236}">
                  <a16:creationId xmlns:a16="http://schemas.microsoft.com/office/drawing/2014/main" xmlns="" id="{26F06996-F98B-4FBC-B7A9-FA803379AA96}"/>
                </a:ext>
              </a:extLst>
            </p:cNvPr>
            <p:cNvSpPr txBox="1"/>
            <p:nvPr/>
          </p:nvSpPr>
          <p:spPr>
            <a:xfrm>
              <a:off x="6984423" y="5080563"/>
              <a:ext cx="2095901" cy="184666"/>
            </a:xfrm>
            <a:prstGeom prst="rect">
              <a:avLst/>
            </a:prstGeom>
            <a:noFill/>
          </p:spPr>
          <p:txBody>
            <a:bodyPr wrap="none" lIns="0" tIns="0" rIns="0" bIns="0" anchor="ctr">
              <a:normAutofit fontScale="92500" lnSpcReduction="20000"/>
            </a:bodyPr>
            <a:lstStyle/>
            <a:p>
              <a:pPr algn="ctr"/>
              <a:r>
                <a:rPr lang="zh-CN" altLang="en-US" sz="1200" b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标题文本预设</a:t>
              </a:r>
            </a:p>
          </p:txBody>
        </p:sp>
        <p:sp>
          <p:nvSpPr>
            <p:cNvPr id="37" name="TextBox 30">
              <a:extLst>
                <a:ext uri="{FF2B5EF4-FFF2-40B4-BE49-F238E27FC236}">
                  <a16:creationId xmlns:a16="http://schemas.microsoft.com/office/drawing/2014/main" xmlns="" id="{F5B68BD4-19C9-4A06-BDFF-4CF2BB427438}"/>
                </a:ext>
              </a:extLst>
            </p:cNvPr>
            <p:cNvSpPr txBox="1"/>
            <p:nvPr/>
          </p:nvSpPr>
          <p:spPr>
            <a:xfrm>
              <a:off x="6984423" y="5265229"/>
              <a:ext cx="2095901" cy="848280"/>
            </a:xfrm>
            <a:prstGeom prst="rect">
              <a:avLst/>
            </a:prstGeom>
            <a:noFill/>
          </p:spPr>
          <p:txBody>
            <a:bodyPr wrap="square" lIns="0" tIns="0" rIns="0" bIns="0" anchor="t">
              <a:normAutofit/>
            </a:bodyPr>
            <a:lstStyle/>
            <a:p>
              <a:pPr algn="ctr" defTabSz="1219170">
                <a:lnSpc>
                  <a:spcPct val="120000"/>
                </a:lnSpc>
                <a:defRPr/>
              </a:pPr>
              <a:r>
                <a:rPr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点击输入替换内容</a:t>
              </a:r>
            </a:p>
            <a:p>
              <a:pPr algn="ctr" defTabSz="1219170">
                <a:lnSpc>
                  <a:spcPct val="120000"/>
                </a:lnSpc>
                <a:defRPr/>
              </a:pPr>
              <a:r>
                <a:rPr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点击输入替换内容</a:t>
              </a:r>
            </a:p>
          </p:txBody>
        </p:sp>
      </p:grpSp>
      <p:grpSp>
        <p:nvGrpSpPr>
          <p:cNvPr id="24" name="Group 51">
            <a:extLst>
              <a:ext uri="{FF2B5EF4-FFF2-40B4-BE49-F238E27FC236}">
                <a16:creationId xmlns:a16="http://schemas.microsoft.com/office/drawing/2014/main" xmlns="" id="{66E60902-A63A-4081-B201-EE8A89321D68}"/>
              </a:ext>
            </a:extLst>
          </p:cNvPr>
          <p:cNvGrpSpPr/>
          <p:nvPr/>
        </p:nvGrpSpPr>
        <p:grpSpPr>
          <a:xfrm>
            <a:off x="6555060" y="1214392"/>
            <a:ext cx="1571926" cy="774710"/>
            <a:chOff x="8740079" y="1619189"/>
            <a:chExt cx="2095901" cy="1032946"/>
          </a:xfrm>
        </p:grpSpPr>
        <p:sp>
          <p:nvSpPr>
            <p:cNvPr id="34" name="TextBox 32">
              <a:extLst>
                <a:ext uri="{FF2B5EF4-FFF2-40B4-BE49-F238E27FC236}">
                  <a16:creationId xmlns:a16="http://schemas.microsoft.com/office/drawing/2014/main" xmlns="" id="{4AF7519E-7C2A-4840-9FA2-46A4C6FD4067}"/>
                </a:ext>
              </a:extLst>
            </p:cNvPr>
            <p:cNvSpPr txBox="1"/>
            <p:nvPr/>
          </p:nvSpPr>
          <p:spPr>
            <a:xfrm>
              <a:off x="8740079" y="1619189"/>
              <a:ext cx="2095901" cy="184666"/>
            </a:xfrm>
            <a:prstGeom prst="rect">
              <a:avLst/>
            </a:prstGeom>
            <a:noFill/>
          </p:spPr>
          <p:txBody>
            <a:bodyPr wrap="none" lIns="0" tIns="0" rIns="0" bIns="0" anchor="ctr">
              <a:normAutofit fontScale="92500" lnSpcReduction="20000"/>
            </a:bodyPr>
            <a:lstStyle/>
            <a:p>
              <a:pPr algn="ctr"/>
              <a:r>
                <a:rPr lang="zh-CN" altLang="en-US" sz="1200" b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标题文本预设</a:t>
              </a:r>
            </a:p>
          </p:txBody>
        </p:sp>
        <p:sp>
          <p:nvSpPr>
            <p:cNvPr id="35" name="TextBox 33">
              <a:extLst>
                <a:ext uri="{FF2B5EF4-FFF2-40B4-BE49-F238E27FC236}">
                  <a16:creationId xmlns:a16="http://schemas.microsoft.com/office/drawing/2014/main" xmlns="" id="{6CC8BCA7-D7DE-4E5D-8001-55744715B6B5}"/>
                </a:ext>
              </a:extLst>
            </p:cNvPr>
            <p:cNvSpPr txBox="1"/>
            <p:nvPr/>
          </p:nvSpPr>
          <p:spPr>
            <a:xfrm>
              <a:off x="8740079" y="1803855"/>
              <a:ext cx="2095901" cy="848280"/>
            </a:xfrm>
            <a:prstGeom prst="rect">
              <a:avLst/>
            </a:prstGeom>
            <a:noFill/>
          </p:spPr>
          <p:txBody>
            <a:bodyPr wrap="square" lIns="0" tIns="0" rIns="0" bIns="0" anchor="t">
              <a:normAutofit/>
            </a:bodyPr>
            <a:lstStyle/>
            <a:p>
              <a:pPr algn="ctr" defTabSz="1219170">
                <a:lnSpc>
                  <a:spcPct val="120000"/>
                </a:lnSpc>
                <a:defRPr/>
              </a:pPr>
              <a:r>
                <a:rPr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点击输入替换内容</a:t>
              </a:r>
            </a:p>
            <a:p>
              <a:pPr algn="ctr" defTabSz="1219170">
                <a:lnSpc>
                  <a:spcPct val="120000"/>
                </a:lnSpc>
                <a:defRPr/>
              </a:pPr>
              <a:r>
                <a:rPr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点击输入替换内容</a:t>
              </a:r>
            </a:p>
          </p:txBody>
        </p:sp>
      </p:grpSp>
      <p:sp>
        <p:nvSpPr>
          <p:cNvPr id="47" name="Title 1">
            <a:extLst>
              <a:ext uri="{FF2B5EF4-FFF2-40B4-BE49-F238E27FC236}">
                <a16:creationId xmlns:a16="http://schemas.microsoft.com/office/drawing/2014/main" xmlns="" id="{EB049F81-D47F-4E94-90A7-58D02F3C3119}"/>
              </a:ext>
            </a:extLst>
          </p:cNvPr>
          <p:cNvSpPr txBox="1">
            <a:spLocks/>
          </p:cNvSpPr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  <a:endParaRPr lang="en-GB" altLang="zh-CN" sz="18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938961" y="2093060"/>
            <a:ext cx="7065585" cy="1353715"/>
            <a:chOff x="938961" y="2093060"/>
            <a:chExt cx="7065585" cy="135371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8015133">
              <a:off x="1323566" y="2146770"/>
              <a:ext cx="833061" cy="1602272"/>
            </a:xfrm>
            <a:prstGeom prst="rect">
              <a:avLst/>
            </a:prstGeom>
          </p:spPr>
        </p:pic>
        <p:pic>
          <p:nvPicPr>
            <p:cNvPr id="46" name="图片 45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963702">
              <a:off x="2433159" y="1745886"/>
              <a:ext cx="751985" cy="1446334"/>
            </a:xfrm>
            <a:prstGeom prst="rect">
              <a:avLst/>
            </a:prstGeom>
          </p:spPr>
        </p:pic>
        <p:pic>
          <p:nvPicPr>
            <p:cNvPr id="50" name="图片 49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7430781">
              <a:off x="2600975" y="2347615"/>
              <a:ext cx="751985" cy="1446334"/>
            </a:xfrm>
            <a:prstGeom prst="rect">
              <a:avLst/>
            </a:prstGeom>
          </p:spPr>
        </p:pic>
        <p:pic>
          <p:nvPicPr>
            <p:cNvPr id="53" name="图片 52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963702">
              <a:off x="3727470" y="1745887"/>
              <a:ext cx="751985" cy="1446334"/>
            </a:xfrm>
            <a:prstGeom prst="rect">
              <a:avLst/>
            </a:prstGeom>
          </p:spPr>
        </p:pic>
        <p:pic>
          <p:nvPicPr>
            <p:cNvPr id="54" name="图片 53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7430781">
              <a:off x="3895286" y="2347616"/>
              <a:ext cx="751985" cy="1446334"/>
            </a:xfrm>
            <a:prstGeom prst="rect">
              <a:avLst/>
            </a:prstGeom>
          </p:spPr>
        </p:pic>
        <p:pic>
          <p:nvPicPr>
            <p:cNvPr id="55" name="图片 54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963702">
              <a:off x="5201222" y="1745887"/>
              <a:ext cx="751985" cy="1446334"/>
            </a:xfrm>
            <a:prstGeom prst="rect">
              <a:avLst/>
            </a:prstGeom>
          </p:spPr>
        </p:pic>
        <p:pic>
          <p:nvPicPr>
            <p:cNvPr id="56" name="图片 55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7430781">
              <a:off x="5369038" y="2347616"/>
              <a:ext cx="751985" cy="1446334"/>
            </a:xfrm>
            <a:prstGeom prst="rect">
              <a:avLst/>
            </a:prstGeom>
          </p:spPr>
        </p:pic>
        <p:pic>
          <p:nvPicPr>
            <p:cNvPr id="57" name="图片 56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963702">
              <a:off x="6737570" y="1745887"/>
              <a:ext cx="751985" cy="1446334"/>
            </a:xfrm>
            <a:prstGeom prst="rect">
              <a:avLst/>
            </a:prstGeom>
          </p:spPr>
        </p:pic>
        <p:pic>
          <p:nvPicPr>
            <p:cNvPr id="58" name="图片 57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7430781">
              <a:off x="6905386" y="2347616"/>
              <a:ext cx="751985" cy="144633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5265447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18" grpId="0"/>
      <p:bldP spid="19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Title 1">
            <a:extLst>
              <a:ext uri="{FF2B5EF4-FFF2-40B4-BE49-F238E27FC236}">
                <a16:creationId xmlns:a16="http://schemas.microsoft.com/office/drawing/2014/main" xmlns="" id="{02EDA33C-8A68-48E8-921B-973FA12D1319}"/>
              </a:ext>
            </a:extLst>
          </p:cNvPr>
          <p:cNvSpPr txBox="1">
            <a:spLocks/>
          </p:cNvSpPr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  <a:endParaRPr lang="en-GB" altLang="zh-CN" sz="18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4" name="组合 63">
            <a:extLst>
              <a:ext uri="{FF2B5EF4-FFF2-40B4-BE49-F238E27FC236}">
                <a16:creationId xmlns:a16="http://schemas.microsoft.com/office/drawing/2014/main" xmlns="" id="{BFC8D279-99AD-4671-A899-B2F1275097B0}"/>
              </a:ext>
            </a:extLst>
          </p:cNvPr>
          <p:cNvGrpSpPr/>
          <p:nvPr/>
        </p:nvGrpSpPr>
        <p:grpSpPr>
          <a:xfrm>
            <a:off x="2861488" y="1011222"/>
            <a:ext cx="3411701" cy="3357068"/>
            <a:chOff x="2861488" y="1011222"/>
            <a:chExt cx="3411701" cy="3357068"/>
          </a:xfrm>
        </p:grpSpPr>
        <p:sp>
          <p:nvSpPr>
            <p:cNvPr id="65" name="îṣļîḑé-Oval 5">
              <a:extLst>
                <a:ext uri="{FF2B5EF4-FFF2-40B4-BE49-F238E27FC236}">
                  <a16:creationId xmlns:a16="http://schemas.microsoft.com/office/drawing/2014/main" xmlns="" id="{06C06F16-00B0-45FC-BA84-D205DCCA7EDF}"/>
                </a:ext>
              </a:extLst>
            </p:cNvPr>
            <p:cNvSpPr>
              <a:spLocks/>
            </p:cNvSpPr>
            <p:nvPr/>
          </p:nvSpPr>
          <p:spPr bwMode="auto">
            <a:xfrm>
              <a:off x="3695249" y="1830694"/>
              <a:ext cx="1742984" cy="1744209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6" name="îṣļîḑé-Freeform: Shape 6">
              <a:extLst>
                <a:ext uri="{FF2B5EF4-FFF2-40B4-BE49-F238E27FC236}">
                  <a16:creationId xmlns:a16="http://schemas.microsoft.com/office/drawing/2014/main" xmlns="" id="{EC70AF07-2C43-4C95-869F-529B439529D5}"/>
                </a:ext>
              </a:extLst>
            </p:cNvPr>
            <p:cNvSpPr>
              <a:spLocks/>
            </p:cNvSpPr>
            <p:nvPr/>
          </p:nvSpPr>
          <p:spPr bwMode="auto">
            <a:xfrm>
              <a:off x="3716057" y="1828246"/>
              <a:ext cx="1548368" cy="646275"/>
            </a:xfrm>
            <a:custGeom>
              <a:avLst/>
              <a:gdLst>
                <a:gd name="T0" fmla="*/ 969 w 1024"/>
                <a:gd name="T1" fmla="*/ 171 h 427"/>
                <a:gd name="T2" fmla="*/ 782 w 1024"/>
                <a:gd name="T3" fmla="*/ 46 h 427"/>
                <a:gd name="T4" fmla="*/ 562 w 1024"/>
                <a:gd name="T5" fmla="*/ 3 h 427"/>
                <a:gd name="T6" fmla="*/ 342 w 1024"/>
                <a:gd name="T7" fmla="*/ 46 h 427"/>
                <a:gd name="T8" fmla="*/ 156 w 1024"/>
                <a:gd name="T9" fmla="*/ 171 h 427"/>
                <a:gd name="T10" fmla="*/ 30 w 1024"/>
                <a:gd name="T11" fmla="*/ 357 h 427"/>
                <a:gd name="T12" fmla="*/ 29 w 1024"/>
                <a:gd name="T13" fmla="*/ 357 h 427"/>
                <a:gd name="T14" fmla="*/ 154 w 1024"/>
                <a:gd name="T15" fmla="*/ 169 h 427"/>
                <a:gd name="T16" fmla="*/ 341 w 1024"/>
                <a:gd name="T17" fmla="*/ 44 h 427"/>
                <a:gd name="T18" fmla="*/ 562 w 1024"/>
                <a:gd name="T19" fmla="*/ 0 h 427"/>
                <a:gd name="T20" fmla="*/ 783 w 1024"/>
                <a:gd name="T21" fmla="*/ 44 h 427"/>
                <a:gd name="T22" fmla="*/ 971 w 1024"/>
                <a:gd name="T23" fmla="*/ 169 h 427"/>
                <a:gd name="T24" fmla="*/ 969 w 1024"/>
                <a:gd name="T25" fmla="*/ 171 h 4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24" h="427">
                  <a:moveTo>
                    <a:pt x="969" y="171"/>
                  </a:moveTo>
                  <a:cubicBezTo>
                    <a:pt x="916" y="117"/>
                    <a:pt x="852" y="75"/>
                    <a:pt x="782" y="46"/>
                  </a:cubicBezTo>
                  <a:cubicBezTo>
                    <a:pt x="713" y="17"/>
                    <a:pt x="638" y="2"/>
                    <a:pt x="562" y="3"/>
                  </a:cubicBezTo>
                  <a:cubicBezTo>
                    <a:pt x="487" y="2"/>
                    <a:pt x="412" y="17"/>
                    <a:pt x="342" y="46"/>
                  </a:cubicBezTo>
                  <a:cubicBezTo>
                    <a:pt x="273" y="75"/>
                    <a:pt x="209" y="117"/>
                    <a:pt x="156" y="171"/>
                  </a:cubicBezTo>
                  <a:cubicBezTo>
                    <a:pt x="102" y="224"/>
                    <a:pt x="59" y="288"/>
                    <a:pt x="30" y="357"/>
                  </a:cubicBezTo>
                  <a:cubicBezTo>
                    <a:pt x="1" y="427"/>
                    <a:pt x="0" y="426"/>
                    <a:pt x="29" y="357"/>
                  </a:cubicBezTo>
                  <a:cubicBezTo>
                    <a:pt x="58" y="287"/>
                    <a:pt x="101" y="223"/>
                    <a:pt x="154" y="169"/>
                  </a:cubicBezTo>
                  <a:cubicBezTo>
                    <a:pt x="207" y="116"/>
                    <a:pt x="271" y="73"/>
                    <a:pt x="341" y="44"/>
                  </a:cubicBezTo>
                  <a:cubicBezTo>
                    <a:pt x="411" y="15"/>
                    <a:pt x="487" y="0"/>
                    <a:pt x="562" y="0"/>
                  </a:cubicBezTo>
                  <a:cubicBezTo>
                    <a:pt x="638" y="0"/>
                    <a:pt x="714" y="15"/>
                    <a:pt x="783" y="44"/>
                  </a:cubicBezTo>
                  <a:cubicBezTo>
                    <a:pt x="853" y="73"/>
                    <a:pt x="917" y="116"/>
                    <a:pt x="971" y="169"/>
                  </a:cubicBezTo>
                  <a:cubicBezTo>
                    <a:pt x="1024" y="223"/>
                    <a:pt x="1022" y="224"/>
                    <a:pt x="969" y="171"/>
                  </a:cubicBezTo>
                  <a:close/>
                </a:path>
              </a:pathLst>
            </a:custGeom>
            <a:solidFill>
              <a:srgbClr val="A8FF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7" name="îṣļîḑé-Freeform: Shape 7">
              <a:extLst>
                <a:ext uri="{FF2B5EF4-FFF2-40B4-BE49-F238E27FC236}">
                  <a16:creationId xmlns:a16="http://schemas.microsoft.com/office/drawing/2014/main" xmlns="" id="{5939B648-E8EB-4A67-ADAF-5187C258DFEB}"/>
                </a:ext>
              </a:extLst>
            </p:cNvPr>
            <p:cNvSpPr>
              <a:spLocks/>
            </p:cNvSpPr>
            <p:nvPr/>
          </p:nvSpPr>
          <p:spPr bwMode="auto">
            <a:xfrm>
              <a:off x="4572860" y="1447580"/>
              <a:ext cx="1250934" cy="1250934"/>
            </a:xfrm>
            <a:custGeom>
              <a:avLst/>
              <a:gdLst>
                <a:gd name="T0" fmla="*/ 827 w 827"/>
                <a:gd name="T1" fmla="*/ 827 h 827"/>
                <a:gd name="T2" fmla="*/ 788 w 827"/>
                <a:gd name="T3" fmla="*/ 827 h 827"/>
                <a:gd name="T4" fmla="*/ 0 w 827"/>
                <a:gd name="T5" fmla="*/ 40 h 827"/>
                <a:gd name="T6" fmla="*/ 0 w 827"/>
                <a:gd name="T7" fmla="*/ 0 h 827"/>
                <a:gd name="T8" fmla="*/ 585 w 827"/>
                <a:gd name="T9" fmla="*/ 242 h 827"/>
                <a:gd name="T10" fmla="*/ 827 w 827"/>
                <a:gd name="T11" fmla="*/ 827 h 8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27" h="827">
                  <a:moveTo>
                    <a:pt x="827" y="827"/>
                  </a:moveTo>
                  <a:cubicBezTo>
                    <a:pt x="788" y="827"/>
                    <a:pt x="788" y="827"/>
                    <a:pt x="788" y="827"/>
                  </a:cubicBezTo>
                  <a:cubicBezTo>
                    <a:pt x="788" y="395"/>
                    <a:pt x="436" y="40"/>
                    <a:pt x="0" y="4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20" y="0"/>
                    <a:pt x="429" y="86"/>
                    <a:pt x="585" y="242"/>
                  </a:cubicBezTo>
                  <a:cubicBezTo>
                    <a:pt x="742" y="399"/>
                    <a:pt x="827" y="607"/>
                    <a:pt x="827" y="827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8" name="îṣļîḑé-Freeform: Shape 8">
              <a:extLst>
                <a:ext uri="{FF2B5EF4-FFF2-40B4-BE49-F238E27FC236}">
                  <a16:creationId xmlns:a16="http://schemas.microsoft.com/office/drawing/2014/main" xmlns="" id="{545C44A5-59D0-4068-9D42-FCCAF5814C61}"/>
                </a:ext>
              </a:extLst>
            </p:cNvPr>
            <p:cNvSpPr>
              <a:spLocks/>
            </p:cNvSpPr>
            <p:nvPr/>
          </p:nvSpPr>
          <p:spPr bwMode="auto">
            <a:xfrm>
              <a:off x="3318256" y="1447580"/>
              <a:ext cx="1254606" cy="1250934"/>
            </a:xfrm>
            <a:custGeom>
              <a:avLst/>
              <a:gdLst>
                <a:gd name="T0" fmla="*/ 40 w 830"/>
                <a:gd name="T1" fmla="*/ 827 h 827"/>
                <a:gd name="T2" fmla="*/ 0 w 830"/>
                <a:gd name="T3" fmla="*/ 827 h 827"/>
                <a:gd name="T4" fmla="*/ 244 w 830"/>
                <a:gd name="T5" fmla="*/ 242 h 827"/>
                <a:gd name="T6" fmla="*/ 830 w 830"/>
                <a:gd name="T7" fmla="*/ 0 h 827"/>
                <a:gd name="T8" fmla="*/ 830 w 830"/>
                <a:gd name="T9" fmla="*/ 40 h 827"/>
                <a:gd name="T10" fmla="*/ 40 w 830"/>
                <a:gd name="T11" fmla="*/ 827 h 8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30" h="827">
                  <a:moveTo>
                    <a:pt x="40" y="827"/>
                  </a:moveTo>
                  <a:cubicBezTo>
                    <a:pt x="0" y="827"/>
                    <a:pt x="0" y="827"/>
                    <a:pt x="0" y="827"/>
                  </a:cubicBezTo>
                  <a:cubicBezTo>
                    <a:pt x="0" y="607"/>
                    <a:pt x="87" y="399"/>
                    <a:pt x="244" y="242"/>
                  </a:cubicBezTo>
                  <a:cubicBezTo>
                    <a:pt x="400" y="86"/>
                    <a:pt x="610" y="0"/>
                    <a:pt x="830" y="0"/>
                  </a:cubicBezTo>
                  <a:cubicBezTo>
                    <a:pt x="830" y="40"/>
                    <a:pt x="830" y="40"/>
                    <a:pt x="830" y="40"/>
                  </a:cubicBezTo>
                  <a:cubicBezTo>
                    <a:pt x="394" y="40"/>
                    <a:pt x="40" y="395"/>
                    <a:pt x="40" y="827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9" name="îṣļîḑé-Freeform: Shape 9">
              <a:extLst>
                <a:ext uri="{FF2B5EF4-FFF2-40B4-BE49-F238E27FC236}">
                  <a16:creationId xmlns:a16="http://schemas.microsoft.com/office/drawing/2014/main" xmlns="" id="{8065A22E-028F-4620-AA73-B3F826FD5C70}"/>
                </a:ext>
              </a:extLst>
            </p:cNvPr>
            <p:cNvSpPr>
              <a:spLocks/>
            </p:cNvSpPr>
            <p:nvPr/>
          </p:nvSpPr>
          <p:spPr bwMode="auto">
            <a:xfrm>
              <a:off x="3318256" y="2698514"/>
              <a:ext cx="1254606" cy="1255830"/>
            </a:xfrm>
            <a:custGeom>
              <a:avLst/>
              <a:gdLst>
                <a:gd name="T0" fmla="*/ 830 w 830"/>
                <a:gd name="T1" fmla="*/ 830 h 830"/>
                <a:gd name="T2" fmla="*/ 244 w 830"/>
                <a:gd name="T3" fmla="*/ 587 h 830"/>
                <a:gd name="T4" fmla="*/ 0 w 830"/>
                <a:gd name="T5" fmla="*/ 0 h 830"/>
                <a:gd name="T6" fmla="*/ 40 w 830"/>
                <a:gd name="T7" fmla="*/ 0 h 830"/>
                <a:gd name="T8" fmla="*/ 830 w 830"/>
                <a:gd name="T9" fmla="*/ 791 h 830"/>
                <a:gd name="T10" fmla="*/ 830 w 830"/>
                <a:gd name="T11" fmla="*/ 830 h 8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30" h="830">
                  <a:moveTo>
                    <a:pt x="830" y="830"/>
                  </a:moveTo>
                  <a:cubicBezTo>
                    <a:pt x="610" y="830"/>
                    <a:pt x="400" y="743"/>
                    <a:pt x="244" y="587"/>
                  </a:cubicBezTo>
                  <a:cubicBezTo>
                    <a:pt x="87" y="430"/>
                    <a:pt x="0" y="224"/>
                    <a:pt x="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436"/>
                    <a:pt x="394" y="791"/>
                    <a:pt x="830" y="791"/>
                  </a:cubicBezTo>
                  <a:lnTo>
                    <a:pt x="830" y="83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4" name="îṣļîḑé-Freeform: Shape 10">
              <a:extLst>
                <a:ext uri="{FF2B5EF4-FFF2-40B4-BE49-F238E27FC236}">
                  <a16:creationId xmlns:a16="http://schemas.microsoft.com/office/drawing/2014/main" xmlns="" id="{0DF1B98E-469F-4E82-8B5E-7883CF3B38C2}"/>
                </a:ext>
              </a:extLst>
            </p:cNvPr>
            <p:cNvSpPr>
              <a:spLocks/>
            </p:cNvSpPr>
            <p:nvPr/>
          </p:nvSpPr>
          <p:spPr bwMode="auto">
            <a:xfrm>
              <a:off x="4572860" y="2698514"/>
              <a:ext cx="1250934" cy="1255830"/>
            </a:xfrm>
            <a:custGeom>
              <a:avLst/>
              <a:gdLst>
                <a:gd name="T0" fmla="*/ 0 w 827"/>
                <a:gd name="T1" fmla="*/ 830 h 830"/>
                <a:gd name="T2" fmla="*/ 0 w 827"/>
                <a:gd name="T3" fmla="*/ 791 h 830"/>
                <a:gd name="T4" fmla="*/ 788 w 827"/>
                <a:gd name="T5" fmla="*/ 0 h 830"/>
                <a:gd name="T6" fmla="*/ 827 w 827"/>
                <a:gd name="T7" fmla="*/ 0 h 830"/>
                <a:gd name="T8" fmla="*/ 585 w 827"/>
                <a:gd name="T9" fmla="*/ 587 h 830"/>
                <a:gd name="T10" fmla="*/ 0 w 827"/>
                <a:gd name="T11" fmla="*/ 830 h 8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27" h="830">
                  <a:moveTo>
                    <a:pt x="0" y="830"/>
                  </a:moveTo>
                  <a:cubicBezTo>
                    <a:pt x="0" y="791"/>
                    <a:pt x="0" y="791"/>
                    <a:pt x="0" y="791"/>
                  </a:cubicBezTo>
                  <a:cubicBezTo>
                    <a:pt x="436" y="791"/>
                    <a:pt x="788" y="436"/>
                    <a:pt x="788" y="0"/>
                  </a:cubicBezTo>
                  <a:cubicBezTo>
                    <a:pt x="827" y="0"/>
                    <a:pt x="827" y="0"/>
                    <a:pt x="827" y="0"/>
                  </a:cubicBezTo>
                  <a:cubicBezTo>
                    <a:pt x="827" y="224"/>
                    <a:pt x="742" y="430"/>
                    <a:pt x="585" y="587"/>
                  </a:cubicBezTo>
                  <a:cubicBezTo>
                    <a:pt x="429" y="743"/>
                    <a:pt x="220" y="830"/>
                    <a:pt x="0" y="83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8" name="îṣļîḑé-Oval 11">
              <a:extLst>
                <a:ext uri="{FF2B5EF4-FFF2-40B4-BE49-F238E27FC236}">
                  <a16:creationId xmlns:a16="http://schemas.microsoft.com/office/drawing/2014/main" xmlns="" id="{96E1EC0D-4AA3-42FA-88A5-74C647D7BCF7}"/>
                </a:ext>
              </a:extLst>
            </p:cNvPr>
            <p:cNvSpPr>
              <a:spLocks/>
            </p:cNvSpPr>
            <p:nvPr/>
          </p:nvSpPr>
          <p:spPr bwMode="auto">
            <a:xfrm>
              <a:off x="4512885" y="1415756"/>
              <a:ext cx="121177" cy="12117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9" name="îṣļîḑé-Oval 12">
              <a:extLst>
                <a:ext uri="{FF2B5EF4-FFF2-40B4-BE49-F238E27FC236}">
                  <a16:creationId xmlns:a16="http://schemas.microsoft.com/office/drawing/2014/main" xmlns="" id="{2A6F6AA3-1569-4F10-8AA4-7CD4ABFEAF9C}"/>
                </a:ext>
              </a:extLst>
            </p:cNvPr>
            <p:cNvSpPr>
              <a:spLocks/>
            </p:cNvSpPr>
            <p:nvPr/>
          </p:nvSpPr>
          <p:spPr bwMode="auto">
            <a:xfrm>
              <a:off x="4512885" y="3861318"/>
              <a:ext cx="121177" cy="121177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0" name="îṣļîḑé-Oval 13">
              <a:extLst>
                <a:ext uri="{FF2B5EF4-FFF2-40B4-BE49-F238E27FC236}">
                  <a16:creationId xmlns:a16="http://schemas.microsoft.com/office/drawing/2014/main" xmlns="" id="{886339D2-5DB9-4522-A314-87E50ECA917E}"/>
                </a:ext>
              </a:extLst>
            </p:cNvPr>
            <p:cNvSpPr>
              <a:spLocks/>
            </p:cNvSpPr>
            <p:nvPr/>
          </p:nvSpPr>
          <p:spPr bwMode="auto">
            <a:xfrm>
              <a:off x="5734442" y="2638538"/>
              <a:ext cx="123625" cy="122401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2" name="îṣļîḑé-Freeform: Shape 14">
              <a:extLst>
                <a:ext uri="{FF2B5EF4-FFF2-40B4-BE49-F238E27FC236}">
                  <a16:creationId xmlns:a16="http://schemas.microsoft.com/office/drawing/2014/main" xmlns="" id="{187E6204-EC16-4FDC-B203-4A60A6C9F88E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4047506" y="2254199"/>
              <a:ext cx="1387055" cy="1318400"/>
            </a:xfrm>
            <a:custGeom>
              <a:avLst/>
              <a:gdLst>
                <a:gd name="T0" fmla="*/ 691 w 921"/>
                <a:gd name="T1" fmla="*/ 0 h 875"/>
                <a:gd name="T2" fmla="*/ 0 w 921"/>
                <a:gd name="T3" fmla="*/ 602 h 875"/>
                <a:gd name="T4" fmla="*/ 268 w 921"/>
                <a:gd name="T5" fmla="*/ 870 h 875"/>
                <a:gd name="T6" fmla="*/ 344 w 921"/>
                <a:gd name="T7" fmla="*/ 875 h 875"/>
                <a:gd name="T8" fmla="*/ 921 w 921"/>
                <a:gd name="T9" fmla="*/ 299 h 875"/>
                <a:gd name="T10" fmla="*/ 916 w 921"/>
                <a:gd name="T11" fmla="*/ 224 h 875"/>
                <a:gd name="T12" fmla="*/ 691 w 921"/>
                <a:gd name="T13" fmla="*/ 0 h 8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21" h="875">
                  <a:moveTo>
                    <a:pt x="691" y="0"/>
                  </a:moveTo>
                  <a:cubicBezTo>
                    <a:pt x="0" y="602"/>
                    <a:pt x="0" y="602"/>
                    <a:pt x="0" y="602"/>
                  </a:cubicBezTo>
                  <a:cubicBezTo>
                    <a:pt x="268" y="870"/>
                    <a:pt x="268" y="870"/>
                    <a:pt x="268" y="870"/>
                  </a:cubicBezTo>
                  <a:cubicBezTo>
                    <a:pt x="293" y="873"/>
                    <a:pt x="318" y="875"/>
                    <a:pt x="344" y="875"/>
                  </a:cubicBezTo>
                  <a:cubicBezTo>
                    <a:pt x="663" y="875"/>
                    <a:pt x="921" y="617"/>
                    <a:pt x="921" y="299"/>
                  </a:cubicBezTo>
                  <a:cubicBezTo>
                    <a:pt x="921" y="273"/>
                    <a:pt x="919" y="249"/>
                    <a:pt x="916" y="224"/>
                  </a:cubicBezTo>
                  <a:cubicBezTo>
                    <a:pt x="691" y="0"/>
                    <a:pt x="691" y="0"/>
                    <a:pt x="691" y="0"/>
                  </a:cubicBezTo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3" name="îṣļîḑé-Freeform: Shape 15">
              <a:extLst>
                <a:ext uri="{FF2B5EF4-FFF2-40B4-BE49-F238E27FC236}">
                  <a16:creationId xmlns:a16="http://schemas.microsoft.com/office/drawing/2014/main" xmlns="" id="{0695C204-1E0C-48DE-A86D-D9C23C8CD269}"/>
                </a:ext>
              </a:extLst>
            </p:cNvPr>
            <p:cNvSpPr>
              <a:spLocks/>
            </p:cNvSpPr>
            <p:nvPr/>
          </p:nvSpPr>
          <p:spPr bwMode="auto">
            <a:xfrm>
              <a:off x="4564294" y="2699737"/>
              <a:ext cx="873941" cy="875165"/>
            </a:xfrm>
            <a:custGeom>
              <a:avLst/>
              <a:gdLst>
                <a:gd name="T0" fmla="*/ 1 w 578"/>
                <a:gd name="T1" fmla="*/ 578 h 578"/>
                <a:gd name="T2" fmla="*/ 1 w 578"/>
                <a:gd name="T3" fmla="*/ 578 h 578"/>
                <a:gd name="T4" fmla="*/ 1 w 578"/>
                <a:gd name="T5" fmla="*/ 578 h 578"/>
                <a:gd name="T6" fmla="*/ 0 w 578"/>
                <a:gd name="T7" fmla="*/ 578 h 578"/>
                <a:gd name="T8" fmla="*/ 0 w 578"/>
                <a:gd name="T9" fmla="*/ 578 h 578"/>
                <a:gd name="T10" fmla="*/ 0 w 578"/>
                <a:gd name="T11" fmla="*/ 578 h 578"/>
                <a:gd name="T12" fmla="*/ 578 w 578"/>
                <a:gd name="T13" fmla="*/ 1 h 578"/>
                <a:gd name="T14" fmla="*/ 578 w 578"/>
                <a:gd name="T15" fmla="*/ 1 h 578"/>
                <a:gd name="T16" fmla="*/ 578 w 578"/>
                <a:gd name="T17" fmla="*/ 1 h 578"/>
                <a:gd name="T18" fmla="*/ 578 w 578"/>
                <a:gd name="T19" fmla="*/ 0 h 578"/>
                <a:gd name="T20" fmla="*/ 578 w 578"/>
                <a:gd name="T21" fmla="*/ 0 h 578"/>
                <a:gd name="T22" fmla="*/ 578 w 578"/>
                <a:gd name="T23" fmla="*/ 0 h 578"/>
                <a:gd name="T24" fmla="*/ 578 w 578"/>
                <a:gd name="T25" fmla="*/ 0 h 578"/>
                <a:gd name="T26" fmla="*/ 578 w 578"/>
                <a:gd name="T27" fmla="*/ 0 h 578"/>
                <a:gd name="T28" fmla="*/ 578 w 578"/>
                <a:gd name="T29" fmla="*/ 0 h 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78" h="578">
                  <a:moveTo>
                    <a:pt x="1" y="578"/>
                  </a:moveTo>
                  <a:cubicBezTo>
                    <a:pt x="1" y="578"/>
                    <a:pt x="1" y="578"/>
                    <a:pt x="1" y="578"/>
                  </a:cubicBezTo>
                  <a:cubicBezTo>
                    <a:pt x="1" y="578"/>
                    <a:pt x="1" y="578"/>
                    <a:pt x="1" y="578"/>
                  </a:cubicBezTo>
                  <a:moveTo>
                    <a:pt x="0" y="578"/>
                  </a:moveTo>
                  <a:cubicBezTo>
                    <a:pt x="0" y="578"/>
                    <a:pt x="0" y="578"/>
                    <a:pt x="0" y="578"/>
                  </a:cubicBezTo>
                  <a:cubicBezTo>
                    <a:pt x="0" y="578"/>
                    <a:pt x="0" y="578"/>
                    <a:pt x="0" y="578"/>
                  </a:cubicBezTo>
                  <a:moveTo>
                    <a:pt x="578" y="1"/>
                  </a:moveTo>
                  <a:cubicBezTo>
                    <a:pt x="578" y="1"/>
                    <a:pt x="578" y="1"/>
                    <a:pt x="578" y="1"/>
                  </a:cubicBezTo>
                  <a:cubicBezTo>
                    <a:pt x="578" y="1"/>
                    <a:pt x="578" y="1"/>
                    <a:pt x="578" y="1"/>
                  </a:cubicBezTo>
                  <a:moveTo>
                    <a:pt x="578" y="0"/>
                  </a:moveTo>
                  <a:cubicBezTo>
                    <a:pt x="578" y="0"/>
                    <a:pt x="578" y="0"/>
                    <a:pt x="578" y="0"/>
                  </a:cubicBezTo>
                  <a:cubicBezTo>
                    <a:pt x="578" y="0"/>
                    <a:pt x="578" y="0"/>
                    <a:pt x="578" y="0"/>
                  </a:cubicBezTo>
                  <a:moveTo>
                    <a:pt x="578" y="0"/>
                  </a:moveTo>
                  <a:cubicBezTo>
                    <a:pt x="578" y="0"/>
                    <a:pt x="578" y="0"/>
                    <a:pt x="578" y="0"/>
                  </a:cubicBezTo>
                  <a:cubicBezTo>
                    <a:pt x="578" y="0"/>
                    <a:pt x="578" y="0"/>
                    <a:pt x="578" y="0"/>
                  </a:cubicBezTo>
                </a:path>
              </a:pathLst>
            </a:custGeom>
            <a:solidFill>
              <a:srgbClr val="DCFF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4" name="îṣļîḑé-Oval 16">
              <a:extLst>
                <a:ext uri="{FF2B5EF4-FFF2-40B4-BE49-F238E27FC236}">
                  <a16:creationId xmlns:a16="http://schemas.microsoft.com/office/drawing/2014/main" xmlns="" id="{AC8FB1A5-A0E5-4D97-883A-C6351D67E13E}"/>
                </a:ext>
              </a:extLst>
            </p:cNvPr>
            <p:cNvSpPr>
              <a:spLocks/>
            </p:cNvSpPr>
            <p:nvPr/>
          </p:nvSpPr>
          <p:spPr bwMode="auto">
            <a:xfrm>
              <a:off x="3872729" y="2009399"/>
              <a:ext cx="1385574" cy="1386799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5" name="îṣļîḑé-Oval 17">
              <a:extLst>
                <a:ext uri="{FF2B5EF4-FFF2-40B4-BE49-F238E27FC236}">
                  <a16:creationId xmlns:a16="http://schemas.microsoft.com/office/drawing/2014/main" xmlns="" id="{2032B02B-3BD4-4963-B659-1F7AC187EED8}"/>
                </a:ext>
              </a:extLst>
            </p:cNvPr>
            <p:cNvSpPr>
              <a:spLocks/>
            </p:cNvSpPr>
            <p:nvPr/>
          </p:nvSpPr>
          <p:spPr bwMode="auto">
            <a:xfrm>
              <a:off x="3888643" y="2022862"/>
              <a:ext cx="1354974" cy="1354974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6" name="îṣļîḑé-Freeform: Shape 18">
              <a:extLst>
                <a:ext uri="{FF2B5EF4-FFF2-40B4-BE49-F238E27FC236}">
                  <a16:creationId xmlns:a16="http://schemas.microsoft.com/office/drawing/2014/main" xmlns="" id="{ECD193DC-9724-4A40-8910-AF0442114562}"/>
                </a:ext>
              </a:extLst>
            </p:cNvPr>
            <p:cNvSpPr>
              <a:spLocks/>
            </p:cNvSpPr>
            <p:nvPr/>
          </p:nvSpPr>
          <p:spPr bwMode="auto">
            <a:xfrm>
              <a:off x="4397828" y="2581008"/>
              <a:ext cx="632812" cy="587523"/>
            </a:xfrm>
            <a:custGeom>
              <a:avLst/>
              <a:gdLst>
                <a:gd name="T0" fmla="*/ 418 w 418"/>
                <a:gd name="T1" fmla="*/ 175 h 389"/>
                <a:gd name="T2" fmla="*/ 244 w 418"/>
                <a:gd name="T3" fmla="*/ 0 h 389"/>
                <a:gd name="T4" fmla="*/ 0 w 418"/>
                <a:gd name="T5" fmla="*/ 188 h 389"/>
                <a:gd name="T6" fmla="*/ 201 w 418"/>
                <a:gd name="T7" fmla="*/ 389 h 389"/>
                <a:gd name="T8" fmla="*/ 418 w 418"/>
                <a:gd name="T9" fmla="*/ 175 h 3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8" h="389">
                  <a:moveTo>
                    <a:pt x="418" y="175"/>
                  </a:moveTo>
                  <a:cubicBezTo>
                    <a:pt x="244" y="0"/>
                    <a:pt x="244" y="0"/>
                    <a:pt x="244" y="0"/>
                  </a:cubicBezTo>
                  <a:cubicBezTo>
                    <a:pt x="0" y="188"/>
                    <a:pt x="0" y="188"/>
                    <a:pt x="0" y="188"/>
                  </a:cubicBezTo>
                  <a:cubicBezTo>
                    <a:pt x="201" y="389"/>
                    <a:pt x="201" y="389"/>
                    <a:pt x="201" y="389"/>
                  </a:cubicBezTo>
                  <a:cubicBezTo>
                    <a:pt x="304" y="359"/>
                    <a:pt x="387" y="278"/>
                    <a:pt x="418" y="175"/>
                  </a:cubicBezTo>
                </a:path>
              </a:pathLst>
            </a:custGeom>
            <a:solidFill>
              <a:srgbClr val="A8FF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7" name="îṣļîḑé-Oval 19">
              <a:extLst>
                <a:ext uri="{FF2B5EF4-FFF2-40B4-BE49-F238E27FC236}">
                  <a16:creationId xmlns:a16="http://schemas.microsoft.com/office/drawing/2014/main" xmlns="" id="{15ADFAF3-D2C7-4226-AA34-E42E6DCC6FD3}"/>
                </a:ext>
              </a:extLst>
            </p:cNvPr>
            <p:cNvSpPr>
              <a:spLocks/>
            </p:cNvSpPr>
            <p:nvPr/>
          </p:nvSpPr>
          <p:spPr bwMode="auto">
            <a:xfrm>
              <a:off x="4080811" y="2216255"/>
              <a:ext cx="970637" cy="97308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8" name="îṣļîḑé-Oval 20">
              <a:extLst>
                <a:ext uri="{FF2B5EF4-FFF2-40B4-BE49-F238E27FC236}">
                  <a16:creationId xmlns:a16="http://schemas.microsoft.com/office/drawing/2014/main" xmlns="" id="{4AD343CB-9AE6-4F5C-A914-3BB782C128D2}"/>
                </a:ext>
              </a:extLst>
            </p:cNvPr>
            <p:cNvSpPr>
              <a:spLocks/>
            </p:cNvSpPr>
            <p:nvPr/>
          </p:nvSpPr>
          <p:spPr bwMode="auto">
            <a:xfrm>
              <a:off x="4093051" y="2229719"/>
              <a:ext cx="946157" cy="959621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9" name="îṣļîḑé-Freeform: Shape 21">
              <a:extLst>
                <a:ext uri="{FF2B5EF4-FFF2-40B4-BE49-F238E27FC236}">
                  <a16:creationId xmlns:a16="http://schemas.microsoft.com/office/drawing/2014/main" xmlns="" id="{967627C6-6AD0-4566-80A9-870C325F6F7B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9604" y="2610385"/>
              <a:ext cx="238682" cy="266834"/>
            </a:xfrm>
            <a:custGeom>
              <a:avLst/>
              <a:gdLst>
                <a:gd name="T0" fmla="*/ 101 w 158"/>
                <a:gd name="T1" fmla="*/ 176 h 176"/>
                <a:gd name="T2" fmla="*/ 158 w 158"/>
                <a:gd name="T3" fmla="*/ 61 h 176"/>
                <a:gd name="T4" fmla="*/ 144 w 158"/>
                <a:gd name="T5" fmla="*/ 0 h 176"/>
                <a:gd name="T6" fmla="*/ 0 w 158"/>
                <a:gd name="T7" fmla="*/ 74 h 176"/>
                <a:gd name="T8" fmla="*/ 101 w 158"/>
                <a:gd name="T9" fmla="*/ 176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8" h="176">
                  <a:moveTo>
                    <a:pt x="101" y="176"/>
                  </a:moveTo>
                  <a:cubicBezTo>
                    <a:pt x="135" y="149"/>
                    <a:pt x="158" y="107"/>
                    <a:pt x="158" y="61"/>
                  </a:cubicBezTo>
                  <a:cubicBezTo>
                    <a:pt x="158" y="39"/>
                    <a:pt x="153" y="18"/>
                    <a:pt x="144" y="0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101" y="176"/>
                    <a:pt x="101" y="176"/>
                    <a:pt x="101" y="176"/>
                  </a:cubicBezTo>
                </a:path>
              </a:pathLst>
            </a:custGeom>
            <a:solidFill>
              <a:srgbClr val="A8FF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0" name="îṣļîḑé-Oval 22">
              <a:extLst>
                <a:ext uri="{FF2B5EF4-FFF2-40B4-BE49-F238E27FC236}">
                  <a16:creationId xmlns:a16="http://schemas.microsoft.com/office/drawing/2014/main" xmlns="" id="{35B090B1-3AC4-4D22-97CB-F4F583E2120F}"/>
                </a:ext>
              </a:extLst>
            </p:cNvPr>
            <p:cNvSpPr>
              <a:spLocks/>
            </p:cNvSpPr>
            <p:nvPr/>
          </p:nvSpPr>
          <p:spPr bwMode="auto">
            <a:xfrm>
              <a:off x="4331731" y="2467176"/>
              <a:ext cx="468795" cy="470018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1" name="îṣļîḑé-Oval 23">
              <a:extLst>
                <a:ext uri="{FF2B5EF4-FFF2-40B4-BE49-F238E27FC236}">
                  <a16:creationId xmlns:a16="http://schemas.microsoft.com/office/drawing/2014/main" xmlns="" id="{45FBC855-3D55-41BC-AC7B-80E36536157E}"/>
                </a:ext>
              </a:extLst>
            </p:cNvPr>
            <p:cNvSpPr>
              <a:spLocks/>
            </p:cNvSpPr>
            <p:nvPr/>
          </p:nvSpPr>
          <p:spPr bwMode="auto">
            <a:xfrm>
              <a:off x="4345195" y="2480640"/>
              <a:ext cx="443090" cy="44309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2" name="îṣļîḑé-Freeform: Shape 24">
              <a:extLst>
                <a:ext uri="{FF2B5EF4-FFF2-40B4-BE49-F238E27FC236}">
                  <a16:creationId xmlns:a16="http://schemas.microsoft.com/office/drawing/2014/main" xmlns="" id="{9FF9D5EC-3FA1-430D-9711-6AC9CC4A7726}"/>
                </a:ext>
              </a:extLst>
            </p:cNvPr>
            <p:cNvSpPr>
              <a:spLocks/>
            </p:cNvSpPr>
            <p:nvPr/>
          </p:nvSpPr>
          <p:spPr bwMode="auto">
            <a:xfrm>
              <a:off x="4490853" y="3183219"/>
              <a:ext cx="79560" cy="6120"/>
            </a:xfrm>
            <a:custGeom>
              <a:avLst/>
              <a:gdLst>
                <a:gd name="T0" fmla="*/ 0 w 53"/>
                <a:gd name="T1" fmla="*/ 0 h 4"/>
                <a:gd name="T2" fmla="*/ 0 w 53"/>
                <a:gd name="T3" fmla="*/ 0 h 4"/>
                <a:gd name="T4" fmla="*/ 50 w 53"/>
                <a:gd name="T5" fmla="*/ 4 h 4"/>
                <a:gd name="T6" fmla="*/ 53 w 53"/>
                <a:gd name="T7" fmla="*/ 4 h 4"/>
                <a:gd name="T8" fmla="*/ 53 w 53"/>
                <a:gd name="T9" fmla="*/ 4 h 4"/>
                <a:gd name="T10" fmla="*/ 50 w 53"/>
                <a:gd name="T11" fmla="*/ 4 h 4"/>
                <a:gd name="T12" fmla="*/ 0 w 53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3" h="4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7" y="2"/>
                    <a:pt x="33" y="4"/>
                    <a:pt x="50" y="4"/>
                  </a:cubicBezTo>
                  <a:cubicBezTo>
                    <a:pt x="51" y="4"/>
                    <a:pt x="52" y="4"/>
                    <a:pt x="53" y="4"/>
                  </a:cubicBezTo>
                  <a:cubicBezTo>
                    <a:pt x="53" y="4"/>
                    <a:pt x="53" y="4"/>
                    <a:pt x="53" y="4"/>
                  </a:cubicBezTo>
                  <a:cubicBezTo>
                    <a:pt x="52" y="4"/>
                    <a:pt x="51" y="4"/>
                    <a:pt x="50" y="4"/>
                  </a:cubicBezTo>
                  <a:cubicBezTo>
                    <a:pt x="33" y="4"/>
                    <a:pt x="17" y="2"/>
                    <a:pt x="0" y="0"/>
                  </a:cubicBezTo>
                </a:path>
              </a:pathLst>
            </a:custGeom>
            <a:solidFill>
              <a:srgbClr val="A8FF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3" name="îṣļîḑé-Oval 25">
              <a:extLst>
                <a:ext uri="{FF2B5EF4-FFF2-40B4-BE49-F238E27FC236}">
                  <a16:creationId xmlns:a16="http://schemas.microsoft.com/office/drawing/2014/main" xmlns="" id="{0924ED10-8C9C-42DE-9AB0-DA04997CFC09}"/>
                </a:ext>
              </a:extLst>
            </p:cNvPr>
            <p:cNvSpPr>
              <a:spLocks/>
            </p:cNvSpPr>
            <p:nvPr/>
          </p:nvSpPr>
          <p:spPr bwMode="auto">
            <a:xfrm>
              <a:off x="3288880" y="2638538"/>
              <a:ext cx="123625" cy="122401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94" name="Group 292">
              <a:extLst>
                <a:ext uri="{FF2B5EF4-FFF2-40B4-BE49-F238E27FC236}">
                  <a16:creationId xmlns:a16="http://schemas.microsoft.com/office/drawing/2014/main" xmlns="" id="{EF7776CD-8135-4028-ABF4-57AF2C2765DE}"/>
                </a:ext>
              </a:extLst>
            </p:cNvPr>
            <p:cNvGrpSpPr/>
            <p:nvPr/>
          </p:nvGrpSpPr>
          <p:grpSpPr>
            <a:xfrm>
              <a:off x="4545955" y="2204018"/>
              <a:ext cx="658294" cy="539788"/>
              <a:chOff x="6076950" y="3000376"/>
              <a:chExt cx="853785" cy="700088"/>
            </a:xfrm>
          </p:grpSpPr>
          <p:sp>
            <p:nvSpPr>
              <p:cNvPr id="131" name="îṣļîḑé-Oval 293">
                <a:extLst>
                  <a:ext uri="{FF2B5EF4-FFF2-40B4-BE49-F238E27FC236}">
                    <a16:creationId xmlns:a16="http://schemas.microsoft.com/office/drawing/2014/main" xmlns="" id="{E05CD572-786C-4625-BD8E-1C4472938CF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78538" y="3625851"/>
                <a:ext cx="65088" cy="74613"/>
              </a:xfrm>
              <a:prstGeom prst="ellipse">
                <a:avLst/>
              </a:prstGeom>
              <a:solidFill>
                <a:srgbClr val="A8FFD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2" name="îṣļîḑé-Freeform: Shape 294">
                <a:extLst>
                  <a:ext uri="{FF2B5EF4-FFF2-40B4-BE49-F238E27FC236}">
                    <a16:creationId xmlns:a16="http://schemas.microsoft.com/office/drawing/2014/main" xmlns="" id="{665C051F-5748-45ED-9410-7CDC7DCF7CC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54788" y="3000376"/>
                <a:ext cx="293688" cy="390525"/>
              </a:xfrm>
              <a:custGeom>
                <a:avLst/>
                <a:gdLst>
                  <a:gd name="T0" fmla="*/ 0 w 185"/>
                  <a:gd name="T1" fmla="*/ 246 h 246"/>
                  <a:gd name="T2" fmla="*/ 18 w 185"/>
                  <a:gd name="T3" fmla="*/ 132 h 246"/>
                  <a:gd name="T4" fmla="*/ 185 w 185"/>
                  <a:gd name="T5" fmla="*/ 0 h 246"/>
                  <a:gd name="T6" fmla="*/ 164 w 185"/>
                  <a:gd name="T7" fmla="*/ 154 h 246"/>
                  <a:gd name="T8" fmla="*/ 0 w 185"/>
                  <a:gd name="T9" fmla="*/ 246 h 2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5" h="246">
                    <a:moveTo>
                      <a:pt x="0" y="246"/>
                    </a:moveTo>
                    <a:lnTo>
                      <a:pt x="18" y="132"/>
                    </a:lnTo>
                    <a:lnTo>
                      <a:pt x="185" y="0"/>
                    </a:lnTo>
                    <a:lnTo>
                      <a:pt x="164" y="154"/>
                    </a:lnTo>
                    <a:lnTo>
                      <a:pt x="0" y="246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3" name="îṣļîḑé-Freeform: Shape 295">
                <a:extLst>
                  <a:ext uri="{FF2B5EF4-FFF2-40B4-BE49-F238E27FC236}">
                    <a16:creationId xmlns:a16="http://schemas.microsoft.com/office/drawing/2014/main" xmlns="" id="{4F39DDDA-E720-469A-9F72-AE50E27C0F4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40500" y="3438526"/>
                <a:ext cx="250825" cy="252413"/>
              </a:xfrm>
              <a:custGeom>
                <a:avLst/>
                <a:gdLst>
                  <a:gd name="T0" fmla="*/ 4 w 158"/>
                  <a:gd name="T1" fmla="*/ 58 h 159"/>
                  <a:gd name="T2" fmla="*/ 0 w 158"/>
                  <a:gd name="T3" fmla="*/ 128 h 159"/>
                  <a:gd name="T4" fmla="*/ 132 w 158"/>
                  <a:gd name="T5" fmla="*/ 159 h 159"/>
                  <a:gd name="T6" fmla="*/ 158 w 158"/>
                  <a:gd name="T7" fmla="*/ 0 h 159"/>
                  <a:gd name="T8" fmla="*/ 4 w 158"/>
                  <a:gd name="T9" fmla="*/ 58 h 1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8" h="159">
                    <a:moveTo>
                      <a:pt x="4" y="58"/>
                    </a:moveTo>
                    <a:lnTo>
                      <a:pt x="0" y="128"/>
                    </a:lnTo>
                    <a:lnTo>
                      <a:pt x="132" y="159"/>
                    </a:lnTo>
                    <a:lnTo>
                      <a:pt x="158" y="0"/>
                    </a:lnTo>
                    <a:lnTo>
                      <a:pt x="4" y="58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4" name="îṣļîḑé-Freeform: Shape 296">
                <a:extLst>
                  <a:ext uri="{FF2B5EF4-FFF2-40B4-BE49-F238E27FC236}">
                    <a16:creationId xmlns:a16="http://schemas.microsoft.com/office/drawing/2014/main" xmlns="" id="{815E70FA-CA41-4526-A52C-A5B506E26A8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15138" y="3000376"/>
                <a:ext cx="53975" cy="244475"/>
              </a:xfrm>
              <a:custGeom>
                <a:avLst/>
                <a:gdLst>
                  <a:gd name="T0" fmla="*/ 21 w 34"/>
                  <a:gd name="T1" fmla="*/ 0 h 154"/>
                  <a:gd name="T2" fmla="*/ 34 w 34"/>
                  <a:gd name="T3" fmla="*/ 4 h 154"/>
                  <a:gd name="T4" fmla="*/ 15 w 34"/>
                  <a:gd name="T5" fmla="*/ 151 h 154"/>
                  <a:gd name="T6" fmla="*/ 0 w 34"/>
                  <a:gd name="T7" fmla="*/ 154 h 154"/>
                  <a:gd name="T8" fmla="*/ 21 w 34"/>
                  <a:gd name="T9" fmla="*/ 0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154">
                    <a:moveTo>
                      <a:pt x="21" y="0"/>
                    </a:moveTo>
                    <a:lnTo>
                      <a:pt x="34" y="4"/>
                    </a:lnTo>
                    <a:lnTo>
                      <a:pt x="15" y="151"/>
                    </a:lnTo>
                    <a:lnTo>
                      <a:pt x="0" y="154"/>
                    </a:lnTo>
                    <a:lnTo>
                      <a:pt x="21" y="0"/>
                    </a:ln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5" name="íṩľíḍè-Freeform: Shape 297">
                <a:extLst>
                  <a:ext uri="{FF2B5EF4-FFF2-40B4-BE49-F238E27FC236}">
                    <a16:creationId xmlns:a16="http://schemas.microsoft.com/office/drawing/2014/main" xmlns="" id="{83E65C21-4943-4A38-BDF2-6FC7E8379DE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50050" y="3430589"/>
                <a:ext cx="58738" cy="261938"/>
              </a:xfrm>
              <a:custGeom>
                <a:avLst/>
                <a:gdLst>
                  <a:gd name="T0" fmla="*/ 26 w 37"/>
                  <a:gd name="T1" fmla="*/ 5 h 165"/>
                  <a:gd name="T2" fmla="*/ 0 w 37"/>
                  <a:gd name="T3" fmla="*/ 164 h 165"/>
                  <a:gd name="T4" fmla="*/ 10 w 37"/>
                  <a:gd name="T5" fmla="*/ 165 h 165"/>
                  <a:gd name="T6" fmla="*/ 37 w 37"/>
                  <a:gd name="T7" fmla="*/ 0 h 165"/>
                  <a:gd name="T8" fmla="*/ 36 w 37"/>
                  <a:gd name="T9" fmla="*/ 0 h 165"/>
                  <a:gd name="T10" fmla="*/ 26 w 37"/>
                  <a:gd name="T11" fmla="*/ 5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7" h="165">
                    <a:moveTo>
                      <a:pt x="26" y="5"/>
                    </a:moveTo>
                    <a:lnTo>
                      <a:pt x="0" y="164"/>
                    </a:lnTo>
                    <a:lnTo>
                      <a:pt x="10" y="165"/>
                    </a:lnTo>
                    <a:lnTo>
                      <a:pt x="37" y="0"/>
                    </a:lnTo>
                    <a:lnTo>
                      <a:pt x="36" y="0"/>
                    </a:lnTo>
                    <a:lnTo>
                      <a:pt x="26" y="5"/>
                    </a:ln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6" name="íṩľíḍè-Freeform: Shape 298">
                <a:extLst>
                  <a:ext uri="{FF2B5EF4-FFF2-40B4-BE49-F238E27FC236}">
                    <a16:creationId xmlns:a16="http://schemas.microsoft.com/office/drawing/2014/main" xmlns="" id="{FD83C545-6009-46C7-8B99-ECD92E1B17A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76950" y="3236914"/>
                <a:ext cx="792163" cy="463550"/>
              </a:xfrm>
              <a:custGeom>
                <a:avLst/>
                <a:gdLst>
                  <a:gd name="T0" fmla="*/ 404 w 404"/>
                  <a:gd name="T1" fmla="*/ 91 h 236"/>
                  <a:gd name="T2" fmla="*/ 379 w 404"/>
                  <a:gd name="T3" fmla="*/ 0 h 236"/>
                  <a:gd name="T4" fmla="*/ 15 w 404"/>
                  <a:gd name="T5" fmla="*/ 198 h 236"/>
                  <a:gd name="T6" fmla="*/ 2 w 404"/>
                  <a:gd name="T7" fmla="*/ 214 h 236"/>
                  <a:gd name="T8" fmla="*/ 18 w 404"/>
                  <a:gd name="T9" fmla="*/ 236 h 236"/>
                  <a:gd name="T10" fmla="*/ 31 w 404"/>
                  <a:gd name="T11" fmla="*/ 233 h 236"/>
                  <a:gd name="T12" fmla="*/ 404 w 404"/>
                  <a:gd name="T13" fmla="*/ 91 h 2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04" h="236">
                    <a:moveTo>
                      <a:pt x="404" y="91"/>
                    </a:moveTo>
                    <a:cubicBezTo>
                      <a:pt x="379" y="0"/>
                      <a:pt x="379" y="0"/>
                      <a:pt x="379" y="0"/>
                    </a:cubicBezTo>
                    <a:cubicBezTo>
                      <a:pt x="15" y="198"/>
                      <a:pt x="15" y="198"/>
                      <a:pt x="15" y="198"/>
                    </a:cubicBezTo>
                    <a:cubicBezTo>
                      <a:pt x="9" y="201"/>
                      <a:pt x="3" y="206"/>
                      <a:pt x="2" y="214"/>
                    </a:cubicBezTo>
                    <a:cubicBezTo>
                      <a:pt x="0" y="224"/>
                      <a:pt x="7" y="234"/>
                      <a:pt x="18" y="236"/>
                    </a:cubicBezTo>
                    <a:cubicBezTo>
                      <a:pt x="23" y="236"/>
                      <a:pt x="31" y="233"/>
                      <a:pt x="31" y="233"/>
                    </a:cubicBezTo>
                    <a:lnTo>
                      <a:pt x="404" y="91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7" name="íṩľíḍè-Freeform: Shape 299">
                <a:extLst>
                  <a:ext uri="{FF2B5EF4-FFF2-40B4-BE49-F238E27FC236}">
                    <a16:creationId xmlns:a16="http://schemas.microsoft.com/office/drawing/2014/main" xmlns="" id="{99004220-222C-4234-9382-6F16C45B66F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73863" y="3229286"/>
                <a:ext cx="156872" cy="186653"/>
              </a:xfrm>
              <a:custGeom>
                <a:avLst/>
                <a:gdLst>
                  <a:gd name="connsiteX0" fmla="*/ 2011 w 156872"/>
                  <a:gd name="connsiteY0" fmla="*/ 96556 h 186653"/>
                  <a:gd name="connsiteX1" fmla="*/ 1966 w 156872"/>
                  <a:gd name="connsiteY1" fmla="*/ 96893 h 186653"/>
                  <a:gd name="connsiteX2" fmla="*/ 2926 w 156872"/>
                  <a:gd name="connsiteY2" fmla="*/ 101152 h 186653"/>
                  <a:gd name="connsiteX3" fmla="*/ 20091 w 156872"/>
                  <a:gd name="connsiteY3" fmla="*/ 34045 h 186653"/>
                  <a:gd name="connsiteX4" fmla="*/ 19655 w 156872"/>
                  <a:gd name="connsiteY4" fmla="*/ 34451 h 186653"/>
                  <a:gd name="connsiteX5" fmla="*/ 18215 w 156872"/>
                  <a:gd name="connsiteY5" fmla="*/ 37683 h 186653"/>
                  <a:gd name="connsiteX6" fmla="*/ 76435 w 156872"/>
                  <a:gd name="connsiteY6" fmla="*/ 68 h 186653"/>
                  <a:gd name="connsiteX7" fmla="*/ 156790 w 156872"/>
                  <a:gd name="connsiteY7" fmla="*/ 90408 h 186653"/>
                  <a:gd name="connsiteX8" fmla="*/ 112418 w 156872"/>
                  <a:gd name="connsiteY8" fmla="*/ 179061 h 186653"/>
                  <a:gd name="connsiteX9" fmla="*/ 82399 w 156872"/>
                  <a:gd name="connsiteY9" fmla="*/ 186619 h 186653"/>
                  <a:gd name="connsiteX10" fmla="*/ 82550 w 156872"/>
                  <a:gd name="connsiteY10" fmla="*/ 186653 h 186653"/>
                  <a:gd name="connsiteX11" fmla="*/ 82382 w 156872"/>
                  <a:gd name="connsiteY11" fmla="*/ 186623 h 186653"/>
                  <a:gd name="connsiteX12" fmla="*/ 82315 w 156872"/>
                  <a:gd name="connsiteY12" fmla="*/ 186640 h 186653"/>
                  <a:gd name="connsiteX13" fmla="*/ 80555 w 156872"/>
                  <a:gd name="connsiteY13" fmla="*/ 186303 h 186653"/>
                  <a:gd name="connsiteX14" fmla="*/ 49137 w 156872"/>
                  <a:gd name="connsiteY14" fmla="*/ 180799 h 186653"/>
                  <a:gd name="connsiteX15" fmla="*/ 28143 w 156872"/>
                  <a:gd name="connsiteY15" fmla="*/ 163163 h 186653"/>
                  <a:gd name="connsiteX16" fmla="*/ 26704 w 156872"/>
                  <a:gd name="connsiteY16" fmla="*/ 162091 h 186653"/>
                  <a:gd name="connsiteX17" fmla="*/ 26537 w 156872"/>
                  <a:gd name="connsiteY17" fmla="*/ 161814 h 186653"/>
                  <a:gd name="connsiteX18" fmla="*/ 23586 w 156872"/>
                  <a:gd name="connsiteY18" fmla="*/ 159335 h 186653"/>
                  <a:gd name="connsiteX19" fmla="*/ 0 w 156872"/>
                  <a:gd name="connsiteY19" fmla="*/ 96893 h 186653"/>
                  <a:gd name="connsiteX20" fmla="*/ 19655 w 156872"/>
                  <a:gd name="connsiteY20" fmla="*/ 32500 h 186653"/>
                  <a:gd name="connsiteX21" fmla="*/ 22180 w 156872"/>
                  <a:gd name="connsiteY21" fmla="*/ 29994 h 186653"/>
                  <a:gd name="connsiteX22" fmla="*/ 22294 w 156872"/>
                  <a:gd name="connsiteY22" fmla="*/ 29772 h 186653"/>
                  <a:gd name="connsiteX23" fmla="*/ 23206 w 156872"/>
                  <a:gd name="connsiteY23" fmla="*/ 28975 h 186653"/>
                  <a:gd name="connsiteX24" fmla="*/ 43241 w 156872"/>
                  <a:gd name="connsiteY24" fmla="*/ 9084 h 186653"/>
                  <a:gd name="connsiteX25" fmla="*/ 53442 w 156872"/>
                  <a:gd name="connsiteY25" fmla="*/ 6701 h 1866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156872" h="186653">
                    <a:moveTo>
                      <a:pt x="2011" y="96556"/>
                    </a:moveTo>
                    <a:lnTo>
                      <a:pt x="1966" y="96893"/>
                    </a:lnTo>
                    <a:lnTo>
                      <a:pt x="2926" y="101152"/>
                    </a:lnTo>
                    <a:close/>
                    <a:moveTo>
                      <a:pt x="20091" y="34045"/>
                    </a:moveTo>
                    <a:lnTo>
                      <a:pt x="19655" y="34451"/>
                    </a:lnTo>
                    <a:lnTo>
                      <a:pt x="18215" y="37683"/>
                    </a:lnTo>
                    <a:close/>
                    <a:moveTo>
                      <a:pt x="76435" y="68"/>
                    </a:moveTo>
                    <a:cubicBezTo>
                      <a:pt x="119553" y="-1896"/>
                      <a:pt x="154830" y="39346"/>
                      <a:pt x="156790" y="90408"/>
                    </a:cubicBezTo>
                    <a:cubicBezTo>
                      <a:pt x="158260" y="130178"/>
                      <a:pt x="139886" y="164423"/>
                      <a:pt x="112418" y="179061"/>
                    </a:cubicBezTo>
                    <a:lnTo>
                      <a:pt x="82399" y="186619"/>
                    </a:lnTo>
                    <a:lnTo>
                      <a:pt x="82550" y="186653"/>
                    </a:lnTo>
                    <a:lnTo>
                      <a:pt x="82382" y="186623"/>
                    </a:lnTo>
                    <a:lnTo>
                      <a:pt x="82315" y="186640"/>
                    </a:lnTo>
                    <a:lnTo>
                      <a:pt x="80555" y="186303"/>
                    </a:lnTo>
                    <a:lnTo>
                      <a:pt x="49137" y="180799"/>
                    </a:lnTo>
                    <a:lnTo>
                      <a:pt x="28143" y="163163"/>
                    </a:lnTo>
                    <a:lnTo>
                      <a:pt x="26704" y="162091"/>
                    </a:lnTo>
                    <a:lnTo>
                      <a:pt x="26537" y="161814"/>
                    </a:lnTo>
                    <a:lnTo>
                      <a:pt x="23586" y="159335"/>
                    </a:lnTo>
                    <a:cubicBezTo>
                      <a:pt x="7862" y="141773"/>
                      <a:pt x="0" y="120309"/>
                      <a:pt x="0" y="96893"/>
                    </a:cubicBezTo>
                    <a:cubicBezTo>
                      <a:pt x="0" y="75429"/>
                      <a:pt x="5897" y="52013"/>
                      <a:pt x="19655" y="32500"/>
                    </a:cubicBezTo>
                    <a:lnTo>
                      <a:pt x="22180" y="29994"/>
                    </a:lnTo>
                    <a:lnTo>
                      <a:pt x="22294" y="29772"/>
                    </a:lnTo>
                    <a:lnTo>
                      <a:pt x="23206" y="28975"/>
                    </a:lnTo>
                    <a:lnTo>
                      <a:pt x="43241" y="9084"/>
                    </a:lnTo>
                    <a:lnTo>
                      <a:pt x="53442" y="6701"/>
                    </a:ln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95" name="Group 300">
              <a:extLst>
                <a:ext uri="{FF2B5EF4-FFF2-40B4-BE49-F238E27FC236}">
                  <a16:creationId xmlns:a16="http://schemas.microsoft.com/office/drawing/2014/main" xmlns="" id="{11AC8FCE-C34A-44B4-B838-FE1C0958DDAF}"/>
                </a:ext>
              </a:extLst>
            </p:cNvPr>
            <p:cNvGrpSpPr/>
            <p:nvPr/>
          </p:nvGrpSpPr>
          <p:grpSpPr>
            <a:xfrm>
              <a:off x="4356223" y="2169749"/>
              <a:ext cx="337826" cy="571613"/>
              <a:chOff x="5830888" y="2955926"/>
              <a:chExt cx="438150" cy="741363"/>
            </a:xfrm>
          </p:grpSpPr>
          <p:sp>
            <p:nvSpPr>
              <p:cNvPr id="125" name="íṩľíḍè-Freeform: Shape 301">
                <a:extLst>
                  <a:ext uri="{FF2B5EF4-FFF2-40B4-BE49-F238E27FC236}">
                    <a16:creationId xmlns:a16="http://schemas.microsoft.com/office/drawing/2014/main" xmlns="" id="{9DCA00A7-BB15-450D-811F-C0B31D059C5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99175" y="2968626"/>
                <a:ext cx="169863" cy="320675"/>
              </a:xfrm>
              <a:custGeom>
                <a:avLst/>
                <a:gdLst>
                  <a:gd name="T0" fmla="*/ 0 w 107"/>
                  <a:gd name="T1" fmla="*/ 202 h 202"/>
                  <a:gd name="T2" fmla="*/ 70 w 107"/>
                  <a:gd name="T3" fmla="*/ 153 h 202"/>
                  <a:gd name="T4" fmla="*/ 107 w 107"/>
                  <a:gd name="T5" fmla="*/ 0 h 202"/>
                  <a:gd name="T6" fmla="*/ 10 w 107"/>
                  <a:gd name="T7" fmla="*/ 62 h 202"/>
                  <a:gd name="T8" fmla="*/ 0 w 107"/>
                  <a:gd name="T9" fmla="*/ 202 h 2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7" h="202">
                    <a:moveTo>
                      <a:pt x="0" y="202"/>
                    </a:moveTo>
                    <a:lnTo>
                      <a:pt x="70" y="153"/>
                    </a:lnTo>
                    <a:lnTo>
                      <a:pt x="107" y="0"/>
                    </a:lnTo>
                    <a:lnTo>
                      <a:pt x="10" y="62"/>
                    </a:lnTo>
                    <a:lnTo>
                      <a:pt x="0" y="202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6" name="ïṧḷïḓê-Freeform: Shape 302">
                <a:extLst>
                  <a:ext uri="{FF2B5EF4-FFF2-40B4-BE49-F238E27FC236}">
                    <a16:creationId xmlns:a16="http://schemas.microsoft.com/office/drawing/2014/main" xmlns="" id="{F6E4737A-20B3-43B0-BD57-EC4DBEEED9D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35650" y="3143251"/>
                <a:ext cx="171450" cy="231775"/>
              </a:xfrm>
              <a:custGeom>
                <a:avLst/>
                <a:gdLst>
                  <a:gd name="T0" fmla="*/ 108 w 108"/>
                  <a:gd name="T1" fmla="*/ 121 h 146"/>
                  <a:gd name="T2" fmla="*/ 62 w 108"/>
                  <a:gd name="T3" fmla="*/ 146 h 146"/>
                  <a:gd name="T4" fmla="*/ 0 w 108"/>
                  <a:gd name="T5" fmla="*/ 67 h 146"/>
                  <a:gd name="T6" fmla="*/ 99 w 108"/>
                  <a:gd name="T7" fmla="*/ 0 h 146"/>
                  <a:gd name="T8" fmla="*/ 108 w 108"/>
                  <a:gd name="T9" fmla="*/ 121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8" h="146">
                    <a:moveTo>
                      <a:pt x="108" y="121"/>
                    </a:moveTo>
                    <a:lnTo>
                      <a:pt x="62" y="146"/>
                    </a:lnTo>
                    <a:lnTo>
                      <a:pt x="0" y="67"/>
                    </a:lnTo>
                    <a:lnTo>
                      <a:pt x="99" y="0"/>
                    </a:lnTo>
                    <a:lnTo>
                      <a:pt x="108" y="12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7" name="ïṧḷïḓê-Freeform: Shape 303">
                <a:extLst>
                  <a:ext uri="{FF2B5EF4-FFF2-40B4-BE49-F238E27FC236}">
                    <a16:creationId xmlns:a16="http://schemas.microsoft.com/office/drawing/2014/main" xmlns="" id="{B9CBA523-C34F-41EE-A461-B555507DE57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10288" y="2955926"/>
                <a:ext cx="158750" cy="111125"/>
              </a:xfrm>
              <a:custGeom>
                <a:avLst/>
                <a:gdLst>
                  <a:gd name="T0" fmla="*/ 100 w 100"/>
                  <a:gd name="T1" fmla="*/ 8 h 70"/>
                  <a:gd name="T2" fmla="*/ 93 w 100"/>
                  <a:gd name="T3" fmla="*/ 0 h 70"/>
                  <a:gd name="T4" fmla="*/ 0 w 100"/>
                  <a:gd name="T5" fmla="*/ 59 h 70"/>
                  <a:gd name="T6" fmla="*/ 3 w 100"/>
                  <a:gd name="T7" fmla="*/ 70 h 70"/>
                  <a:gd name="T8" fmla="*/ 100 w 100"/>
                  <a:gd name="T9" fmla="*/ 8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0" h="70">
                    <a:moveTo>
                      <a:pt x="100" y="8"/>
                    </a:moveTo>
                    <a:lnTo>
                      <a:pt x="93" y="0"/>
                    </a:lnTo>
                    <a:lnTo>
                      <a:pt x="0" y="59"/>
                    </a:lnTo>
                    <a:lnTo>
                      <a:pt x="3" y="70"/>
                    </a:lnTo>
                    <a:lnTo>
                      <a:pt x="100" y="8"/>
                    </a:ln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8" name="ïṧḷïḓê-Freeform: Shape 304">
                <a:extLst>
                  <a:ext uri="{FF2B5EF4-FFF2-40B4-BE49-F238E27FC236}">
                    <a16:creationId xmlns:a16="http://schemas.microsoft.com/office/drawing/2014/main" xmlns="" id="{67813CE6-9C77-4365-9920-EC10E8FD6CD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30888" y="3130551"/>
                <a:ext cx="161925" cy="119063"/>
              </a:xfrm>
              <a:custGeom>
                <a:avLst/>
                <a:gdLst>
                  <a:gd name="T0" fmla="*/ 102 w 102"/>
                  <a:gd name="T1" fmla="*/ 8 h 75"/>
                  <a:gd name="T2" fmla="*/ 3 w 102"/>
                  <a:gd name="T3" fmla="*/ 75 h 75"/>
                  <a:gd name="T4" fmla="*/ 0 w 102"/>
                  <a:gd name="T5" fmla="*/ 69 h 75"/>
                  <a:gd name="T6" fmla="*/ 102 w 102"/>
                  <a:gd name="T7" fmla="*/ 0 h 75"/>
                  <a:gd name="T8" fmla="*/ 102 w 102"/>
                  <a:gd name="T9" fmla="*/ 0 h 75"/>
                  <a:gd name="T10" fmla="*/ 102 w 102"/>
                  <a:gd name="T11" fmla="*/ 8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2" h="75">
                    <a:moveTo>
                      <a:pt x="102" y="8"/>
                    </a:moveTo>
                    <a:lnTo>
                      <a:pt x="3" y="75"/>
                    </a:lnTo>
                    <a:lnTo>
                      <a:pt x="0" y="69"/>
                    </a:lnTo>
                    <a:lnTo>
                      <a:pt x="102" y="0"/>
                    </a:lnTo>
                    <a:lnTo>
                      <a:pt x="102" y="0"/>
                    </a:lnTo>
                    <a:lnTo>
                      <a:pt x="102" y="8"/>
                    </a:ln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9" name="ïṧḷïḓê-Freeform: Shape 305">
                <a:extLst>
                  <a:ext uri="{FF2B5EF4-FFF2-40B4-BE49-F238E27FC236}">
                    <a16:creationId xmlns:a16="http://schemas.microsoft.com/office/drawing/2014/main" xmlns="" id="{B06FBC1B-D16B-48FE-BE59-80245256912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83288" y="3060701"/>
                <a:ext cx="133350" cy="636588"/>
              </a:xfrm>
              <a:custGeom>
                <a:avLst/>
                <a:gdLst>
                  <a:gd name="T0" fmla="*/ 0 w 68"/>
                  <a:gd name="T1" fmla="*/ 12 h 324"/>
                  <a:gd name="T2" fmla="*/ 68 w 68"/>
                  <a:gd name="T3" fmla="*/ 0 h 324"/>
                  <a:gd name="T4" fmla="*/ 49 w 68"/>
                  <a:gd name="T5" fmla="*/ 306 h 324"/>
                  <a:gd name="T6" fmla="*/ 43 w 68"/>
                  <a:gd name="T7" fmla="*/ 320 h 324"/>
                  <a:gd name="T8" fmla="*/ 23 w 68"/>
                  <a:gd name="T9" fmla="*/ 316 h 324"/>
                  <a:gd name="T10" fmla="*/ 21 w 68"/>
                  <a:gd name="T11" fmla="*/ 306 h 324"/>
                  <a:gd name="T12" fmla="*/ 0 w 68"/>
                  <a:gd name="T13" fmla="*/ 12 h 3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8" h="324">
                    <a:moveTo>
                      <a:pt x="0" y="12"/>
                    </a:moveTo>
                    <a:cubicBezTo>
                      <a:pt x="68" y="0"/>
                      <a:pt x="68" y="0"/>
                      <a:pt x="68" y="0"/>
                    </a:cubicBezTo>
                    <a:cubicBezTo>
                      <a:pt x="49" y="306"/>
                      <a:pt x="49" y="306"/>
                      <a:pt x="49" y="306"/>
                    </a:cubicBezTo>
                    <a:cubicBezTo>
                      <a:pt x="49" y="311"/>
                      <a:pt x="48" y="316"/>
                      <a:pt x="43" y="320"/>
                    </a:cubicBezTo>
                    <a:cubicBezTo>
                      <a:pt x="36" y="324"/>
                      <a:pt x="28" y="322"/>
                      <a:pt x="23" y="316"/>
                    </a:cubicBezTo>
                    <a:cubicBezTo>
                      <a:pt x="21" y="313"/>
                      <a:pt x="21" y="306"/>
                      <a:pt x="21" y="306"/>
                    </a:cubicBezTo>
                    <a:lnTo>
                      <a:pt x="0" y="12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0" name="ïṧḷïḓê-Freeform: Shape 306">
                <a:extLst>
                  <a:ext uri="{FF2B5EF4-FFF2-40B4-BE49-F238E27FC236}">
                    <a16:creationId xmlns:a16="http://schemas.microsoft.com/office/drawing/2014/main" xmlns="" id="{D410C5DD-551E-4969-9A71-B85B4ADDCBA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83049" y="3007482"/>
                <a:ext cx="135009" cy="120601"/>
              </a:xfrm>
              <a:custGeom>
                <a:avLst/>
                <a:gdLst>
                  <a:gd name="connsiteX0" fmla="*/ 3415 w 135009"/>
                  <a:gd name="connsiteY0" fmla="*/ 85696 h 120601"/>
                  <a:gd name="connsiteX1" fmla="*/ 40675 w 135009"/>
                  <a:gd name="connsiteY1" fmla="*/ 117170 h 120601"/>
                  <a:gd name="connsiteX2" fmla="*/ 17142 w 135009"/>
                  <a:gd name="connsiteY2" fmla="*/ 107334 h 120601"/>
                  <a:gd name="connsiteX3" fmla="*/ 3415 w 135009"/>
                  <a:gd name="connsiteY3" fmla="*/ 85696 h 120601"/>
                  <a:gd name="connsiteX4" fmla="*/ 71769 w 135009"/>
                  <a:gd name="connsiteY4" fmla="*/ 200 h 120601"/>
                  <a:gd name="connsiteX5" fmla="*/ 131392 w 135009"/>
                  <a:gd name="connsiteY5" fmla="*/ 32376 h 120601"/>
                  <a:gd name="connsiteX6" fmla="*/ 134873 w 135009"/>
                  <a:gd name="connsiteY6" fmla="*/ 55080 h 120601"/>
                  <a:gd name="connsiteX7" fmla="*/ 134713 w 135009"/>
                  <a:gd name="connsiteY7" fmla="*/ 55640 h 120601"/>
                  <a:gd name="connsiteX8" fmla="*/ 134804 w 135009"/>
                  <a:gd name="connsiteY8" fmla="*/ 56189 h 120601"/>
                  <a:gd name="connsiteX9" fmla="*/ 131363 w 135009"/>
                  <a:gd name="connsiteY9" fmla="*/ 67407 h 120601"/>
                  <a:gd name="connsiteX10" fmla="*/ 128461 w 135009"/>
                  <a:gd name="connsiteY10" fmla="*/ 77600 h 120601"/>
                  <a:gd name="connsiteX11" fmla="*/ 128085 w 135009"/>
                  <a:gd name="connsiteY11" fmla="*/ 78094 h 120601"/>
                  <a:gd name="connsiteX12" fmla="*/ 126960 w 135009"/>
                  <a:gd name="connsiteY12" fmla="*/ 81761 h 120601"/>
                  <a:gd name="connsiteX13" fmla="*/ 89701 w 135009"/>
                  <a:gd name="connsiteY13" fmla="*/ 113235 h 120601"/>
                  <a:gd name="connsiteX14" fmla="*/ 40675 w 135009"/>
                  <a:gd name="connsiteY14" fmla="*/ 117170 h 120601"/>
                  <a:gd name="connsiteX15" fmla="*/ 64943 w 135009"/>
                  <a:gd name="connsiteY15" fmla="*/ 118645 h 120601"/>
                  <a:gd name="connsiteX16" fmla="*/ 71347 w 135009"/>
                  <a:gd name="connsiteY16" fmla="*/ 116573 h 120601"/>
                  <a:gd name="connsiteX17" fmla="*/ 63740 w 135009"/>
                  <a:gd name="connsiteY17" fmla="*/ 118179 h 120601"/>
                  <a:gd name="connsiteX18" fmla="*/ 4392 w 135009"/>
                  <a:gd name="connsiteY18" fmla="*/ 85178 h 120601"/>
                  <a:gd name="connsiteX19" fmla="*/ 45423 w 135009"/>
                  <a:gd name="connsiteY19" fmla="*/ 6953 h 120601"/>
                  <a:gd name="connsiteX20" fmla="*/ 71769 w 135009"/>
                  <a:gd name="connsiteY20" fmla="*/ 200 h 1206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135009" h="120601">
                    <a:moveTo>
                      <a:pt x="3415" y="85696"/>
                    </a:moveTo>
                    <a:cubicBezTo>
                      <a:pt x="9298" y="101433"/>
                      <a:pt x="24987" y="113235"/>
                      <a:pt x="40675" y="117170"/>
                    </a:cubicBezTo>
                    <a:cubicBezTo>
                      <a:pt x="30870" y="115203"/>
                      <a:pt x="23026" y="111268"/>
                      <a:pt x="17142" y="107334"/>
                    </a:cubicBezTo>
                    <a:cubicBezTo>
                      <a:pt x="11259" y="101433"/>
                      <a:pt x="5376" y="93564"/>
                      <a:pt x="3415" y="85696"/>
                    </a:cubicBezTo>
                    <a:close/>
                    <a:moveTo>
                      <a:pt x="71769" y="200"/>
                    </a:moveTo>
                    <a:cubicBezTo>
                      <a:pt x="97688" y="-1725"/>
                      <a:pt x="121134" y="10375"/>
                      <a:pt x="131392" y="32376"/>
                    </a:cubicBezTo>
                    <a:cubicBezTo>
                      <a:pt x="134323" y="39710"/>
                      <a:pt x="135422" y="47410"/>
                      <a:pt x="134873" y="55080"/>
                    </a:cubicBezTo>
                    <a:lnTo>
                      <a:pt x="134713" y="55640"/>
                    </a:lnTo>
                    <a:lnTo>
                      <a:pt x="134804" y="56189"/>
                    </a:lnTo>
                    <a:lnTo>
                      <a:pt x="131363" y="67407"/>
                    </a:lnTo>
                    <a:lnTo>
                      <a:pt x="128461" y="77600"/>
                    </a:lnTo>
                    <a:lnTo>
                      <a:pt x="128085" y="78094"/>
                    </a:lnTo>
                    <a:lnTo>
                      <a:pt x="126960" y="81761"/>
                    </a:lnTo>
                    <a:cubicBezTo>
                      <a:pt x="119116" y="95531"/>
                      <a:pt x="105389" y="107334"/>
                      <a:pt x="89701" y="113235"/>
                    </a:cubicBezTo>
                    <a:cubicBezTo>
                      <a:pt x="74012" y="121104"/>
                      <a:pt x="56363" y="123071"/>
                      <a:pt x="40675" y="117170"/>
                    </a:cubicBezTo>
                    <a:cubicBezTo>
                      <a:pt x="48519" y="119137"/>
                      <a:pt x="56853" y="119629"/>
                      <a:pt x="64943" y="118645"/>
                    </a:cubicBezTo>
                    <a:lnTo>
                      <a:pt x="71347" y="116573"/>
                    </a:lnTo>
                    <a:lnTo>
                      <a:pt x="63740" y="118179"/>
                    </a:lnTo>
                    <a:cubicBezTo>
                      <a:pt x="37363" y="119279"/>
                      <a:pt x="13185" y="107179"/>
                      <a:pt x="4392" y="85178"/>
                    </a:cubicBezTo>
                    <a:cubicBezTo>
                      <a:pt x="-9285" y="55844"/>
                      <a:pt x="10254" y="20642"/>
                      <a:pt x="45423" y="6953"/>
                    </a:cubicBezTo>
                    <a:cubicBezTo>
                      <a:pt x="54215" y="3042"/>
                      <a:pt x="63130" y="842"/>
                      <a:pt x="71769" y="200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96" name="Group 307">
              <a:extLst>
                <a:ext uri="{FF2B5EF4-FFF2-40B4-BE49-F238E27FC236}">
                  <a16:creationId xmlns:a16="http://schemas.microsoft.com/office/drawing/2014/main" xmlns="" id="{150E3975-2161-42D5-95F3-1334BCD704BE}"/>
                </a:ext>
              </a:extLst>
            </p:cNvPr>
            <p:cNvGrpSpPr/>
            <p:nvPr/>
          </p:nvGrpSpPr>
          <p:grpSpPr>
            <a:xfrm>
              <a:off x="3973098" y="2730345"/>
              <a:ext cx="592419" cy="276626"/>
              <a:chOff x="5334000" y="3683001"/>
              <a:chExt cx="768350" cy="358776"/>
            </a:xfrm>
          </p:grpSpPr>
          <p:sp>
            <p:nvSpPr>
              <p:cNvPr id="119" name="ïṧḷïḓê-Freeform: Shape 308">
                <a:extLst>
                  <a:ext uri="{FF2B5EF4-FFF2-40B4-BE49-F238E27FC236}">
                    <a16:creationId xmlns:a16="http://schemas.microsoft.com/office/drawing/2014/main" xmlns="" id="{2F0C7F8F-32B6-4F7E-AE07-5A5CA5C3D00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43525" y="3683001"/>
                <a:ext cx="350838" cy="131763"/>
              </a:xfrm>
              <a:custGeom>
                <a:avLst/>
                <a:gdLst>
                  <a:gd name="T0" fmla="*/ 221 w 221"/>
                  <a:gd name="T1" fmla="*/ 54 h 83"/>
                  <a:gd name="T2" fmla="*/ 157 w 221"/>
                  <a:gd name="T3" fmla="*/ 0 h 83"/>
                  <a:gd name="T4" fmla="*/ 0 w 221"/>
                  <a:gd name="T5" fmla="*/ 5 h 83"/>
                  <a:gd name="T6" fmla="*/ 85 w 221"/>
                  <a:gd name="T7" fmla="*/ 83 h 83"/>
                  <a:gd name="T8" fmla="*/ 221 w 221"/>
                  <a:gd name="T9" fmla="*/ 54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1" h="83">
                    <a:moveTo>
                      <a:pt x="221" y="54"/>
                    </a:moveTo>
                    <a:lnTo>
                      <a:pt x="157" y="0"/>
                    </a:lnTo>
                    <a:lnTo>
                      <a:pt x="0" y="5"/>
                    </a:lnTo>
                    <a:lnTo>
                      <a:pt x="85" y="83"/>
                    </a:lnTo>
                    <a:lnTo>
                      <a:pt x="221" y="54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0" name="ïṧḷïḓê-Freeform: Shape 309">
                <a:extLst>
                  <a:ext uri="{FF2B5EF4-FFF2-40B4-BE49-F238E27FC236}">
                    <a16:creationId xmlns:a16="http://schemas.microsoft.com/office/drawing/2014/main" xmlns="" id="{0AF7F379-2BE4-4999-9798-EB86B91A0F8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84825" y="3846514"/>
                <a:ext cx="239713" cy="187325"/>
              </a:xfrm>
              <a:custGeom>
                <a:avLst/>
                <a:gdLst>
                  <a:gd name="T0" fmla="*/ 115 w 151"/>
                  <a:gd name="T1" fmla="*/ 0 h 118"/>
                  <a:gd name="T2" fmla="*/ 151 w 151"/>
                  <a:gd name="T3" fmla="*/ 37 h 118"/>
                  <a:gd name="T4" fmla="*/ 92 w 151"/>
                  <a:gd name="T5" fmla="*/ 118 h 118"/>
                  <a:gd name="T6" fmla="*/ 0 w 151"/>
                  <a:gd name="T7" fmla="*/ 40 h 118"/>
                  <a:gd name="T8" fmla="*/ 115 w 151"/>
                  <a:gd name="T9" fmla="*/ 0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1" h="118">
                    <a:moveTo>
                      <a:pt x="115" y="0"/>
                    </a:moveTo>
                    <a:lnTo>
                      <a:pt x="151" y="37"/>
                    </a:lnTo>
                    <a:lnTo>
                      <a:pt x="92" y="118"/>
                    </a:lnTo>
                    <a:lnTo>
                      <a:pt x="0" y="40"/>
                    </a:lnTo>
                    <a:lnTo>
                      <a:pt x="115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1" name="ïṧḷïḓê-Freeform: Shape 310">
                <a:extLst>
                  <a:ext uri="{FF2B5EF4-FFF2-40B4-BE49-F238E27FC236}">
                    <a16:creationId xmlns:a16="http://schemas.microsoft.com/office/drawing/2014/main" xmlns="" id="{998D2677-59A3-4774-AFC1-D907FD6929F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34000" y="3690939"/>
                <a:ext cx="144463" cy="131763"/>
              </a:xfrm>
              <a:custGeom>
                <a:avLst/>
                <a:gdLst>
                  <a:gd name="T0" fmla="*/ 6 w 91"/>
                  <a:gd name="T1" fmla="*/ 0 h 83"/>
                  <a:gd name="T2" fmla="*/ 0 w 91"/>
                  <a:gd name="T3" fmla="*/ 9 h 83"/>
                  <a:gd name="T4" fmla="*/ 81 w 91"/>
                  <a:gd name="T5" fmla="*/ 83 h 83"/>
                  <a:gd name="T6" fmla="*/ 91 w 91"/>
                  <a:gd name="T7" fmla="*/ 78 h 83"/>
                  <a:gd name="T8" fmla="*/ 6 w 91"/>
                  <a:gd name="T9" fmla="*/ 0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1" h="83">
                    <a:moveTo>
                      <a:pt x="6" y="0"/>
                    </a:moveTo>
                    <a:lnTo>
                      <a:pt x="0" y="9"/>
                    </a:lnTo>
                    <a:lnTo>
                      <a:pt x="81" y="83"/>
                    </a:lnTo>
                    <a:lnTo>
                      <a:pt x="91" y="78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2" name="ïṧḷïḓê-Freeform: Shape 311">
                <a:extLst>
                  <a:ext uri="{FF2B5EF4-FFF2-40B4-BE49-F238E27FC236}">
                    <a16:creationId xmlns:a16="http://schemas.microsoft.com/office/drawing/2014/main" xmlns="" id="{C95C4756-D76D-47D3-8B85-79963DA84B9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70538" y="3910014"/>
                <a:ext cx="160338" cy="131763"/>
              </a:xfrm>
              <a:custGeom>
                <a:avLst/>
                <a:gdLst>
                  <a:gd name="T0" fmla="*/ 9 w 101"/>
                  <a:gd name="T1" fmla="*/ 0 h 83"/>
                  <a:gd name="T2" fmla="*/ 101 w 101"/>
                  <a:gd name="T3" fmla="*/ 78 h 83"/>
                  <a:gd name="T4" fmla="*/ 94 w 101"/>
                  <a:gd name="T5" fmla="*/ 83 h 83"/>
                  <a:gd name="T6" fmla="*/ 0 w 101"/>
                  <a:gd name="T7" fmla="*/ 3 h 83"/>
                  <a:gd name="T8" fmla="*/ 0 w 101"/>
                  <a:gd name="T9" fmla="*/ 3 h 83"/>
                  <a:gd name="T10" fmla="*/ 9 w 101"/>
                  <a:gd name="T11" fmla="*/ 0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1" h="83">
                    <a:moveTo>
                      <a:pt x="9" y="0"/>
                    </a:moveTo>
                    <a:lnTo>
                      <a:pt x="101" y="78"/>
                    </a:lnTo>
                    <a:lnTo>
                      <a:pt x="94" y="8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9" y="0"/>
                    </a:ln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3" name="ïṧḷïḓê-Freeform: Shape 312">
                <a:extLst>
                  <a:ext uri="{FF2B5EF4-FFF2-40B4-BE49-F238E27FC236}">
                    <a16:creationId xmlns:a16="http://schemas.microsoft.com/office/drawing/2014/main" xmlns="" id="{D69618D0-27C6-47ED-99F6-B0A0A4B1955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73700" y="3684589"/>
                <a:ext cx="628650" cy="250825"/>
              </a:xfrm>
              <a:custGeom>
                <a:avLst/>
                <a:gdLst>
                  <a:gd name="T0" fmla="*/ 29 w 321"/>
                  <a:gd name="T1" fmla="*/ 128 h 128"/>
                  <a:gd name="T2" fmla="*/ 0 w 321"/>
                  <a:gd name="T3" fmla="*/ 65 h 128"/>
                  <a:gd name="T4" fmla="*/ 299 w 321"/>
                  <a:gd name="T5" fmla="*/ 2 h 128"/>
                  <a:gd name="T6" fmla="*/ 314 w 321"/>
                  <a:gd name="T7" fmla="*/ 4 h 128"/>
                  <a:gd name="T8" fmla="*/ 316 w 321"/>
                  <a:gd name="T9" fmla="*/ 24 h 128"/>
                  <a:gd name="T10" fmla="*/ 307 w 321"/>
                  <a:gd name="T11" fmla="*/ 29 h 128"/>
                  <a:gd name="T12" fmla="*/ 29 w 321"/>
                  <a:gd name="T13" fmla="*/ 128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21" h="128">
                    <a:moveTo>
                      <a:pt x="29" y="128"/>
                    </a:moveTo>
                    <a:cubicBezTo>
                      <a:pt x="0" y="65"/>
                      <a:pt x="0" y="65"/>
                      <a:pt x="0" y="65"/>
                    </a:cubicBezTo>
                    <a:cubicBezTo>
                      <a:pt x="299" y="2"/>
                      <a:pt x="299" y="2"/>
                      <a:pt x="299" y="2"/>
                    </a:cubicBezTo>
                    <a:cubicBezTo>
                      <a:pt x="304" y="0"/>
                      <a:pt x="310" y="0"/>
                      <a:pt x="314" y="4"/>
                    </a:cubicBezTo>
                    <a:cubicBezTo>
                      <a:pt x="320" y="9"/>
                      <a:pt x="321" y="18"/>
                      <a:pt x="316" y="24"/>
                    </a:cubicBezTo>
                    <a:cubicBezTo>
                      <a:pt x="313" y="27"/>
                      <a:pt x="307" y="29"/>
                      <a:pt x="307" y="29"/>
                    </a:cubicBezTo>
                    <a:lnTo>
                      <a:pt x="29" y="128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4" name="ïṧḷïḓê-Freeform: Shape 313">
                <a:extLst>
                  <a:ext uri="{FF2B5EF4-FFF2-40B4-BE49-F238E27FC236}">
                    <a16:creationId xmlns:a16="http://schemas.microsoft.com/office/drawing/2014/main" xmlns="" id="{3C613FE9-EC52-48A0-B213-9F504BE16CA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32233" y="3810386"/>
                <a:ext cx="125789" cy="130462"/>
              </a:xfrm>
              <a:custGeom>
                <a:avLst/>
                <a:gdLst>
                  <a:gd name="connsiteX0" fmla="*/ 121391 w 125789"/>
                  <a:gd name="connsiteY0" fmla="*/ 98426 h 130462"/>
                  <a:gd name="connsiteX1" fmla="*/ 120861 w 125789"/>
                  <a:gd name="connsiteY1" fmla="*/ 100883 h 130462"/>
                  <a:gd name="connsiteX2" fmla="*/ 120927 w 125789"/>
                  <a:gd name="connsiteY2" fmla="*/ 100797 h 130462"/>
                  <a:gd name="connsiteX3" fmla="*/ 42140 w 125789"/>
                  <a:gd name="connsiteY3" fmla="*/ 1232 h 130462"/>
                  <a:gd name="connsiteX4" fmla="*/ 41181 w 125789"/>
                  <a:gd name="connsiteY4" fmla="*/ 1676 h 130462"/>
                  <a:gd name="connsiteX5" fmla="*/ 46309 w 125789"/>
                  <a:gd name="connsiteY5" fmla="*/ 1696 h 130462"/>
                  <a:gd name="connsiteX6" fmla="*/ 42878 w 125789"/>
                  <a:gd name="connsiteY6" fmla="*/ 0 h 130462"/>
                  <a:gd name="connsiteX7" fmla="*/ 68484 w 125789"/>
                  <a:gd name="connsiteY7" fmla="*/ 1971 h 130462"/>
                  <a:gd name="connsiteX8" fmla="*/ 109848 w 125789"/>
                  <a:gd name="connsiteY8" fmla="*/ 29573 h 130462"/>
                  <a:gd name="connsiteX9" fmla="*/ 125605 w 125789"/>
                  <a:gd name="connsiteY9" fmla="*/ 76891 h 130462"/>
                  <a:gd name="connsiteX10" fmla="*/ 125587 w 125789"/>
                  <a:gd name="connsiteY10" fmla="*/ 76844 h 130462"/>
                  <a:gd name="connsiteX11" fmla="*/ 125600 w 125789"/>
                  <a:gd name="connsiteY11" fmla="*/ 76918 h 130462"/>
                  <a:gd name="connsiteX12" fmla="*/ 125605 w 125789"/>
                  <a:gd name="connsiteY12" fmla="*/ 76891 h 130462"/>
                  <a:gd name="connsiteX13" fmla="*/ 125600 w 125789"/>
                  <a:gd name="connsiteY13" fmla="*/ 76921 h 130462"/>
                  <a:gd name="connsiteX14" fmla="*/ 125789 w 125789"/>
                  <a:gd name="connsiteY14" fmla="*/ 78046 h 130462"/>
                  <a:gd name="connsiteX15" fmla="*/ 124141 w 125789"/>
                  <a:gd name="connsiteY15" fmla="*/ 85683 h 130462"/>
                  <a:gd name="connsiteX16" fmla="*/ 121666 w 125789"/>
                  <a:gd name="connsiteY16" fmla="*/ 100550 h 130462"/>
                  <a:gd name="connsiteX17" fmla="*/ 105908 w 125789"/>
                  <a:gd name="connsiteY17" fmla="*/ 120266 h 130462"/>
                  <a:gd name="connsiteX18" fmla="*/ 110222 w 125789"/>
                  <a:gd name="connsiteY18" fmla="*/ 114675 h 130462"/>
                  <a:gd name="connsiteX19" fmla="*/ 106306 w 125789"/>
                  <a:gd name="connsiteY19" fmla="*/ 119631 h 130462"/>
                  <a:gd name="connsiteX20" fmla="*/ 17519 w 125789"/>
                  <a:gd name="connsiteY20" fmla="*/ 101915 h 130462"/>
                  <a:gd name="connsiteX21" fmla="*/ 19492 w 125789"/>
                  <a:gd name="connsiteY21" fmla="*/ 11363 h 130462"/>
                  <a:gd name="connsiteX22" fmla="*/ 26752 w 125789"/>
                  <a:gd name="connsiteY22" fmla="*/ 8071 h 1304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125789" h="130462">
                    <a:moveTo>
                      <a:pt x="121391" y="98426"/>
                    </a:moveTo>
                    <a:lnTo>
                      <a:pt x="120861" y="100883"/>
                    </a:lnTo>
                    <a:lnTo>
                      <a:pt x="120927" y="100797"/>
                    </a:lnTo>
                    <a:close/>
                    <a:moveTo>
                      <a:pt x="42140" y="1232"/>
                    </a:moveTo>
                    <a:lnTo>
                      <a:pt x="41181" y="1676"/>
                    </a:lnTo>
                    <a:lnTo>
                      <a:pt x="46309" y="1696"/>
                    </a:lnTo>
                    <a:close/>
                    <a:moveTo>
                      <a:pt x="42878" y="0"/>
                    </a:moveTo>
                    <a:cubicBezTo>
                      <a:pt x="50757" y="0"/>
                      <a:pt x="58636" y="0"/>
                      <a:pt x="68484" y="1971"/>
                    </a:cubicBezTo>
                    <a:cubicBezTo>
                      <a:pt x="84242" y="5914"/>
                      <a:pt x="98030" y="15772"/>
                      <a:pt x="109848" y="29573"/>
                    </a:cubicBezTo>
                    <a:cubicBezTo>
                      <a:pt x="119696" y="43374"/>
                      <a:pt x="125605" y="59147"/>
                      <a:pt x="125605" y="76891"/>
                    </a:cubicBezTo>
                    <a:lnTo>
                      <a:pt x="125587" y="76844"/>
                    </a:lnTo>
                    <a:lnTo>
                      <a:pt x="125600" y="76918"/>
                    </a:lnTo>
                    <a:lnTo>
                      <a:pt x="125605" y="76891"/>
                    </a:lnTo>
                    <a:lnTo>
                      <a:pt x="125600" y="76921"/>
                    </a:lnTo>
                    <a:lnTo>
                      <a:pt x="125789" y="78046"/>
                    </a:lnTo>
                    <a:lnTo>
                      <a:pt x="124141" y="85683"/>
                    </a:lnTo>
                    <a:lnTo>
                      <a:pt x="121666" y="100550"/>
                    </a:lnTo>
                    <a:cubicBezTo>
                      <a:pt x="117727" y="108437"/>
                      <a:pt x="111817" y="116323"/>
                      <a:pt x="105908" y="120266"/>
                    </a:cubicBezTo>
                    <a:lnTo>
                      <a:pt x="110222" y="114675"/>
                    </a:lnTo>
                    <a:lnTo>
                      <a:pt x="106306" y="119631"/>
                    </a:lnTo>
                    <a:cubicBezTo>
                      <a:pt x="80656" y="139316"/>
                      <a:pt x="41195" y="131442"/>
                      <a:pt x="17519" y="101915"/>
                    </a:cubicBezTo>
                    <a:cubicBezTo>
                      <a:pt x="-6158" y="70418"/>
                      <a:pt x="-6158" y="31048"/>
                      <a:pt x="19492" y="11363"/>
                    </a:cubicBezTo>
                    <a:lnTo>
                      <a:pt x="26752" y="8071"/>
                    </a:ln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97" name="Group 314">
              <a:extLst>
                <a:ext uri="{FF2B5EF4-FFF2-40B4-BE49-F238E27FC236}">
                  <a16:creationId xmlns:a16="http://schemas.microsoft.com/office/drawing/2014/main" xmlns="" id="{A7888D88-2305-432F-9AC5-4F259E336A52}"/>
                </a:ext>
              </a:extLst>
            </p:cNvPr>
            <p:cNvGrpSpPr/>
            <p:nvPr/>
          </p:nvGrpSpPr>
          <p:grpSpPr>
            <a:xfrm>
              <a:off x="5956171" y="2563261"/>
              <a:ext cx="317018" cy="271730"/>
              <a:chOff x="7496784" y="3881993"/>
              <a:chExt cx="321165" cy="275284"/>
            </a:xfrm>
          </p:grpSpPr>
          <p:sp>
            <p:nvSpPr>
              <p:cNvPr id="111" name="ïṧḷïḓê-Freeform: Shape 315">
                <a:extLst>
                  <a:ext uri="{FF2B5EF4-FFF2-40B4-BE49-F238E27FC236}">
                    <a16:creationId xmlns:a16="http://schemas.microsoft.com/office/drawing/2014/main" xmlns="" id="{D38A0958-2552-4D62-92DC-4E703495FAE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496784" y="3881993"/>
                <a:ext cx="321165" cy="275284"/>
              </a:xfrm>
              <a:custGeom>
                <a:avLst/>
                <a:gdLst>
                  <a:gd name="T0" fmla="*/ 65 w 259"/>
                  <a:gd name="T1" fmla="*/ 222 h 222"/>
                  <a:gd name="T2" fmla="*/ 0 w 259"/>
                  <a:gd name="T3" fmla="*/ 111 h 222"/>
                  <a:gd name="T4" fmla="*/ 65 w 259"/>
                  <a:gd name="T5" fmla="*/ 0 h 222"/>
                  <a:gd name="T6" fmla="*/ 195 w 259"/>
                  <a:gd name="T7" fmla="*/ 0 h 222"/>
                  <a:gd name="T8" fmla="*/ 259 w 259"/>
                  <a:gd name="T9" fmla="*/ 111 h 222"/>
                  <a:gd name="T10" fmla="*/ 195 w 259"/>
                  <a:gd name="T11" fmla="*/ 222 h 222"/>
                  <a:gd name="T12" fmla="*/ 65 w 259"/>
                  <a:gd name="T13" fmla="*/ 222 h 2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59" h="222">
                    <a:moveTo>
                      <a:pt x="65" y="222"/>
                    </a:moveTo>
                    <a:lnTo>
                      <a:pt x="0" y="111"/>
                    </a:lnTo>
                    <a:lnTo>
                      <a:pt x="65" y="0"/>
                    </a:lnTo>
                    <a:lnTo>
                      <a:pt x="195" y="0"/>
                    </a:lnTo>
                    <a:lnTo>
                      <a:pt x="259" y="111"/>
                    </a:lnTo>
                    <a:lnTo>
                      <a:pt x="195" y="222"/>
                    </a:lnTo>
                    <a:lnTo>
                      <a:pt x="65" y="222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112" name="Group 316">
                <a:extLst>
                  <a:ext uri="{FF2B5EF4-FFF2-40B4-BE49-F238E27FC236}">
                    <a16:creationId xmlns:a16="http://schemas.microsoft.com/office/drawing/2014/main" xmlns="" id="{BF69141B-D569-4B5C-86BB-7C3700CA5DAE}"/>
                  </a:ext>
                </a:extLst>
              </p:cNvPr>
              <p:cNvGrpSpPr/>
              <p:nvPr/>
            </p:nvGrpSpPr>
            <p:grpSpPr>
              <a:xfrm>
                <a:off x="7573652" y="3935778"/>
                <a:ext cx="167429" cy="167715"/>
                <a:chOff x="7275629" y="3973834"/>
                <a:chExt cx="464344" cy="465138"/>
              </a:xfrm>
              <a:solidFill>
                <a:schemeClr val="bg1"/>
              </a:solidFill>
            </p:grpSpPr>
            <p:sp>
              <p:nvSpPr>
                <p:cNvPr id="113" name="ïṧḷïḓê-Freeform: Shape 317">
                  <a:extLst>
                    <a:ext uri="{FF2B5EF4-FFF2-40B4-BE49-F238E27FC236}">
                      <a16:creationId xmlns:a16="http://schemas.microsoft.com/office/drawing/2014/main" xmlns="" id="{7D2C1E65-7449-4DB2-9ADB-EE931C2FDDE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275629" y="4017490"/>
                  <a:ext cx="423069" cy="421482"/>
                </a:xfrm>
                <a:custGeom>
                  <a:avLst/>
                  <a:gdLst>
                    <a:gd name="T0" fmla="+- 0 10849 98"/>
                    <a:gd name="T1" fmla="*/ T0 w 21502"/>
                    <a:gd name="T2" fmla="*/ 10800 h 21600"/>
                    <a:gd name="T3" fmla="+- 0 10849 98"/>
                    <a:gd name="T4" fmla="*/ T3 w 21502"/>
                    <a:gd name="T5" fmla="*/ 10800 h 21600"/>
                    <a:gd name="T6" fmla="+- 0 10849 98"/>
                    <a:gd name="T7" fmla="*/ T6 w 21502"/>
                    <a:gd name="T8" fmla="*/ 10800 h 21600"/>
                    <a:gd name="T9" fmla="+- 0 10849 98"/>
                    <a:gd name="T10" fmla="*/ T9 w 21502"/>
                    <a:gd name="T11" fmla="*/ 10800 h 21600"/>
                  </a:gdLst>
                  <a:ahLst/>
                  <a:cxnLst>
                    <a:cxn ang="0">
                      <a:pos x="T1" y="T2"/>
                    </a:cxn>
                    <a:cxn ang="0">
                      <a:pos x="T4" y="T5"/>
                    </a:cxn>
                    <a:cxn ang="0">
                      <a:pos x="T7" y="T8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1502" h="21600">
                      <a:moveTo>
                        <a:pt x="19917" y="7880"/>
                      </a:moveTo>
                      <a:lnTo>
                        <a:pt x="18875" y="8932"/>
                      </a:lnTo>
                      <a:cubicBezTo>
                        <a:pt x="18730" y="9079"/>
                        <a:pt x="18497" y="9079"/>
                        <a:pt x="18353" y="8932"/>
                      </a:cubicBezTo>
                      <a:lnTo>
                        <a:pt x="17048" y="7617"/>
                      </a:lnTo>
                      <a:lnTo>
                        <a:pt x="15991" y="10290"/>
                      </a:lnTo>
                      <a:lnTo>
                        <a:pt x="16080" y="10064"/>
                      </a:lnTo>
                      <a:cubicBezTo>
                        <a:pt x="13859" y="7826"/>
                        <a:pt x="11601" y="7544"/>
                        <a:pt x="9565" y="7291"/>
                      </a:cubicBezTo>
                      <a:cubicBezTo>
                        <a:pt x="8910" y="7210"/>
                        <a:pt x="8276" y="7126"/>
                        <a:pt x="7652" y="6990"/>
                      </a:cubicBezTo>
                      <a:lnTo>
                        <a:pt x="13918" y="4456"/>
                      </a:lnTo>
                      <a:lnTo>
                        <a:pt x="12652" y="3179"/>
                      </a:lnTo>
                      <a:cubicBezTo>
                        <a:pt x="12508" y="3033"/>
                        <a:pt x="12508" y="2798"/>
                        <a:pt x="12652" y="2652"/>
                      </a:cubicBezTo>
                      <a:lnTo>
                        <a:pt x="13695" y="1598"/>
                      </a:lnTo>
                      <a:cubicBezTo>
                        <a:pt x="13840" y="1453"/>
                        <a:pt x="14073" y="1453"/>
                        <a:pt x="14217" y="1598"/>
                      </a:cubicBezTo>
                      <a:lnTo>
                        <a:pt x="19917" y="7353"/>
                      </a:lnTo>
                      <a:cubicBezTo>
                        <a:pt x="20062" y="7499"/>
                        <a:pt x="20062" y="7734"/>
                        <a:pt x="19917" y="7880"/>
                      </a:cubicBezTo>
                      <a:moveTo>
                        <a:pt x="12292" y="19639"/>
                      </a:moveTo>
                      <a:cubicBezTo>
                        <a:pt x="12200" y="19872"/>
                        <a:pt x="11999" y="20044"/>
                        <a:pt x="11756" y="20095"/>
                      </a:cubicBezTo>
                      <a:cubicBezTo>
                        <a:pt x="11700" y="20106"/>
                        <a:pt x="11643" y="20111"/>
                        <a:pt x="11587" y="20110"/>
                      </a:cubicBezTo>
                      <a:cubicBezTo>
                        <a:pt x="11400" y="20105"/>
                        <a:pt x="11219" y="20030"/>
                        <a:pt x="11084" y="19892"/>
                      </a:cubicBezTo>
                      <a:lnTo>
                        <a:pt x="1692" y="10517"/>
                      </a:lnTo>
                      <a:cubicBezTo>
                        <a:pt x="1519" y="10343"/>
                        <a:pt x="1443" y="10094"/>
                        <a:pt x="1488" y="9852"/>
                      </a:cubicBezTo>
                      <a:cubicBezTo>
                        <a:pt x="1533" y="9610"/>
                        <a:pt x="1695" y="9407"/>
                        <a:pt x="1917" y="9308"/>
                      </a:cubicBezTo>
                      <a:lnTo>
                        <a:pt x="6505" y="7453"/>
                      </a:lnTo>
                      <a:cubicBezTo>
                        <a:pt x="9597" y="8490"/>
                        <a:pt x="12689" y="7491"/>
                        <a:pt x="15781" y="10821"/>
                      </a:cubicBezTo>
                      <a:cubicBezTo>
                        <a:pt x="15781" y="10821"/>
                        <a:pt x="12292" y="19639"/>
                        <a:pt x="12292" y="19639"/>
                      </a:cubicBezTo>
                      <a:close/>
                      <a:moveTo>
                        <a:pt x="15260" y="545"/>
                      </a:moveTo>
                      <a:cubicBezTo>
                        <a:pt x="14912" y="193"/>
                        <a:pt x="14449" y="0"/>
                        <a:pt x="13956" y="0"/>
                      </a:cubicBezTo>
                      <a:cubicBezTo>
                        <a:pt x="13463" y="0"/>
                        <a:pt x="13000" y="193"/>
                        <a:pt x="12651" y="546"/>
                      </a:cubicBezTo>
                      <a:lnTo>
                        <a:pt x="11610" y="1598"/>
                      </a:lnTo>
                      <a:cubicBezTo>
                        <a:pt x="11261" y="1949"/>
                        <a:pt x="11068" y="2417"/>
                        <a:pt x="11068" y="2915"/>
                      </a:cubicBezTo>
                      <a:cubicBezTo>
                        <a:pt x="11068" y="3265"/>
                        <a:pt x="11164" y="3601"/>
                        <a:pt x="11342" y="3893"/>
                      </a:cubicBezTo>
                      <a:lnTo>
                        <a:pt x="1324" y="7944"/>
                      </a:lnTo>
                      <a:cubicBezTo>
                        <a:pt x="654" y="8241"/>
                        <a:pt x="173" y="8851"/>
                        <a:pt x="38" y="9575"/>
                      </a:cubicBezTo>
                      <a:cubicBezTo>
                        <a:pt x="-98" y="10302"/>
                        <a:pt x="130" y="11048"/>
                        <a:pt x="654" y="11576"/>
                      </a:cubicBezTo>
                      <a:lnTo>
                        <a:pt x="10041" y="20946"/>
                      </a:lnTo>
                      <a:cubicBezTo>
                        <a:pt x="10445" y="21354"/>
                        <a:pt x="10982" y="21586"/>
                        <a:pt x="11549" y="21599"/>
                      </a:cubicBezTo>
                      <a:cubicBezTo>
                        <a:pt x="11562" y="21599"/>
                        <a:pt x="11593" y="21599"/>
                        <a:pt x="11605" y="21599"/>
                      </a:cubicBezTo>
                      <a:cubicBezTo>
                        <a:pt x="11754" y="21599"/>
                        <a:pt x="11906" y="21584"/>
                        <a:pt x="12056" y="21553"/>
                      </a:cubicBezTo>
                      <a:cubicBezTo>
                        <a:pt x="12789" y="21399"/>
                        <a:pt x="13390" y="20888"/>
                        <a:pt x="13662" y="20191"/>
                      </a:cubicBezTo>
                      <a:lnTo>
                        <a:pt x="17604" y="10229"/>
                      </a:lnTo>
                      <a:cubicBezTo>
                        <a:pt x="17902" y="10426"/>
                        <a:pt x="18250" y="10532"/>
                        <a:pt x="18613" y="10532"/>
                      </a:cubicBezTo>
                      <a:cubicBezTo>
                        <a:pt x="19107" y="10532"/>
                        <a:pt x="19570" y="10338"/>
                        <a:pt x="19918" y="9986"/>
                      </a:cubicBezTo>
                      <a:lnTo>
                        <a:pt x="20957" y="8937"/>
                      </a:lnTo>
                      <a:cubicBezTo>
                        <a:pt x="21308" y="8585"/>
                        <a:pt x="21502" y="8116"/>
                        <a:pt x="21502" y="7617"/>
                      </a:cubicBezTo>
                      <a:cubicBezTo>
                        <a:pt x="21502" y="7117"/>
                        <a:pt x="21308" y="6648"/>
                        <a:pt x="20961" y="6300"/>
                      </a:cubicBezTo>
                      <a:cubicBezTo>
                        <a:pt x="20961" y="6300"/>
                        <a:pt x="15260" y="545"/>
                        <a:pt x="15260" y="54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2700" cap="flat" cmpd="sng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14" name="ïṧḷïḓê-Freeform: Shape 318">
                  <a:extLst>
                    <a:ext uri="{FF2B5EF4-FFF2-40B4-BE49-F238E27FC236}">
                      <a16:creationId xmlns:a16="http://schemas.microsoft.com/office/drawing/2014/main" xmlns="" id="{B3FC8FDF-674A-4DA6-8FAC-666D101DA0B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478829" y="4206403"/>
                  <a:ext cx="72231" cy="73025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10800" y="4320"/>
                      </a:moveTo>
                      <a:cubicBezTo>
                        <a:pt x="14381" y="4320"/>
                        <a:pt x="17279" y="7222"/>
                        <a:pt x="17279" y="10800"/>
                      </a:cubicBezTo>
                      <a:cubicBezTo>
                        <a:pt x="17279" y="14377"/>
                        <a:pt x="14381" y="17279"/>
                        <a:pt x="10800" y="17279"/>
                      </a:cubicBezTo>
                      <a:cubicBezTo>
                        <a:pt x="7218" y="17279"/>
                        <a:pt x="4319" y="14377"/>
                        <a:pt x="4319" y="10800"/>
                      </a:cubicBezTo>
                      <a:cubicBezTo>
                        <a:pt x="4319" y="7222"/>
                        <a:pt x="7218" y="4320"/>
                        <a:pt x="10800" y="4320"/>
                      </a:cubicBezTo>
                      <a:moveTo>
                        <a:pt x="10800" y="21599"/>
                      </a:moveTo>
                      <a:cubicBezTo>
                        <a:pt x="16752" y="21599"/>
                        <a:pt x="21600" y="16756"/>
                        <a:pt x="21600" y="10800"/>
                      </a:cubicBezTo>
                      <a:cubicBezTo>
                        <a:pt x="21600" y="4843"/>
                        <a:pt x="16752" y="0"/>
                        <a:pt x="10800" y="0"/>
                      </a:cubicBezTo>
                      <a:cubicBezTo>
                        <a:pt x="4847" y="0"/>
                        <a:pt x="0" y="4843"/>
                        <a:pt x="0" y="10800"/>
                      </a:cubicBezTo>
                      <a:cubicBezTo>
                        <a:pt x="0" y="16756"/>
                        <a:pt x="4847" y="21599"/>
                        <a:pt x="10800" y="21599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2700" cap="flat" cmpd="sng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15" name="ïṧḷïḓê-Freeform: Shape 319">
                  <a:extLst>
                    <a:ext uri="{FF2B5EF4-FFF2-40B4-BE49-F238E27FC236}">
                      <a16:creationId xmlns:a16="http://schemas.microsoft.com/office/drawing/2014/main" xmlns="" id="{41EC803C-BE1E-4F74-843A-42D9C635D35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667742" y="3973834"/>
                  <a:ext cx="72231" cy="73025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10800" y="17279"/>
                      </a:moveTo>
                      <a:cubicBezTo>
                        <a:pt x="7218" y="17279"/>
                        <a:pt x="4320" y="14377"/>
                        <a:pt x="4320" y="10800"/>
                      </a:cubicBezTo>
                      <a:cubicBezTo>
                        <a:pt x="4320" y="7222"/>
                        <a:pt x="7218" y="4320"/>
                        <a:pt x="10800" y="4320"/>
                      </a:cubicBezTo>
                      <a:cubicBezTo>
                        <a:pt x="14381" y="4320"/>
                        <a:pt x="17280" y="7222"/>
                        <a:pt x="17280" y="10800"/>
                      </a:cubicBezTo>
                      <a:cubicBezTo>
                        <a:pt x="17280" y="14377"/>
                        <a:pt x="14381" y="17279"/>
                        <a:pt x="10800" y="17279"/>
                      </a:cubicBezTo>
                      <a:moveTo>
                        <a:pt x="10800" y="0"/>
                      </a:moveTo>
                      <a:cubicBezTo>
                        <a:pt x="4847" y="0"/>
                        <a:pt x="0" y="4843"/>
                        <a:pt x="0" y="10800"/>
                      </a:cubicBezTo>
                      <a:cubicBezTo>
                        <a:pt x="0" y="16756"/>
                        <a:pt x="4847" y="21599"/>
                        <a:pt x="10800" y="21599"/>
                      </a:cubicBezTo>
                      <a:cubicBezTo>
                        <a:pt x="16752" y="21599"/>
                        <a:pt x="21600" y="16756"/>
                        <a:pt x="21600" y="10800"/>
                      </a:cubicBezTo>
                      <a:cubicBezTo>
                        <a:pt x="21600" y="4843"/>
                        <a:pt x="16752" y="0"/>
                        <a:pt x="10800" y="0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2700" cap="flat" cmpd="sng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16" name="ïṧḷïḓê-Freeform: Shape 320">
                  <a:extLst>
                    <a:ext uri="{FF2B5EF4-FFF2-40B4-BE49-F238E27FC236}">
                      <a16:creationId xmlns:a16="http://schemas.microsoft.com/office/drawing/2014/main" xmlns="" id="{834A3C1A-D4BA-495B-B53A-83D73AA7906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391517" y="4192115"/>
                  <a:ext cx="57944" cy="57944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10800" y="5400"/>
                      </a:moveTo>
                      <a:cubicBezTo>
                        <a:pt x="13779" y="5400"/>
                        <a:pt x="16199" y="7815"/>
                        <a:pt x="16199" y="10800"/>
                      </a:cubicBezTo>
                      <a:cubicBezTo>
                        <a:pt x="16199" y="13784"/>
                        <a:pt x="13779" y="16200"/>
                        <a:pt x="10800" y="16200"/>
                      </a:cubicBezTo>
                      <a:cubicBezTo>
                        <a:pt x="7820" y="16200"/>
                        <a:pt x="5399" y="13784"/>
                        <a:pt x="5399" y="10800"/>
                      </a:cubicBezTo>
                      <a:cubicBezTo>
                        <a:pt x="5399" y="7815"/>
                        <a:pt x="7820" y="5400"/>
                        <a:pt x="10800" y="5400"/>
                      </a:cubicBezTo>
                      <a:moveTo>
                        <a:pt x="0" y="10800"/>
                      </a:moveTo>
                      <a:cubicBezTo>
                        <a:pt x="0" y="16753"/>
                        <a:pt x="4843" y="21599"/>
                        <a:pt x="10800" y="21599"/>
                      </a:cubicBezTo>
                      <a:cubicBezTo>
                        <a:pt x="16756" y="21599"/>
                        <a:pt x="21600" y="16753"/>
                        <a:pt x="21600" y="10800"/>
                      </a:cubicBezTo>
                      <a:cubicBezTo>
                        <a:pt x="21600" y="4846"/>
                        <a:pt x="16756" y="0"/>
                        <a:pt x="10800" y="0"/>
                      </a:cubicBezTo>
                      <a:cubicBezTo>
                        <a:pt x="4843" y="0"/>
                        <a:pt x="0" y="4846"/>
                        <a:pt x="0" y="10800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2700" cap="flat" cmpd="sng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17" name="ïṧḷïḓê-Freeform: Shape 321">
                  <a:extLst>
                    <a:ext uri="{FF2B5EF4-FFF2-40B4-BE49-F238E27FC236}">
                      <a16:creationId xmlns:a16="http://schemas.microsoft.com/office/drawing/2014/main" xmlns="" id="{F6056E3F-BA4D-472B-B9C9-7F662B2573E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449460" y="4293715"/>
                  <a:ext cx="29369" cy="28575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10800" y="21599"/>
                      </a:moveTo>
                      <a:cubicBezTo>
                        <a:pt x="16758" y="21599"/>
                        <a:pt x="21600" y="16769"/>
                        <a:pt x="21600" y="10800"/>
                      </a:cubicBezTo>
                      <a:cubicBezTo>
                        <a:pt x="21600" y="4830"/>
                        <a:pt x="16758" y="0"/>
                        <a:pt x="10800" y="0"/>
                      </a:cubicBezTo>
                      <a:cubicBezTo>
                        <a:pt x="4841" y="0"/>
                        <a:pt x="0" y="4830"/>
                        <a:pt x="0" y="10800"/>
                      </a:cubicBezTo>
                      <a:cubicBezTo>
                        <a:pt x="0" y="16769"/>
                        <a:pt x="4841" y="21599"/>
                        <a:pt x="10800" y="21599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2700" cap="flat" cmpd="sng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18" name="ïṧḷïḓê-Freeform: Shape 322">
                  <a:extLst>
                    <a:ext uri="{FF2B5EF4-FFF2-40B4-BE49-F238E27FC236}">
                      <a16:creationId xmlns:a16="http://schemas.microsoft.com/office/drawing/2014/main" xmlns="" id="{E350E23C-1CDA-41F4-A18E-88364F926FF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682029" y="4075434"/>
                  <a:ext cx="28575" cy="29369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10800" y="0"/>
                      </a:moveTo>
                      <a:cubicBezTo>
                        <a:pt x="4841" y="0"/>
                        <a:pt x="0" y="4830"/>
                        <a:pt x="0" y="10800"/>
                      </a:cubicBezTo>
                      <a:cubicBezTo>
                        <a:pt x="0" y="16769"/>
                        <a:pt x="4841" y="21599"/>
                        <a:pt x="10800" y="21599"/>
                      </a:cubicBezTo>
                      <a:cubicBezTo>
                        <a:pt x="16758" y="21599"/>
                        <a:pt x="21600" y="16769"/>
                        <a:pt x="21600" y="10800"/>
                      </a:cubicBezTo>
                      <a:cubicBezTo>
                        <a:pt x="21600" y="4830"/>
                        <a:pt x="16758" y="0"/>
                        <a:pt x="10800" y="0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2700" cap="flat" cmpd="sng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  <p:grpSp>
          <p:nvGrpSpPr>
            <p:cNvPr id="98" name="Group 323">
              <a:extLst>
                <a:ext uri="{FF2B5EF4-FFF2-40B4-BE49-F238E27FC236}">
                  <a16:creationId xmlns:a16="http://schemas.microsoft.com/office/drawing/2014/main" xmlns="" id="{16BBB602-5DD3-4A7C-8E0B-69683FFBE6F3}"/>
                </a:ext>
              </a:extLst>
            </p:cNvPr>
            <p:cNvGrpSpPr/>
            <p:nvPr/>
          </p:nvGrpSpPr>
          <p:grpSpPr>
            <a:xfrm>
              <a:off x="4417168" y="4095336"/>
              <a:ext cx="319466" cy="272954"/>
              <a:chOff x="5937650" y="5434109"/>
              <a:chExt cx="323645" cy="276524"/>
            </a:xfrm>
          </p:grpSpPr>
          <p:sp>
            <p:nvSpPr>
              <p:cNvPr id="109" name="ïṧḷïḓê-Freeform: Shape 324">
                <a:extLst>
                  <a:ext uri="{FF2B5EF4-FFF2-40B4-BE49-F238E27FC236}">
                    <a16:creationId xmlns:a16="http://schemas.microsoft.com/office/drawing/2014/main" xmlns="" id="{687F84B4-B043-46E1-A404-44CC9648B80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37650" y="5434109"/>
                <a:ext cx="323645" cy="276524"/>
              </a:xfrm>
              <a:custGeom>
                <a:avLst/>
                <a:gdLst>
                  <a:gd name="T0" fmla="*/ 66 w 261"/>
                  <a:gd name="T1" fmla="*/ 223 h 223"/>
                  <a:gd name="T2" fmla="*/ 0 w 261"/>
                  <a:gd name="T3" fmla="*/ 111 h 223"/>
                  <a:gd name="T4" fmla="*/ 66 w 261"/>
                  <a:gd name="T5" fmla="*/ 0 h 223"/>
                  <a:gd name="T6" fmla="*/ 196 w 261"/>
                  <a:gd name="T7" fmla="*/ 0 h 223"/>
                  <a:gd name="T8" fmla="*/ 261 w 261"/>
                  <a:gd name="T9" fmla="*/ 111 h 223"/>
                  <a:gd name="T10" fmla="*/ 196 w 261"/>
                  <a:gd name="T11" fmla="*/ 223 h 223"/>
                  <a:gd name="T12" fmla="*/ 66 w 261"/>
                  <a:gd name="T13" fmla="*/ 223 h 2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61" h="223">
                    <a:moveTo>
                      <a:pt x="66" y="223"/>
                    </a:moveTo>
                    <a:lnTo>
                      <a:pt x="0" y="111"/>
                    </a:lnTo>
                    <a:lnTo>
                      <a:pt x="66" y="0"/>
                    </a:lnTo>
                    <a:lnTo>
                      <a:pt x="196" y="0"/>
                    </a:lnTo>
                    <a:lnTo>
                      <a:pt x="261" y="111"/>
                    </a:lnTo>
                    <a:lnTo>
                      <a:pt x="196" y="223"/>
                    </a:lnTo>
                    <a:lnTo>
                      <a:pt x="66" y="223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0" name="ïṧḷïḓê-Freeform: Shape 325">
                <a:extLst>
                  <a:ext uri="{FF2B5EF4-FFF2-40B4-BE49-F238E27FC236}">
                    <a16:creationId xmlns:a16="http://schemas.microsoft.com/office/drawing/2014/main" xmlns="" id="{607133C1-6A5E-4AED-BCF1-A6D93C51E8C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15758" y="5519074"/>
                <a:ext cx="167429" cy="125643"/>
              </a:xfrm>
              <a:custGeom>
                <a:avLst/>
                <a:gdLst>
                  <a:gd name="T0" fmla="+- 0 10799 1"/>
                  <a:gd name="T1" fmla="*/ T0 w 21596"/>
                  <a:gd name="T2" fmla="*/ 10800 h 21600"/>
                  <a:gd name="T3" fmla="+- 0 10799 1"/>
                  <a:gd name="T4" fmla="*/ T3 w 21596"/>
                  <a:gd name="T5" fmla="*/ 10800 h 21600"/>
                  <a:gd name="T6" fmla="+- 0 10799 1"/>
                  <a:gd name="T7" fmla="*/ T6 w 21596"/>
                  <a:gd name="T8" fmla="*/ 10800 h 21600"/>
                  <a:gd name="T9" fmla="+- 0 10799 1"/>
                  <a:gd name="T10" fmla="*/ T9 w 21596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596" h="21600">
                    <a:moveTo>
                      <a:pt x="4511" y="2151"/>
                    </a:moveTo>
                    <a:lnTo>
                      <a:pt x="6064" y="3877"/>
                    </a:lnTo>
                    <a:lnTo>
                      <a:pt x="4246" y="6302"/>
                    </a:lnTo>
                    <a:lnTo>
                      <a:pt x="1353" y="6302"/>
                    </a:lnTo>
                    <a:cubicBezTo>
                      <a:pt x="1353" y="6302"/>
                      <a:pt x="4511" y="2151"/>
                      <a:pt x="4511" y="2151"/>
                    </a:cubicBezTo>
                    <a:close/>
                    <a:moveTo>
                      <a:pt x="17348" y="6302"/>
                    </a:moveTo>
                    <a:lnTo>
                      <a:pt x="15531" y="3877"/>
                    </a:lnTo>
                    <a:lnTo>
                      <a:pt x="17082" y="2153"/>
                    </a:lnTo>
                    <a:lnTo>
                      <a:pt x="20191" y="6302"/>
                    </a:lnTo>
                    <a:cubicBezTo>
                      <a:pt x="20191" y="6302"/>
                      <a:pt x="17348" y="6302"/>
                      <a:pt x="17348" y="6302"/>
                    </a:cubicBezTo>
                    <a:close/>
                    <a:moveTo>
                      <a:pt x="17264" y="7202"/>
                    </a:moveTo>
                    <a:lnTo>
                      <a:pt x="19663" y="7202"/>
                    </a:lnTo>
                    <a:lnTo>
                      <a:pt x="13021" y="16638"/>
                    </a:lnTo>
                    <a:cubicBezTo>
                      <a:pt x="13021" y="16638"/>
                      <a:pt x="17264" y="7202"/>
                      <a:pt x="17264" y="7202"/>
                    </a:cubicBezTo>
                    <a:close/>
                    <a:moveTo>
                      <a:pt x="8574" y="16637"/>
                    </a:moveTo>
                    <a:lnTo>
                      <a:pt x="1933" y="7202"/>
                    </a:lnTo>
                    <a:lnTo>
                      <a:pt x="4330" y="7202"/>
                    </a:lnTo>
                    <a:cubicBezTo>
                      <a:pt x="4330" y="7202"/>
                      <a:pt x="8574" y="16637"/>
                      <a:pt x="8574" y="16637"/>
                    </a:cubicBezTo>
                    <a:close/>
                    <a:moveTo>
                      <a:pt x="8429" y="7202"/>
                    </a:moveTo>
                    <a:lnTo>
                      <a:pt x="10084" y="18249"/>
                    </a:lnTo>
                    <a:lnTo>
                      <a:pt x="5117" y="7202"/>
                    </a:lnTo>
                    <a:cubicBezTo>
                      <a:pt x="5117" y="7202"/>
                      <a:pt x="8429" y="7202"/>
                      <a:pt x="8429" y="7202"/>
                    </a:cubicBezTo>
                    <a:close/>
                    <a:moveTo>
                      <a:pt x="6584" y="4456"/>
                    </a:moveTo>
                    <a:lnTo>
                      <a:pt x="8246" y="6302"/>
                    </a:lnTo>
                    <a:lnTo>
                      <a:pt x="5200" y="6302"/>
                    </a:lnTo>
                    <a:cubicBezTo>
                      <a:pt x="5200" y="6302"/>
                      <a:pt x="6584" y="4456"/>
                      <a:pt x="6584" y="4456"/>
                    </a:cubicBezTo>
                    <a:close/>
                    <a:moveTo>
                      <a:pt x="6543" y="3238"/>
                    </a:moveTo>
                    <a:lnTo>
                      <a:pt x="5250" y="1800"/>
                    </a:lnTo>
                    <a:lnTo>
                      <a:pt x="7621" y="1800"/>
                    </a:lnTo>
                    <a:cubicBezTo>
                      <a:pt x="7621" y="1800"/>
                      <a:pt x="6543" y="3238"/>
                      <a:pt x="6543" y="3238"/>
                    </a:cubicBezTo>
                    <a:close/>
                    <a:moveTo>
                      <a:pt x="10797" y="3466"/>
                    </a:moveTo>
                    <a:lnTo>
                      <a:pt x="9299" y="1800"/>
                    </a:lnTo>
                    <a:lnTo>
                      <a:pt x="12296" y="1800"/>
                    </a:lnTo>
                    <a:cubicBezTo>
                      <a:pt x="12296" y="1800"/>
                      <a:pt x="10797" y="3466"/>
                      <a:pt x="10797" y="3466"/>
                    </a:cubicBezTo>
                    <a:close/>
                    <a:moveTo>
                      <a:pt x="13974" y="1800"/>
                    </a:moveTo>
                    <a:lnTo>
                      <a:pt x="16345" y="1800"/>
                    </a:lnTo>
                    <a:lnTo>
                      <a:pt x="15052" y="3238"/>
                    </a:lnTo>
                    <a:cubicBezTo>
                      <a:pt x="15052" y="3238"/>
                      <a:pt x="13974" y="1800"/>
                      <a:pt x="13974" y="1800"/>
                    </a:cubicBezTo>
                    <a:close/>
                    <a:moveTo>
                      <a:pt x="13349" y="6302"/>
                    </a:moveTo>
                    <a:lnTo>
                      <a:pt x="15011" y="4456"/>
                    </a:lnTo>
                    <a:lnTo>
                      <a:pt x="16394" y="6302"/>
                    </a:lnTo>
                    <a:cubicBezTo>
                      <a:pt x="16394" y="6302"/>
                      <a:pt x="13349" y="6302"/>
                      <a:pt x="13349" y="6302"/>
                    </a:cubicBezTo>
                    <a:close/>
                    <a:moveTo>
                      <a:pt x="13166" y="7202"/>
                    </a:moveTo>
                    <a:lnTo>
                      <a:pt x="16478" y="7202"/>
                    </a:lnTo>
                    <a:lnTo>
                      <a:pt x="11511" y="18249"/>
                    </a:lnTo>
                    <a:cubicBezTo>
                      <a:pt x="11511" y="18249"/>
                      <a:pt x="13166" y="7202"/>
                      <a:pt x="13166" y="7202"/>
                    </a:cubicBezTo>
                    <a:close/>
                    <a:moveTo>
                      <a:pt x="12478" y="7202"/>
                    </a:moveTo>
                    <a:lnTo>
                      <a:pt x="10797" y="18414"/>
                    </a:lnTo>
                    <a:lnTo>
                      <a:pt x="9117" y="7202"/>
                    </a:lnTo>
                    <a:cubicBezTo>
                      <a:pt x="9117" y="7202"/>
                      <a:pt x="12478" y="7202"/>
                      <a:pt x="12478" y="7202"/>
                    </a:cubicBezTo>
                    <a:close/>
                    <a:moveTo>
                      <a:pt x="8773" y="5716"/>
                    </a:moveTo>
                    <a:lnTo>
                      <a:pt x="7064" y="3817"/>
                    </a:lnTo>
                    <a:lnTo>
                      <a:pt x="8426" y="2000"/>
                    </a:lnTo>
                    <a:lnTo>
                      <a:pt x="10270" y="4051"/>
                    </a:lnTo>
                    <a:cubicBezTo>
                      <a:pt x="10270" y="4051"/>
                      <a:pt x="8773" y="5716"/>
                      <a:pt x="8773" y="5716"/>
                    </a:cubicBezTo>
                    <a:close/>
                    <a:moveTo>
                      <a:pt x="11325" y="4051"/>
                    </a:moveTo>
                    <a:lnTo>
                      <a:pt x="13169" y="2000"/>
                    </a:lnTo>
                    <a:lnTo>
                      <a:pt x="14531" y="3817"/>
                    </a:lnTo>
                    <a:lnTo>
                      <a:pt x="12822" y="5716"/>
                    </a:lnTo>
                    <a:cubicBezTo>
                      <a:pt x="12822" y="5716"/>
                      <a:pt x="11325" y="4051"/>
                      <a:pt x="11325" y="4051"/>
                    </a:cubicBezTo>
                    <a:close/>
                    <a:moveTo>
                      <a:pt x="12296" y="6302"/>
                    </a:moveTo>
                    <a:lnTo>
                      <a:pt x="9299" y="6302"/>
                    </a:lnTo>
                    <a:lnTo>
                      <a:pt x="10797" y="4638"/>
                    </a:lnTo>
                    <a:cubicBezTo>
                      <a:pt x="10797" y="4638"/>
                      <a:pt x="12296" y="6302"/>
                      <a:pt x="12296" y="6302"/>
                    </a:cubicBezTo>
                    <a:close/>
                    <a:moveTo>
                      <a:pt x="21200" y="5102"/>
                    </a:moveTo>
                    <a:lnTo>
                      <a:pt x="17771" y="527"/>
                    </a:lnTo>
                    <a:cubicBezTo>
                      <a:pt x="17518" y="189"/>
                      <a:pt x="17176" y="0"/>
                      <a:pt x="16817" y="0"/>
                    </a:cubicBezTo>
                    <a:lnTo>
                      <a:pt x="4779" y="0"/>
                    </a:lnTo>
                    <a:cubicBezTo>
                      <a:pt x="4420" y="0"/>
                      <a:pt x="4077" y="189"/>
                      <a:pt x="3824" y="527"/>
                    </a:cubicBezTo>
                    <a:lnTo>
                      <a:pt x="395" y="5102"/>
                    </a:lnTo>
                    <a:cubicBezTo>
                      <a:pt x="131" y="5455"/>
                      <a:pt x="-1" y="5921"/>
                      <a:pt x="-1" y="6387"/>
                    </a:cubicBezTo>
                    <a:cubicBezTo>
                      <a:pt x="1" y="6810"/>
                      <a:pt x="114" y="7233"/>
                      <a:pt x="341" y="7573"/>
                    </a:cubicBezTo>
                    <a:lnTo>
                      <a:pt x="9788" y="20995"/>
                    </a:lnTo>
                    <a:cubicBezTo>
                      <a:pt x="10045" y="21379"/>
                      <a:pt x="10412" y="21599"/>
                      <a:pt x="10797" y="21599"/>
                    </a:cubicBezTo>
                    <a:cubicBezTo>
                      <a:pt x="11183" y="21599"/>
                      <a:pt x="11550" y="21379"/>
                      <a:pt x="11807" y="20995"/>
                    </a:cubicBezTo>
                    <a:lnTo>
                      <a:pt x="21255" y="7573"/>
                    </a:lnTo>
                    <a:cubicBezTo>
                      <a:pt x="21485" y="7226"/>
                      <a:pt x="21598" y="6791"/>
                      <a:pt x="21595" y="6359"/>
                    </a:cubicBezTo>
                    <a:cubicBezTo>
                      <a:pt x="21593" y="5902"/>
                      <a:pt x="21459" y="5449"/>
                      <a:pt x="21200" y="5102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99" name="Group 326">
              <a:extLst>
                <a:ext uri="{FF2B5EF4-FFF2-40B4-BE49-F238E27FC236}">
                  <a16:creationId xmlns:a16="http://schemas.microsoft.com/office/drawing/2014/main" xmlns="" id="{E620AD88-D4AE-4957-8043-EF976510E17C}"/>
                </a:ext>
              </a:extLst>
            </p:cNvPr>
            <p:cNvGrpSpPr/>
            <p:nvPr/>
          </p:nvGrpSpPr>
          <p:grpSpPr>
            <a:xfrm>
              <a:off x="2861488" y="2563261"/>
              <a:ext cx="317018" cy="271730"/>
              <a:chOff x="4361621" y="3881993"/>
              <a:chExt cx="321165" cy="275284"/>
            </a:xfrm>
          </p:grpSpPr>
          <p:sp>
            <p:nvSpPr>
              <p:cNvPr id="105" name="ïṧḷïḓê-Freeform: Shape 327">
                <a:extLst>
                  <a:ext uri="{FF2B5EF4-FFF2-40B4-BE49-F238E27FC236}">
                    <a16:creationId xmlns:a16="http://schemas.microsoft.com/office/drawing/2014/main" xmlns="" id="{A148AF72-3F1A-4F4D-9440-9ED9FBC88D0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61621" y="3881993"/>
                <a:ext cx="321165" cy="275284"/>
              </a:xfrm>
              <a:custGeom>
                <a:avLst/>
                <a:gdLst>
                  <a:gd name="T0" fmla="*/ 64 w 259"/>
                  <a:gd name="T1" fmla="*/ 222 h 222"/>
                  <a:gd name="T2" fmla="*/ 0 w 259"/>
                  <a:gd name="T3" fmla="*/ 111 h 222"/>
                  <a:gd name="T4" fmla="*/ 64 w 259"/>
                  <a:gd name="T5" fmla="*/ 0 h 222"/>
                  <a:gd name="T6" fmla="*/ 195 w 259"/>
                  <a:gd name="T7" fmla="*/ 0 h 222"/>
                  <a:gd name="T8" fmla="*/ 259 w 259"/>
                  <a:gd name="T9" fmla="*/ 111 h 222"/>
                  <a:gd name="T10" fmla="*/ 195 w 259"/>
                  <a:gd name="T11" fmla="*/ 222 h 222"/>
                  <a:gd name="T12" fmla="*/ 64 w 259"/>
                  <a:gd name="T13" fmla="*/ 222 h 2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59" h="222">
                    <a:moveTo>
                      <a:pt x="64" y="222"/>
                    </a:moveTo>
                    <a:lnTo>
                      <a:pt x="0" y="111"/>
                    </a:lnTo>
                    <a:lnTo>
                      <a:pt x="64" y="0"/>
                    </a:lnTo>
                    <a:lnTo>
                      <a:pt x="195" y="0"/>
                    </a:lnTo>
                    <a:lnTo>
                      <a:pt x="259" y="111"/>
                    </a:lnTo>
                    <a:lnTo>
                      <a:pt x="195" y="222"/>
                    </a:lnTo>
                    <a:lnTo>
                      <a:pt x="64" y="222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106" name="Group 328">
                <a:extLst>
                  <a:ext uri="{FF2B5EF4-FFF2-40B4-BE49-F238E27FC236}">
                    <a16:creationId xmlns:a16="http://schemas.microsoft.com/office/drawing/2014/main" xmlns="" id="{EEA8AFCF-A9B9-4648-95F1-4A413D5AA7D8}"/>
                  </a:ext>
                </a:extLst>
              </p:cNvPr>
              <p:cNvGrpSpPr/>
              <p:nvPr/>
            </p:nvGrpSpPr>
            <p:grpSpPr>
              <a:xfrm>
                <a:off x="4438489" y="3935921"/>
                <a:ext cx="167429" cy="167429"/>
                <a:chOff x="3498967" y="3049909"/>
                <a:chExt cx="464344" cy="464344"/>
              </a:xfrm>
              <a:solidFill>
                <a:schemeClr val="bg1"/>
              </a:solidFill>
            </p:grpSpPr>
            <p:sp>
              <p:nvSpPr>
                <p:cNvPr id="107" name="ïṧḷïḓê-Freeform: Shape 329">
                  <a:extLst>
                    <a:ext uri="{FF2B5EF4-FFF2-40B4-BE49-F238E27FC236}">
                      <a16:creationId xmlns:a16="http://schemas.microsoft.com/office/drawing/2014/main" xmlns="" id="{10A8D91F-9703-4662-B2A2-6660A97310F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498967" y="3049909"/>
                  <a:ext cx="464344" cy="464344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13499" y="14850"/>
                      </a:moveTo>
                      <a:cubicBezTo>
                        <a:pt x="9772" y="14850"/>
                        <a:pt x="6749" y="11827"/>
                        <a:pt x="6749" y="8100"/>
                      </a:cubicBezTo>
                      <a:cubicBezTo>
                        <a:pt x="6749" y="4372"/>
                        <a:pt x="9772" y="1350"/>
                        <a:pt x="13499" y="1350"/>
                      </a:cubicBezTo>
                      <a:cubicBezTo>
                        <a:pt x="17227" y="1350"/>
                        <a:pt x="20249" y="4372"/>
                        <a:pt x="20249" y="8100"/>
                      </a:cubicBezTo>
                      <a:cubicBezTo>
                        <a:pt x="20249" y="11827"/>
                        <a:pt x="17227" y="14850"/>
                        <a:pt x="13499" y="14850"/>
                      </a:cubicBezTo>
                      <a:moveTo>
                        <a:pt x="3236" y="20042"/>
                      </a:moveTo>
                      <a:cubicBezTo>
                        <a:pt x="3019" y="20266"/>
                        <a:pt x="2718" y="20408"/>
                        <a:pt x="2382" y="20408"/>
                      </a:cubicBezTo>
                      <a:cubicBezTo>
                        <a:pt x="1724" y="20408"/>
                        <a:pt x="1191" y="19875"/>
                        <a:pt x="1191" y="19218"/>
                      </a:cubicBezTo>
                      <a:cubicBezTo>
                        <a:pt x="1191" y="18881"/>
                        <a:pt x="1332" y="18580"/>
                        <a:pt x="1557" y="18363"/>
                      </a:cubicBezTo>
                      <a:lnTo>
                        <a:pt x="1551" y="18358"/>
                      </a:lnTo>
                      <a:lnTo>
                        <a:pt x="6996" y="12913"/>
                      </a:lnTo>
                      <a:cubicBezTo>
                        <a:pt x="7472" y="13555"/>
                        <a:pt x="8039" y="14122"/>
                        <a:pt x="8680" y="14599"/>
                      </a:cubicBezTo>
                      <a:cubicBezTo>
                        <a:pt x="8680" y="14599"/>
                        <a:pt x="3236" y="20042"/>
                        <a:pt x="3236" y="20042"/>
                      </a:cubicBezTo>
                      <a:close/>
                      <a:moveTo>
                        <a:pt x="13499" y="0"/>
                      </a:moveTo>
                      <a:cubicBezTo>
                        <a:pt x="9026" y="0"/>
                        <a:pt x="5399" y="3626"/>
                        <a:pt x="5399" y="8100"/>
                      </a:cubicBezTo>
                      <a:cubicBezTo>
                        <a:pt x="5399" y="9467"/>
                        <a:pt x="5742" y="10754"/>
                        <a:pt x="6341" y="11884"/>
                      </a:cubicBezTo>
                      <a:lnTo>
                        <a:pt x="709" y="17515"/>
                      </a:lnTo>
                      <a:lnTo>
                        <a:pt x="713" y="17520"/>
                      </a:lnTo>
                      <a:cubicBezTo>
                        <a:pt x="274" y="17953"/>
                        <a:pt x="0" y="18552"/>
                        <a:pt x="0" y="19218"/>
                      </a:cubicBezTo>
                      <a:cubicBezTo>
                        <a:pt x="0" y="20533"/>
                        <a:pt x="1066" y="21599"/>
                        <a:pt x="2382" y="21599"/>
                      </a:cubicBezTo>
                      <a:cubicBezTo>
                        <a:pt x="3047" y="21599"/>
                        <a:pt x="3647" y="21326"/>
                        <a:pt x="4079" y="20885"/>
                      </a:cubicBezTo>
                      <a:lnTo>
                        <a:pt x="4078" y="20884"/>
                      </a:lnTo>
                      <a:lnTo>
                        <a:pt x="9708" y="15255"/>
                      </a:lnTo>
                      <a:cubicBezTo>
                        <a:pt x="10839" y="15856"/>
                        <a:pt x="12128" y="16200"/>
                        <a:pt x="13499" y="16200"/>
                      </a:cubicBezTo>
                      <a:cubicBezTo>
                        <a:pt x="17973" y="16200"/>
                        <a:pt x="21600" y="12573"/>
                        <a:pt x="21600" y="8100"/>
                      </a:cubicBezTo>
                      <a:cubicBezTo>
                        <a:pt x="21600" y="3626"/>
                        <a:pt x="17973" y="0"/>
                        <a:pt x="13499" y="0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2700" cap="flat" cmpd="sng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08" name="ïṧḷïḓê-Freeform: Shape 330">
                  <a:extLst>
                    <a:ext uri="{FF2B5EF4-FFF2-40B4-BE49-F238E27FC236}">
                      <a16:creationId xmlns:a16="http://schemas.microsoft.com/office/drawing/2014/main" xmlns="" id="{6E77CCEC-D27D-4522-9456-2D457E3E46F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687085" y="3122140"/>
                  <a:ext cx="109538" cy="108744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20160" y="0"/>
                      </a:moveTo>
                      <a:cubicBezTo>
                        <a:pt x="9025" y="0"/>
                        <a:pt x="0" y="9025"/>
                        <a:pt x="0" y="20160"/>
                      </a:cubicBezTo>
                      <a:cubicBezTo>
                        <a:pt x="0" y="20954"/>
                        <a:pt x="644" y="21600"/>
                        <a:pt x="1440" y="21600"/>
                      </a:cubicBezTo>
                      <a:cubicBezTo>
                        <a:pt x="2235" y="21600"/>
                        <a:pt x="2880" y="20954"/>
                        <a:pt x="2880" y="20160"/>
                      </a:cubicBezTo>
                      <a:cubicBezTo>
                        <a:pt x="2880" y="10618"/>
                        <a:pt x="10617" y="2880"/>
                        <a:pt x="20160" y="2880"/>
                      </a:cubicBezTo>
                      <a:cubicBezTo>
                        <a:pt x="20955" y="2880"/>
                        <a:pt x="21599" y="2234"/>
                        <a:pt x="21599" y="1440"/>
                      </a:cubicBezTo>
                      <a:cubicBezTo>
                        <a:pt x="21599" y="645"/>
                        <a:pt x="20955" y="0"/>
                        <a:pt x="20160" y="0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2700" cap="flat" cmpd="sng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  <p:grpSp>
          <p:nvGrpSpPr>
            <p:cNvPr id="100" name="Group 331">
              <a:extLst>
                <a:ext uri="{FF2B5EF4-FFF2-40B4-BE49-F238E27FC236}">
                  <a16:creationId xmlns:a16="http://schemas.microsoft.com/office/drawing/2014/main" xmlns="" id="{FC798B12-283D-4E39-A25D-552002729CA6}"/>
                </a:ext>
              </a:extLst>
            </p:cNvPr>
            <p:cNvGrpSpPr/>
            <p:nvPr/>
          </p:nvGrpSpPr>
          <p:grpSpPr>
            <a:xfrm>
              <a:off x="4417168" y="1011222"/>
              <a:ext cx="319466" cy="272954"/>
              <a:chOff x="5937650" y="2309653"/>
              <a:chExt cx="323645" cy="276524"/>
            </a:xfrm>
          </p:grpSpPr>
          <p:sp>
            <p:nvSpPr>
              <p:cNvPr id="101" name="ïṧḷïḓê-Freeform: Shape 332">
                <a:extLst>
                  <a:ext uri="{FF2B5EF4-FFF2-40B4-BE49-F238E27FC236}">
                    <a16:creationId xmlns:a16="http://schemas.microsoft.com/office/drawing/2014/main" xmlns="" id="{EC55236F-4BAB-4A56-BD5B-7DF7022DBCE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37650" y="2309653"/>
                <a:ext cx="323645" cy="276524"/>
              </a:xfrm>
              <a:custGeom>
                <a:avLst/>
                <a:gdLst>
                  <a:gd name="T0" fmla="*/ 66 w 261"/>
                  <a:gd name="T1" fmla="*/ 223 h 223"/>
                  <a:gd name="T2" fmla="*/ 0 w 261"/>
                  <a:gd name="T3" fmla="*/ 111 h 223"/>
                  <a:gd name="T4" fmla="*/ 66 w 261"/>
                  <a:gd name="T5" fmla="*/ 0 h 223"/>
                  <a:gd name="T6" fmla="*/ 196 w 261"/>
                  <a:gd name="T7" fmla="*/ 0 h 223"/>
                  <a:gd name="T8" fmla="*/ 261 w 261"/>
                  <a:gd name="T9" fmla="*/ 111 h 223"/>
                  <a:gd name="T10" fmla="*/ 196 w 261"/>
                  <a:gd name="T11" fmla="*/ 223 h 223"/>
                  <a:gd name="T12" fmla="*/ 66 w 261"/>
                  <a:gd name="T13" fmla="*/ 223 h 2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61" h="223">
                    <a:moveTo>
                      <a:pt x="66" y="223"/>
                    </a:moveTo>
                    <a:lnTo>
                      <a:pt x="0" y="111"/>
                    </a:lnTo>
                    <a:lnTo>
                      <a:pt x="66" y="0"/>
                    </a:lnTo>
                    <a:lnTo>
                      <a:pt x="196" y="0"/>
                    </a:lnTo>
                    <a:lnTo>
                      <a:pt x="261" y="111"/>
                    </a:lnTo>
                    <a:lnTo>
                      <a:pt x="196" y="223"/>
                    </a:lnTo>
                    <a:lnTo>
                      <a:pt x="66" y="223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102" name="Group 333">
                <a:extLst>
                  <a:ext uri="{FF2B5EF4-FFF2-40B4-BE49-F238E27FC236}">
                    <a16:creationId xmlns:a16="http://schemas.microsoft.com/office/drawing/2014/main" xmlns="" id="{AFAAE57D-2593-4398-9F46-F01633FDCB97}"/>
                  </a:ext>
                </a:extLst>
              </p:cNvPr>
              <p:cNvGrpSpPr/>
              <p:nvPr/>
            </p:nvGrpSpPr>
            <p:grpSpPr>
              <a:xfrm>
                <a:off x="6016494" y="2380597"/>
                <a:ext cx="167429" cy="146822"/>
                <a:chOff x="1640798" y="2149003"/>
                <a:chExt cx="464344" cy="407194"/>
              </a:xfrm>
              <a:solidFill>
                <a:schemeClr val="bg1"/>
              </a:solidFill>
            </p:grpSpPr>
            <p:sp>
              <p:nvSpPr>
                <p:cNvPr id="103" name="ïṧḷïḓê-Freeform: Shape 334">
                  <a:extLst>
                    <a:ext uri="{FF2B5EF4-FFF2-40B4-BE49-F238E27FC236}">
                      <a16:creationId xmlns:a16="http://schemas.microsoft.com/office/drawing/2014/main" xmlns="" id="{E2EF4B4C-7F59-4E6D-ADC6-3822D4B71B8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640798" y="2149003"/>
                  <a:ext cx="464344" cy="407194"/>
                </a:xfrm>
                <a:custGeom>
                  <a:avLst/>
                  <a:gdLst>
                    <a:gd name="T0" fmla="+- 0 10800 597"/>
                    <a:gd name="T1" fmla="*/ T0 w 20407"/>
                    <a:gd name="T2" fmla="+- 0 11028 672"/>
                    <a:gd name="T3" fmla="*/ 11028 h 20712"/>
                    <a:gd name="T4" fmla="+- 0 10800 597"/>
                    <a:gd name="T5" fmla="*/ T4 w 20407"/>
                    <a:gd name="T6" fmla="+- 0 11028 672"/>
                    <a:gd name="T7" fmla="*/ 11028 h 20712"/>
                    <a:gd name="T8" fmla="+- 0 10800 597"/>
                    <a:gd name="T9" fmla="*/ T8 w 20407"/>
                    <a:gd name="T10" fmla="+- 0 11028 672"/>
                    <a:gd name="T11" fmla="*/ 11028 h 20712"/>
                    <a:gd name="T12" fmla="+- 0 10800 597"/>
                    <a:gd name="T13" fmla="*/ T12 w 20407"/>
                    <a:gd name="T14" fmla="+- 0 11028 672"/>
                    <a:gd name="T15" fmla="*/ 11028 h 20712"/>
                  </a:gdLst>
                  <a:ahLst/>
                  <a:cxnLst>
                    <a:cxn ang="0">
                      <a:pos x="T1" y="T3"/>
                    </a:cxn>
                    <a:cxn ang="0">
                      <a:pos x="T5" y="T7"/>
                    </a:cxn>
                    <a:cxn ang="0">
                      <a:pos x="T9" y="T11"/>
                    </a:cxn>
                    <a:cxn ang="0">
                      <a:pos x="T13" y="T15"/>
                    </a:cxn>
                  </a:cxnLst>
                  <a:rect l="0" t="0" r="r" b="b"/>
                  <a:pathLst>
                    <a:path w="20407" h="20712">
                      <a:moveTo>
                        <a:pt x="17706" y="10922"/>
                      </a:moveTo>
                      <a:lnTo>
                        <a:pt x="10657" y="19017"/>
                      </a:lnTo>
                      <a:cubicBezTo>
                        <a:pt x="10407" y="19305"/>
                        <a:pt x="9998" y="19305"/>
                        <a:pt x="9748" y="19017"/>
                      </a:cubicBezTo>
                      <a:lnTo>
                        <a:pt x="2699" y="10922"/>
                      </a:lnTo>
                      <a:cubicBezTo>
                        <a:pt x="817" y="8762"/>
                        <a:pt x="817" y="5247"/>
                        <a:pt x="2699" y="3087"/>
                      </a:cubicBezTo>
                      <a:cubicBezTo>
                        <a:pt x="4512" y="1004"/>
                        <a:pt x="7429" y="931"/>
                        <a:pt x="9338" y="2923"/>
                      </a:cubicBezTo>
                      <a:lnTo>
                        <a:pt x="10202" y="3825"/>
                      </a:lnTo>
                      <a:lnTo>
                        <a:pt x="11067" y="2923"/>
                      </a:lnTo>
                      <a:cubicBezTo>
                        <a:pt x="12976" y="931"/>
                        <a:pt x="15893" y="1004"/>
                        <a:pt x="17706" y="3087"/>
                      </a:cubicBezTo>
                      <a:cubicBezTo>
                        <a:pt x="19588" y="5247"/>
                        <a:pt x="19588" y="8762"/>
                        <a:pt x="17706" y="10922"/>
                      </a:cubicBezTo>
                      <a:moveTo>
                        <a:pt x="18616" y="2043"/>
                      </a:moveTo>
                      <a:cubicBezTo>
                        <a:pt x="16301" y="-617"/>
                        <a:pt x="12601" y="-672"/>
                        <a:pt x="10202" y="1830"/>
                      </a:cubicBezTo>
                      <a:cubicBezTo>
                        <a:pt x="7805" y="-672"/>
                        <a:pt x="4104" y="-617"/>
                        <a:pt x="1789" y="2043"/>
                      </a:cubicBezTo>
                      <a:cubicBezTo>
                        <a:pt x="-597" y="4783"/>
                        <a:pt x="-597" y="9226"/>
                        <a:pt x="1789" y="11967"/>
                      </a:cubicBezTo>
                      <a:cubicBezTo>
                        <a:pt x="2470" y="12750"/>
                        <a:pt x="8838" y="20061"/>
                        <a:pt x="8838" y="20061"/>
                      </a:cubicBezTo>
                      <a:cubicBezTo>
                        <a:pt x="9592" y="20928"/>
                        <a:pt x="10812" y="20928"/>
                        <a:pt x="11567" y="20061"/>
                      </a:cubicBezTo>
                      <a:cubicBezTo>
                        <a:pt x="11567" y="20061"/>
                        <a:pt x="18539" y="12056"/>
                        <a:pt x="18616" y="11967"/>
                      </a:cubicBezTo>
                      <a:cubicBezTo>
                        <a:pt x="21003" y="9226"/>
                        <a:pt x="21003" y="4783"/>
                        <a:pt x="18616" y="2043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2700" cap="flat" cmpd="sng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04" name="ïṧḷïḓê-Freeform: Shape 335">
                  <a:extLst>
                    <a:ext uri="{FF2B5EF4-FFF2-40B4-BE49-F238E27FC236}">
                      <a16:creationId xmlns:a16="http://schemas.microsoft.com/office/drawing/2014/main" xmlns="" id="{F6068ECB-80AB-4278-9325-0D370F4CDFF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713029" y="2222028"/>
                  <a:ext cx="69056" cy="69057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19326" y="0"/>
                      </a:moveTo>
                      <a:cubicBezTo>
                        <a:pt x="19317" y="0"/>
                        <a:pt x="19317" y="4"/>
                        <a:pt x="19308" y="4"/>
                      </a:cubicBezTo>
                      <a:cubicBezTo>
                        <a:pt x="8643" y="13"/>
                        <a:pt x="0" y="8659"/>
                        <a:pt x="0" y="19326"/>
                      </a:cubicBezTo>
                      <a:cubicBezTo>
                        <a:pt x="0" y="20580"/>
                        <a:pt x="1019" y="21600"/>
                        <a:pt x="2273" y="21600"/>
                      </a:cubicBezTo>
                      <a:cubicBezTo>
                        <a:pt x="3528" y="21600"/>
                        <a:pt x="4547" y="20580"/>
                        <a:pt x="4547" y="19326"/>
                      </a:cubicBezTo>
                      <a:lnTo>
                        <a:pt x="4547" y="19321"/>
                      </a:lnTo>
                      <a:cubicBezTo>
                        <a:pt x="4547" y="11164"/>
                        <a:pt x="11164" y="4547"/>
                        <a:pt x="19321" y="4547"/>
                      </a:cubicBezTo>
                      <a:lnTo>
                        <a:pt x="19326" y="4547"/>
                      </a:lnTo>
                      <a:cubicBezTo>
                        <a:pt x="20580" y="4547"/>
                        <a:pt x="21599" y="3528"/>
                        <a:pt x="21599" y="2273"/>
                      </a:cubicBezTo>
                      <a:cubicBezTo>
                        <a:pt x="21599" y="1019"/>
                        <a:pt x="20580" y="0"/>
                        <a:pt x="19326" y="0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2700" cap="flat" cmpd="sng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</p:grpSp>
      <p:grpSp>
        <p:nvGrpSpPr>
          <p:cNvPr id="138" name="组合 137">
            <a:extLst>
              <a:ext uri="{FF2B5EF4-FFF2-40B4-BE49-F238E27FC236}">
                <a16:creationId xmlns:a16="http://schemas.microsoft.com/office/drawing/2014/main" xmlns="" id="{65A3BE61-313C-43FB-81D7-EC2D22CA7297}"/>
              </a:ext>
            </a:extLst>
          </p:cNvPr>
          <p:cNvGrpSpPr/>
          <p:nvPr/>
        </p:nvGrpSpPr>
        <p:grpSpPr>
          <a:xfrm>
            <a:off x="897683" y="1491629"/>
            <a:ext cx="7353405" cy="2623111"/>
            <a:chOff x="897683" y="1491629"/>
            <a:chExt cx="7353405" cy="2623111"/>
          </a:xfrm>
        </p:grpSpPr>
        <p:grpSp>
          <p:nvGrpSpPr>
            <p:cNvPr id="139" name="Group 344">
              <a:extLst>
                <a:ext uri="{FF2B5EF4-FFF2-40B4-BE49-F238E27FC236}">
                  <a16:creationId xmlns:a16="http://schemas.microsoft.com/office/drawing/2014/main" xmlns="" id="{63B1A652-5B31-482B-B262-7F6752BAE973}"/>
                </a:ext>
              </a:extLst>
            </p:cNvPr>
            <p:cNvGrpSpPr/>
            <p:nvPr/>
          </p:nvGrpSpPr>
          <p:grpSpPr>
            <a:xfrm>
              <a:off x="897683" y="3427866"/>
              <a:ext cx="348258" cy="348258"/>
              <a:chOff x="906872" y="4994289"/>
              <a:chExt cx="464344" cy="464344"/>
            </a:xfrm>
          </p:grpSpPr>
          <p:sp>
            <p:nvSpPr>
              <p:cNvPr id="164" name="ïṧḷïḓê-Freeform: Shape 345">
                <a:extLst>
                  <a:ext uri="{FF2B5EF4-FFF2-40B4-BE49-F238E27FC236}">
                    <a16:creationId xmlns:a16="http://schemas.microsoft.com/office/drawing/2014/main" xmlns="" id="{0A87E63E-B50B-435D-8E29-E18A220AEB8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06872" y="4994289"/>
                <a:ext cx="464344" cy="46434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3499" y="14850"/>
                    </a:moveTo>
                    <a:cubicBezTo>
                      <a:pt x="9772" y="14850"/>
                      <a:pt x="6749" y="11827"/>
                      <a:pt x="6749" y="8100"/>
                    </a:cubicBezTo>
                    <a:cubicBezTo>
                      <a:pt x="6749" y="4372"/>
                      <a:pt x="9772" y="1350"/>
                      <a:pt x="13499" y="1350"/>
                    </a:cubicBezTo>
                    <a:cubicBezTo>
                      <a:pt x="17227" y="1350"/>
                      <a:pt x="20249" y="4372"/>
                      <a:pt x="20249" y="8100"/>
                    </a:cubicBezTo>
                    <a:cubicBezTo>
                      <a:pt x="20249" y="11827"/>
                      <a:pt x="17227" y="14850"/>
                      <a:pt x="13499" y="14850"/>
                    </a:cubicBezTo>
                    <a:moveTo>
                      <a:pt x="3236" y="20042"/>
                    </a:moveTo>
                    <a:cubicBezTo>
                      <a:pt x="3019" y="20266"/>
                      <a:pt x="2718" y="20408"/>
                      <a:pt x="2382" y="20408"/>
                    </a:cubicBezTo>
                    <a:cubicBezTo>
                      <a:pt x="1724" y="20408"/>
                      <a:pt x="1191" y="19875"/>
                      <a:pt x="1191" y="19218"/>
                    </a:cubicBezTo>
                    <a:cubicBezTo>
                      <a:pt x="1191" y="18881"/>
                      <a:pt x="1332" y="18580"/>
                      <a:pt x="1557" y="18363"/>
                    </a:cubicBezTo>
                    <a:lnTo>
                      <a:pt x="1551" y="18358"/>
                    </a:lnTo>
                    <a:lnTo>
                      <a:pt x="6996" y="12913"/>
                    </a:lnTo>
                    <a:cubicBezTo>
                      <a:pt x="7472" y="13555"/>
                      <a:pt x="8039" y="14122"/>
                      <a:pt x="8680" y="14599"/>
                    </a:cubicBezTo>
                    <a:cubicBezTo>
                      <a:pt x="8680" y="14599"/>
                      <a:pt x="3236" y="20042"/>
                      <a:pt x="3236" y="20042"/>
                    </a:cubicBezTo>
                    <a:close/>
                    <a:moveTo>
                      <a:pt x="13499" y="0"/>
                    </a:moveTo>
                    <a:cubicBezTo>
                      <a:pt x="9026" y="0"/>
                      <a:pt x="5399" y="3626"/>
                      <a:pt x="5399" y="8100"/>
                    </a:cubicBezTo>
                    <a:cubicBezTo>
                      <a:pt x="5399" y="9467"/>
                      <a:pt x="5742" y="10754"/>
                      <a:pt x="6341" y="11884"/>
                    </a:cubicBezTo>
                    <a:lnTo>
                      <a:pt x="709" y="17515"/>
                    </a:lnTo>
                    <a:lnTo>
                      <a:pt x="713" y="17520"/>
                    </a:lnTo>
                    <a:cubicBezTo>
                      <a:pt x="274" y="17953"/>
                      <a:pt x="0" y="18552"/>
                      <a:pt x="0" y="19218"/>
                    </a:cubicBezTo>
                    <a:cubicBezTo>
                      <a:pt x="0" y="20533"/>
                      <a:pt x="1066" y="21599"/>
                      <a:pt x="2382" y="21599"/>
                    </a:cubicBezTo>
                    <a:cubicBezTo>
                      <a:pt x="3047" y="21599"/>
                      <a:pt x="3647" y="21326"/>
                      <a:pt x="4079" y="20885"/>
                    </a:cubicBezTo>
                    <a:lnTo>
                      <a:pt x="4078" y="20884"/>
                    </a:lnTo>
                    <a:lnTo>
                      <a:pt x="9708" y="15255"/>
                    </a:lnTo>
                    <a:cubicBezTo>
                      <a:pt x="10839" y="15856"/>
                      <a:pt x="12128" y="16200"/>
                      <a:pt x="13499" y="16200"/>
                    </a:cubicBezTo>
                    <a:cubicBezTo>
                      <a:pt x="17973" y="16200"/>
                      <a:pt x="21600" y="12573"/>
                      <a:pt x="21600" y="8100"/>
                    </a:cubicBezTo>
                    <a:cubicBezTo>
                      <a:pt x="21600" y="3626"/>
                      <a:pt x="17973" y="0"/>
                      <a:pt x="13499" y="0"/>
                    </a:cubicBezTo>
                  </a:path>
                </a:pathLst>
              </a:custGeom>
              <a:solidFill>
                <a:schemeClr val="accent4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5" name="ïṧḷïḓê-Freeform: Shape 346">
                <a:extLst>
                  <a:ext uri="{FF2B5EF4-FFF2-40B4-BE49-F238E27FC236}">
                    <a16:creationId xmlns:a16="http://schemas.microsoft.com/office/drawing/2014/main" xmlns="" id="{D2500392-CDC6-489A-B85A-7715AD9757A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94990" y="5066520"/>
                <a:ext cx="109538" cy="10874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160" y="0"/>
                    </a:moveTo>
                    <a:cubicBezTo>
                      <a:pt x="9025" y="0"/>
                      <a:pt x="0" y="9025"/>
                      <a:pt x="0" y="20160"/>
                    </a:cubicBezTo>
                    <a:cubicBezTo>
                      <a:pt x="0" y="20954"/>
                      <a:pt x="644" y="21600"/>
                      <a:pt x="1440" y="21600"/>
                    </a:cubicBezTo>
                    <a:cubicBezTo>
                      <a:pt x="2235" y="21600"/>
                      <a:pt x="2880" y="20954"/>
                      <a:pt x="2880" y="20160"/>
                    </a:cubicBezTo>
                    <a:cubicBezTo>
                      <a:pt x="2880" y="10618"/>
                      <a:pt x="10617" y="2880"/>
                      <a:pt x="20160" y="2880"/>
                    </a:cubicBezTo>
                    <a:cubicBezTo>
                      <a:pt x="20955" y="2880"/>
                      <a:pt x="21599" y="2234"/>
                      <a:pt x="21599" y="1440"/>
                    </a:cubicBezTo>
                    <a:cubicBezTo>
                      <a:pt x="21599" y="645"/>
                      <a:pt x="20955" y="0"/>
                      <a:pt x="20160" y="0"/>
                    </a:cubicBezTo>
                  </a:path>
                </a:pathLst>
              </a:custGeom>
              <a:solidFill>
                <a:schemeClr val="accent4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40" name="Group 347">
              <a:extLst>
                <a:ext uri="{FF2B5EF4-FFF2-40B4-BE49-F238E27FC236}">
                  <a16:creationId xmlns:a16="http://schemas.microsoft.com/office/drawing/2014/main" xmlns="" id="{246C0B99-2C71-4710-B812-8F5A167D528C}"/>
                </a:ext>
              </a:extLst>
            </p:cNvPr>
            <p:cNvGrpSpPr/>
            <p:nvPr/>
          </p:nvGrpSpPr>
          <p:grpSpPr>
            <a:xfrm>
              <a:off x="897683" y="1542439"/>
              <a:ext cx="348258" cy="305396"/>
              <a:chOff x="906872" y="2203331"/>
              <a:chExt cx="464344" cy="407194"/>
            </a:xfrm>
          </p:grpSpPr>
          <p:sp>
            <p:nvSpPr>
              <p:cNvPr id="162" name="ïṧḷïḓê-Freeform: Shape 348">
                <a:extLst>
                  <a:ext uri="{FF2B5EF4-FFF2-40B4-BE49-F238E27FC236}">
                    <a16:creationId xmlns:a16="http://schemas.microsoft.com/office/drawing/2014/main" xmlns="" id="{DE6A33B1-5A9C-41EC-B0DC-A8AAF2CE4F6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06872" y="2203331"/>
                <a:ext cx="464344" cy="407194"/>
              </a:xfrm>
              <a:custGeom>
                <a:avLst/>
                <a:gdLst>
                  <a:gd name="T0" fmla="+- 0 10800 597"/>
                  <a:gd name="T1" fmla="*/ T0 w 20407"/>
                  <a:gd name="T2" fmla="+- 0 11028 672"/>
                  <a:gd name="T3" fmla="*/ 11028 h 20712"/>
                  <a:gd name="T4" fmla="+- 0 10800 597"/>
                  <a:gd name="T5" fmla="*/ T4 w 20407"/>
                  <a:gd name="T6" fmla="+- 0 11028 672"/>
                  <a:gd name="T7" fmla="*/ 11028 h 20712"/>
                  <a:gd name="T8" fmla="+- 0 10800 597"/>
                  <a:gd name="T9" fmla="*/ T8 w 20407"/>
                  <a:gd name="T10" fmla="+- 0 11028 672"/>
                  <a:gd name="T11" fmla="*/ 11028 h 20712"/>
                  <a:gd name="T12" fmla="+- 0 10800 597"/>
                  <a:gd name="T13" fmla="*/ T12 w 20407"/>
                  <a:gd name="T14" fmla="+- 0 11028 672"/>
                  <a:gd name="T15" fmla="*/ 11028 h 20712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0407" h="20712">
                    <a:moveTo>
                      <a:pt x="17706" y="10922"/>
                    </a:moveTo>
                    <a:lnTo>
                      <a:pt x="10657" y="19017"/>
                    </a:lnTo>
                    <a:cubicBezTo>
                      <a:pt x="10407" y="19305"/>
                      <a:pt x="9998" y="19305"/>
                      <a:pt x="9748" y="19017"/>
                    </a:cubicBezTo>
                    <a:lnTo>
                      <a:pt x="2699" y="10922"/>
                    </a:lnTo>
                    <a:cubicBezTo>
                      <a:pt x="817" y="8762"/>
                      <a:pt x="817" y="5247"/>
                      <a:pt x="2699" y="3087"/>
                    </a:cubicBezTo>
                    <a:cubicBezTo>
                      <a:pt x="4512" y="1004"/>
                      <a:pt x="7429" y="931"/>
                      <a:pt x="9338" y="2923"/>
                    </a:cubicBezTo>
                    <a:lnTo>
                      <a:pt x="10202" y="3825"/>
                    </a:lnTo>
                    <a:lnTo>
                      <a:pt x="11067" y="2923"/>
                    </a:lnTo>
                    <a:cubicBezTo>
                      <a:pt x="12976" y="931"/>
                      <a:pt x="15893" y="1004"/>
                      <a:pt x="17706" y="3087"/>
                    </a:cubicBezTo>
                    <a:cubicBezTo>
                      <a:pt x="19588" y="5247"/>
                      <a:pt x="19588" y="8762"/>
                      <a:pt x="17706" y="10922"/>
                    </a:cubicBezTo>
                    <a:moveTo>
                      <a:pt x="18616" y="2043"/>
                    </a:moveTo>
                    <a:cubicBezTo>
                      <a:pt x="16301" y="-617"/>
                      <a:pt x="12601" y="-672"/>
                      <a:pt x="10202" y="1830"/>
                    </a:cubicBezTo>
                    <a:cubicBezTo>
                      <a:pt x="7805" y="-672"/>
                      <a:pt x="4104" y="-617"/>
                      <a:pt x="1789" y="2043"/>
                    </a:cubicBezTo>
                    <a:cubicBezTo>
                      <a:pt x="-597" y="4783"/>
                      <a:pt x="-597" y="9226"/>
                      <a:pt x="1789" y="11967"/>
                    </a:cubicBezTo>
                    <a:cubicBezTo>
                      <a:pt x="2470" y="12750"/>
                      <a:pt x="8838" y="20061"/>
                      <a:pt x="8838" y="20061"/>
                    </a:cubicBezTo>
                    <a:cubicBezTo>
                      <a:pt x="9592" y="20928"/>
                      <a:pt x="10812" y="20928"/>
                      <a:pt x="11567" y="20061"/>
                    </a:cubicBezTo>
                    <a:cubicBezTo>
                      <a:pt x="11567" y="20061"/>
                      <a:pt x="18539" y="12056"/>
                      <a:pt x="18616" y="11967"/>
                    </a:cubicBezTo>
                    <a:cubicBezTo>
                      <a:pt x="21003" y="9226"/>
                      <a:pt x="21003" y="4783"/>
                      <a:pt x="18616" y="2043"/>
                    </a:cubicBezTo>
                  </a:path>
                </a:pathLst>
              </a:custGeom>
              <a:solidFill>
                <a:schemeClr val="accent2">
                  <a:lumMod val="100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3" name="ïṧḷïḓê-Freeform: Shape 349">
                <a:extLst>
                  <a:ext uri="{FF2B5EF4-FFF2-40B4-BE49-F238E27FC236}">
                    <a16:creationId xmlns:a16="http://schemas.microsoft.com/office/drawing/2014/main" xmlns="" id="{38AF3DFF-8B16-4579-92D3-5DCC7AFBABA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79103" y="2276356"/>
                <a:ext cx="69056" cy="69057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326" y="0"/>
                    </a:moveTo>
                    <a:cubicBezTo>
                      <a:pt x="19317" y="0"/>
                      <a:pt x="19317" y="4"/>
                      <a:pt x="19308" y="4"/>
                    </a:cubicBezTo>
                    <a:cubicBezTo>
                      <a:pt x="8643" y="13"/>
                      <a:pt x="0" y="8659"/>
                      <a:pt x="0" y="19326"/>
                    </a:cubicBezTo>
                    <a:cubicBezTo>
                      <a:pt x="0" y="20580"/>
                      <a:pt x="1019" y="21600"/>
                      <a:pt x="2273" y="21600"/>
                    </a:cubicBezTo>
                    <a:cubicBezTo>
                      <a:pt x="3528" y="21600"/>
                      <a:pt x="4547" y="20580"/>
                      <a:pt x="4547" y="19326"/>
                    </a:cubicBezTo>
                    <a:lnTo>
                      <a:pt x="4547" y="19321"/>
                    </a:lnTo>
                    <a:cubicBezTo>
                      <a:pt x="4547" y="11164"/>
                      <a:pt x="11164" y="4547"/>
                      <a:pt x="19321" y="4547"/>
                    </a:cubicBezTo>
                    <a:lnTo>
                      <a:pt x="19326" y="4547"/>
                    </a:lnTo>
                    <a:cubicBezTo>
                      <a:pt x="20580" y="4547"/>
                      <a:pt x="21599" y="3528"/>
                      <a:pt x="21599" y="2273"/>
                    </a:cubicBezTo>
                    <a:cubicBezTo>
                      <a:pt x="21599" y="1019"/>
                      <a:pt x="20580" y="0"/>
                      <a:pt x="19326" y="0"/>
                    </a:cubicBezTo>
                  </a:path>
                </a:pathLst>
              </a:custGeom>
              <a:solidFill>
                <a:schemeClr val="accent2">
                  <a:lumMod val="100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41" name="Group 350">
              <a:extLst>
                <a:ext uri="{FF2B5EF4-FFF2-40B4-BE49-F238E27FC236}">
                  <a16:creationId xmlns:a16="http://schemas.microsoft.com/office/drawing/2014/main" xmlns="" id="{FC3074C3-BBB5-46E2-8DDE-E2CA22590964}"/>
                </a:ext>
              </a:extLst>
            </p:cNvPr>
            <p:cNvGrpSpPr/>
            <p:nvPr/>
          </p:nvGrpSpPr>
          <p:grpSpPr>
            <a:xfrm>
              <a:off x="1245941" y="1491629"/>
              <a:ext cx="2086158" cy="730573"/>
              <a:chOff x="7118393" y="1309889"/>
              <a:chExt cx="2781544" cy="974097"/>
            </a:xfrm>
          </p:grpSpPr>
          <p:sp>
            <p:nvSpPr>
              <p:cNvPr id="160" name="ïṧḷïḓê-Rectangle 359">
                <a:extLst>
                  <a:ext uri="{FF2B5EF4-FFF2-40B4-BE49-F238E27FC236}">
                    <a16:creationId xmlns:a16="http://schemas.microsoft.com/office/drawing/2014/main" xmlns="" id="{712981DE-F224-421F-9231-7FCAB55774AF}"/>
                  </a:ext>
                </a:extLst>
              </p:cNvPr>
              <p:cNvSpPr/>
              <p:nvPr/>
            </p:nvSpPr>
            <p:spPr>
              <a:xfrm>
                <a:off x="7124064" y="1617666"/>
                <a:ext cx="2775873" cy="666320"/>
              </a:xfrm>
              <a:prstGeom prst="rect">
                <a:avLst/>
              </a:prstGeom>
            </p:spPr>
            <p:txBody>
              <a:bodyPr wrap="square" lIns="216000">
                <a:normAutofit fontScale="925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00" dirty="0"/>
                  <a:t>此部分内容作为文字排版占位显示</a:t>
                </a:r>
                <a:br>
                  <a:rPr lang="zh-CN" altLang="en-US" sz="1000" dirty="0"/>
                </a:br>
                <a:r>
                  <a:rPr lang="zh-CN" altLang="en-US" sz="1000" dirty="0"/>
                  <a:t>（建议使用</a:t>
                </a:r>
                <a:r>
                  <a:rPr lang="zh-CN" altLang="en-US" sz="1000" dirty="0" smtClean="0"/>
                  <a:t>主题字体</a:t>
                </a:r>
                <a:r>
                  <a:rPr lang="zh-CN" altLang="en-US" sz="1000" dirty="0"/>
                  <a:t>）</a:t>
                </a:r>
              </a:p>
            </p:txBody>
          </p:sp>
          <p:sp>
            <p:nvSpPr>
              <p:cNvPr id="161" name="ïṧḷïḓê-TextBox 362">
                <a:extLst>
                  <a:ext uri="{FF2B5EF4-FFF2-40B4-BE49-F238E27FC236}">
                    <a16:creationId xmlns:a16="http://schemas.microsoft.com/office/drawing/2014/main" xmlns="" id="{2C7B7EA5-74C0-4739-A25F-65B2D38AE780}"/>
                  </a:ext>
                </a:extLst>
              </p:cNvPr>
              <p:cNvSpPr txBox="1"/>
              <p:nvPr/>
            </p:nvSpPr>
            <p:spPr>
              <a:xfrm>
                <a:off x="7118393" y="1309889"/>
                <a:ext cx="1387660" cy="307777"/>
              </a:xfrm>
              <a:prstGeom prst="rect">
                <a:avLst/>
              </a:prstGeom>
              <a:noFill/>
            </p:spPr>
            <p:txBody>
              <a:bodyPr wrap="none" lIns="216000" anchor="b" anchorCtr="0">
                <a:normAutofit fontScale="77500" lnSpcReduction="20000"/>
              </a:bodyPr>
              <a:lstStyle/>
              <a:p>
                <a:r>
                  <a:rPr lang="zh-CN" altLang="en-US" sz="1400" b="1">
                    <a:solidFill>
                      <a:schemeClr val="accent2"/>
                    </a:solidFill>
                  </a:rPr>
                  <a:t>标题文本预设</a:t>
                </a:r>
              </a:p>
            </p:txBody>
          </p:sp>
        </p:grpSp>
        <p:grpSp>
          <p:nvGrpSpPr>
            <p:cNvPr id="142" name="Group 365">
              <a:extLst>
                <a:ext uri="{FF2B5EF4-FFF2-40B4-BE49-F238E27FC236}">
                  <a16:creationId xmlns:a16="http://schemas.microsoft.com/office/drawing/2014/main" xmlns="" id="{9D0906C2-B4BB-4554-AB4B-A23CEA7A6A2C}"/>
                </a:ext>
              </a:extLst>
            </p:cNvPr>
            <p:cNvGrpSpPr/>
            <p:nvPr/>
          </p:nvGrpSpPr>
          <p:grpSpPr>
            <a:xfrm>
              <a:off x="1245941" y="3384167"/>
              <a:ext cx="2086158" cy="730573"/>
              <a:chOff x="7118393" y="1309889"/>
              <a:chExt cx="2781544" cy="974097"/>
            </a:xfrm>
          </p:grpSpPr>
          <p:sp>
            <p:nvSpPr>
              <p:cNvPr id="158" name="ïṧḷïḓê-Rectangle 366">
                <a:extLst>
                  <a:ext uri="{FF2B5EF4-FFF2-40B4-BE49-F238E27FC236}">
                    <a16:creationId xmlns:a16="http://schemas.microsoft.com/office/drawing/2014/main" xmlns="" id="{3D432065-B233-46E7-9E04-2DFA0974D94A}"/>
                  </a:ext>
                </a:extLst>
              </p:cNvPr>
              <p:cNvSpPr/>
              <p:nvPr/>
            </p:nvSpPr>
            <p:spPr>
              <a:xfrm>
                <a:off x="7124064" y="1617666"/>
                <a:ext cx="2775873" cy="666320"/>
              </a:xfrm>
              <a:prstGeom prst="rect">
                <a:avLst/>
              </a:prstGeom>
            </p:spPr>
            <p:txBody>
              <a:bodyPr wrap="square" lIns="216000">
                <a:normAutofit fontScale="925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00"/>
                  <a:t>此部分内容作为文字排版占位显示</a:t>
                </a:r>
                <a:br>
                  <a:rPr lang="zh-CN" altLang="en-US" sz="1000"/>
                </a:br>
                <a:r>
                  <a:rPr lang="zh-CN" altLang="en-US" sz="1000"/>
                  <a:t>（建议使用主题字体）</a:t>
                </a:r>
              </a:p>
            </p:txBody>
          </p:sp>
          <p:sp>
            <p:nvSpPr>
              <p:cNvPr id="159" name="ïṧḷïḓê-TextBox 367">
                <a:extLst>
                  <a:ext uri="{FF2B5EF4-FFF2-40B4-BE49-F238E27FC236}">
                    <a16:creationId xmlns:a16="http://schemas.microsoft.com/office/drawing/2014/main" xmlns="" id="{B1B3AF76-ABDF-4695-9C2D-82C94189698E}"/>
                  </a:ext>
                </a:extLst>
              </p:cNvPr>
              <p:cNvSpPr txBox="1"/>
              <p:nvPr/>
            </p:nvSpPr>
            <p:spPr>
              <a:xfrm>
                <a:off x="7118393" y="1309889"/>
                <a:ext cx="1387660" cy="307777"/>
              </a:xfrm>
              <a:prstGeom prst="rect">
                <a:avLst/>
              </a:prstGeom>
              <a:noFill/>
            </p:spPr>
            <p:txBody>
              <a:bodyPr wrap="none" lIns="216000" anchor="b" anchorCtr="0">
                <a:normAutofit fontScale="77500" lnSpcReduction="20000"/>
              </a:bodyPr>
              <a:lstStyle/>
              <a:p>
                <a:r>
                  <a:rPr lang="zh-CN" altLang="en-US" sz="1400" b="1">
                    <a:solidFill>
                      <a:schemeClr val="accent4">
                        <a:lumMod val="100000"/>
                      </a:schemeClr>
                    </a:solidFill>
                  </a:rPr>
                  <a:t>标题文本预设</a:t>
                </a:r>
              </a:p>
            </p:txBody>
          </p:sp>
        </p:grpSp>
        <p:grpSp>
          <p:nvGrpSpPr>
            <p:cNvPr id="143" name="组合 142">
              <a:extLst>
                <a:ext uri="{FF2B5EF4-FFF2-40B4-BE49-F238E27FC236}">
                  <a16:creationId xmlns:a16="http://schemas.microsoft.com/office/drawing/2014/main" xmlns="" id="{11B6BAA0-34A2-4BF6-B12F-892618EDF8A9}"/>
                </a:ext>
              </a:extLst>
            </p:cNvPr>
            <p:cNvGrpSpPr/>
            <p:nvPr/>
          </p:nvGrpSpPr>
          <p:grpSpPr>
            <a:xfrm>
              <a:off x="5902966" y="1491629"/>
              <a:ext cx="2348122" cy="2623111"/>
              <a:chOff x="5902966" y="1491629"/>
              <a:chExt cx="2348122" cy="2623111"/>
            </a:xfrm>
          </p:grpSpPr>
          <p:grpSp>
            <p:nvGrpSpPr>
              <p:cNvPr id="144" name="Group 336">
                <a:extLst>
                  <a:ext uri="{FF2B5EF4-FFF2-40B4-BE49-F238E27FC236}">
                    <a16:creationId xmlns:a16="http://schemas.microsoft.com/office/drawing/2014/main" xmlns="" id="{7ED66D18-DDB7-44DD-A539-B7B1AF896542}"/>
                  </a:ext>
                </a:extLst>
              </p:cNvPr>
              <p:cNvGrpSpPr/>
              <p:nvPr/>
            </p:nvGrpSpPr>
            <p:grpSpPr>
              <a:xfrm>
                <a:off x="7882812" y="1491629"/>
                <a:ext cx="348258" cy="348854"/>
                <a:chOff x="7275629" y="3973834"/>
                <a:chExt cx="464344" cy="465138"/>
              </a:xfrm>
              <a:solidFill>
                <a:schemeClr val="accent2"/>
              </a:solidFill>
            </p:grpSpPr>
            <p:sp>
              <p:nvSpPr>
                <p:cNvPr id="152" name="ïṧḷïḓê-Freeform: Shape 337">
                  <a:extLst>
                    <a:ext uri="{FF2B5EF4-FFF2-40B4-BE49-F238E27FC236}">
                      <a16:creationId xmlns:a16="http://schemas.microsoft.com/office/drawing/2014/main" xmlns="" id="{E18C84B9-EC6B-4120-9CD8-6E2E5EB951F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275629" y="4017490"/>
                  <a:ext cx="423069" cy="421482"/>
                </a:xfrm>
                <a:custGeom>
                  <a:avLst/>
                  <a:gdLst>
                    <a:gd name="T0" fmla="+- 0 10849 98"/>
                    <a:gd name="T1" fmla="*/ T0 w 21502"/>
                    <a:gd name="T2" fmla="*/ 10800 h 21600"/>
                    <a:gd name="T3" fmla="+- 0 10849 98"/>
                    <a:gd name="T4" fmla="*/ T3 w 21502"/>
                    <a:gd name="T5" fmla="*/ 10800 h 21600"/>
                    <a:gd name="T6" fmla="+- 0 10849 98"/>
                    <a:gd name="T7" fmla="*/ T6 w 21502"/>
                    <a:gd name="T8" fmla="*/ 10800 h 21600"/>
                    <a:gd name="T9" fmla="+- 0 10849 98"/>
                    <a:gd name="T10" fmla="*/ T9 w 21502"/>
                    <a:gd name="T11" fmla="*/ 10800 h 21600"/>
                  </a:gdLst>
                  <a:ahLst/>
                  <a:cxnLst>
                    <a:cxn ang="0">
                      <a:pos x="T1" y="T2"/>
                    </a:cxn>
                    <a:cxn ang="0">
                      <a:pos x="T4" y="T5"/>
                    </a:cxn>
                    <a:cxn ang="0">
                      <a:pos x="T7" y="T8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1502" h="21600">
                      <a:moveTo>
                        <a:pt x="19917" y="7880"/>
                      </a:moveTo>
                      <a:lnTo>
                        <a:pt x="18875" y="8932"/>
                      </a:lnTo>
                      <a:cubicBezTo>
                        <a:pt x="18730" y="9079"/>
                        <a:pt x="18497" y="9079"/>
                        <a:pt x="18353" y="8932"/>
                      </a:cubicBezTo>
                      <a:lnTo>
                        <a:pt x="17048" y="7617"/>
                      </a:lnTo>
                      <a:lnTo>
                        <a:pt x="15991" y="10290"/>
                      </a:lnTo>
                      <a:lnTo>
                        <a:pt x="16080" y="10064"/>
                      </a:lnTo>
                      <a:cubicBezTo>
                        <a:pt x="13859" y="7826"/>
                        <a:pt x="11601" y="7544"/>
                        <a:pt x="9565" y="7291"/>
                      </a:cubicBezTo>
                      <a:cubicBezTo>
                        <a:pt x="8910" y="7210"/>
                        <a:pt x="8276" y="7126"/>
                        <a:pt x="7652" y="6990"/>
                      </a:cubicBezTo>
                      <a:lnTo>
                        <a:pt x="13918" y="4456"/>
                      </a:lnTo>
                      <a:lnTo>
                        <a:pt x="12652" y="3179"/>
                      </a:lnTo>
                      <a:cubicBezTo>
                        <a:pt x="12508" y="3033"/>
                        <a:pt x="12508" y="2798"/>
                        <a:pt x="12652" y="2652"/>
                      </a:cubicBezTo>
                      <a:lnTo>
                        <a:pt x="13695" y="1598"/>
                      </a:lnTo>
                      <a:cubicBezTo>
                        <a:pt x="13840" y="1453"/>
                        <a:pt x="14073" y="1453"/>
                        <a:pt x="14217" y="1598"/>
                      </a:cubicBezTo>
                      <a:lnTo>
                        <a:pt x="19917" y="7353"/>
                      </a:lnTo>
                      <a:cubicBezTo>
                        <a:pt x="20062" y="7499"/>
                        <a:pt x="20062" y="7734"/>
                        <a:pt x="19917" y="7880"/>
                      </a:cubicBezTo>
                      <a:moveTo>
                        <a:pt x="12292" y="19639"/>
                      </a:moveTo>
                      <a:cubicBezTo>
                        <a:pt x="12200" y="19872"/>
                        <a:pt x="11999" y="20044"/>
                        <a:pt x="11756" y="20095"/>
                      </a:cubicBezTo>
                      <a:cubicBezTo>
                        <a:pt x="11700" y="20106"/>
                        <a:pt x="11643" y="20111"/>
                        <a:pt x="11587" y="20110"/>
                      </a:cubicBezTo>
                      <a:cubicBezTo>
                        <a:pt x="11400" y="20105"/>
                        <a:pt x="11219" y="20030"/>
                        <a:pt x="11084" y="19892"/>
                      </a:cubicBezTo>
                      <a:lnTo>
                        <a:pt x="1692" y="10517"/>
                      </a:lnTo>
                      <a:cubicBezTo>
                        <a:pt x="1519" y="10343"/>
                        <a:pt x="1443" y="10094"/>
                        <a:pt x="1488" y="9852"/>
                      </a:cubicBezTo>
                      <a:cubicBezTo>
                        <a:pt x="1533" y="9610"/>
                        <a:pt x="1695" y="9407"/>
                        <a:pt x="1917" y="9308"/>
                      </a:cubicBezTo>
                      <a:lnTo>
                        <a:pt x="6505" y="7453"/>
                      </a:lnTo>
                      <a:cubicBezTo>
                        <a:pt x="9597" y="8490"/>
                        <a:pt x="12689" y="7491"/>
                        <a:pt x="15781" y="10821"/>
                      </a:cubicBezTo>
                      <a:cubicBezTo>
                        <a:pt x="15781" y="10821"/>
                        <a:pt x="12292" y="19639"/>
                        <a:pt x="12292" y="19639"/>
                      </a:cubicBezTo>
                      <a:close/>
                      <a:moveTo>
                        <a:pt x="15260" y="545"/>
                      </a:moveTo>
                      <a:cubicBezTo>
                        <a:pt x="14912" y="193"/>
                        <a:pt x="14449" y="0"/>
                        <a:pt x="13956" y="0"/>
                      </a:cubicBezTo>
                      <a:cubicBezTo>
                        <a:pt x="13463" y="0"/>
                        <a:pt x="13000" y="193"/>
                        <a:pt x="12651" y="546"/>
                      </a:cubicBezTo>
                      <a:lnTo>
                        <a:pt x="11610" y="1598"/>
                      </a:lnTo>
                      <a:cubicBezTo>
                        <a:pt x="11261" y="1949"/>
                        <a:pt x="11068" y="2417"/>
                        <a:pt x="11068" y="2915"/>
                      </a:cubicBezTo>
                      <a:cubicBezTo>
                        <a:pt x="11068" y="3265"/>
                        <a:pt x="11164" y="3601"/>
                        <a:pt x="11342" y="3893"/>
                      </a:cubicBezTo>
                      <a:lnTo>
                        <a:pt x="1324" y="7944"/>
                      </a:lnTo>
                      <a:cubicBezTo>
                        <a:pt x="654" y="8241"/>
                        <a:pt x="173" y="8851"/>
                        <a:pt x="38" y="9575"/>
                      </a:cubicBezTo>
                      <a:cubicBezTo>
                        <a:pt x="-98" y="10302"/>
                        <a:pt x="130" y="11048"/>
                        <a:pt x="654" y="11576"/>
                      </a:cubicBezTo>
                      <a:lnTo>
                        <a:pt x="10041" y="20946"/>
                      </a:lnTo>
                      <a:cubicBezTo>
                        <a:pt x="10445" y="21354"/>
                        <a:pt x="10982" y="21586"/>
                        <a:pt x="11549" y="21599"/>
                      </a:cubicBezTo>
                      <a:cubicBezTo>
                        <a:pt x="11562" y="21599"/>
                        <a:pt x="11593" y="21599"/>
                        <a:pt x="11605" y="21599"/>
                      </a:cubicBezTo>
                      <a:cubicBezTo>
                        <a:pt x="11754" y="21599"/>
                        <a:pt x="11906" y="21584"/>
                        <a:pt x="12056" y="21553"/>
                      </a:cubicBezTo>
                      <a:cubicBezTo>
                        <a:pt x="12789" y="21399"/>
                        <a:pt x="13390" y="20888"/>
                        <a:pt x="13662" y="20191"/>
                      </a:cubicBezTo>
                      <a:lnTo>
                        <a:pt x="17604" y="10229"/>
                      </a:lnTo>
                      <a:cubicBezTo>
                        <a:pt x="17902" y="10426"/>
                        <a:pt x="18250" y="10532"/>
                        <a:pt x="18613" y="10532"/>
                      </a:cubicBezTo>
                      <a:cubicBezTo>
                        <a:pt x="19107" y="10532"/>
                        <a:pt x="19570" y="10338"/>
                        <a:pt x="19918" y="9986"/>
                      </a:cubicBezTo>
                      <a:lnTo>
                        <a:pt x="20957" y="8937"/>
                      </a:lnTo>
                      <a:cubicBezTo>
                        <a:pt x="21308" y="8585"/>
                        <a:pt x="21502" y="8116"/>
                        <a:pt x="21502" y="7617"/>
                      </a:cubicBezTo>
                      <a:cubicBezTo>
                        <a:pt x="21502" y="7117"/>
                        <a:pt x="21308" y="6648"/>
                        <a:pt x="20961" y="6300"/>
                      </a:cubicBezTo>
                      <a:cubicBezTo>
                        <a:pt x="20961" y="6300"/>
                        <a:pt x="15260" y="545"/>
                        <a:pt x="15260" y="545"/>
                      </a:cubicBezTo>
                      <a:close/>
                    </a:path>
                  </a:pathLst>
                </a:custGeom>
                <a:solidFill>
                  <a:schemeClr val="accent1">
                    <a:lumMod val="100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2700" cap="flat" cmpd="sng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53" name="ïṧḷïḓê-Freeform: Shape 338">
                  <a:extLst>
                    <a:ext uri="{FF2B5EF4-FFF2-40B4-BE49-F238E27FC236}">
                      <a16:creationId xmlns:a16="http://schemas.microsoft.com/office/drawing/2014/main" xmlns="" id="{F1EB1163-480A-46E3-B0B9-8E585B7D3FD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478829" y="4206403"/>
                  <a:ext cx="72231" cy="73025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10800" y="4320"/>
                      </a:moveTo>
                      <a:cubicBezTo>
                        <a:pt x="14381" y="4320"/>
                        <a:pt x="17279" y="7222"/>
                        <a:pt x="17279" y="10800"/>
                      </a:cubicBezTo>
                      <a:cubicBezTo>
                        <a:pt x="17279" y="14377"/>
                        <a:pt x="14381" y="17279"/>
                        <a:pt x="10800" y="17279"/>
                      </a:cubicBezTo>
                      <a:cubicBezTo>
                        <a:pt x="7218" y="17279"/>
                        <a:pt x="4319" y="14377"/>
                        <a:pt x="4319" y="10800"/>
                      </a:cubicBezTo>
                      <a:cubicBezTo>
                        <a:pt x="4319" y="7222"/>
                        <a:pt x="7218" y="4320"/>
                        <a:pt x="10800" y="4320"/>
                      </a:cubicBezTo>
                      <a:moveTo>
                        <a:pt x="10800" y="21599"/>
                      </a:moveTo>
                      <a:cubicBezTo>
                        <a:pt x="16752" y="21599"/>
                        <a:pt x="21600" y="16756"/>
                        <a:pt x="21600" y="10800"/>
                      </a:cubicBezTo>
                      <a:cubicBezTo>
                        <a:pt x="21600" y="4843"/>
                        <a:pt x="16752" y="0"/>
                        <a:pt x="10800" y="0"/>
                      </a:cubicBezTo>
                      <a:cubicBezTo>
                        <a:pt x="4847" y="0"/>
                        <a:pt x="0" y="4843"/>
                        <a:pt x="0" y="10800"/>
                      </a:cubicBezTo>
                      <a:cubicBezTo>
                        <a:pt x="0" y="16756"/>
                        <a:pt x="4847" y="21599"/>
                        <a:pt x="10800" y="21599"/>
                      </a:cubicBezTo>
                    </a:path>
                  </a:pathLst>
                </a:custGeom>
                <a:solidFill>
                  <a:schemeClr val="accent1">
                    <a:lumMod val="100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2700" cap="flat" cmpd="sng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54" name="ïṧḷïḓê-Freeform: Shape 339">
                  <a:extLst>
                    <a:ext uri="{FF2B5EF4-FFF2-40B4-BE49-F238E27FC236}">
                      <a16:creationId xmlns:a16="http://schemas.microsoft.com/office/drawing/2014/main" xmlns="" id="{82C34861-7FD6-47CD-BE98-EBC78B0F626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667742" y="3973834"/>
                  <a:ext cx="72231" cy="73025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10800" y="17279"/>
                      </a:moveTo>
                      <a:cubicBezTo>
                        <a:pt x="7218" y="17279"/>
                        <a:pt x="4320" y="14377"/>
                        <a:pt x="4320" y="10800"/>
                      </a:cubicBezTo>
                      <a:cubicBezTo>
                        <a:pt x="4320" y="7222"/>
                        <a:pt x="7218" y="4320"/>
                        <a:pt x="10800" y="4320"/>
                      </a:cubicBezTo>
                      <a:cubicBezTo>
                        <a:pt x="14381" y="4320"/>
                        <a:pt x="17280" y="7222"/>
                        <a:pt x="17280" y="10800"/>
                      </a:cubicBezTo>
                      <a:cubicBezTo>
                        <a:pt x="17280" y="14377"/>
                        <a:pt x="14381" y="17279"/>
                        <a:pt x="10800" y="17279"/>
                      </a:cubicBezTo>
                      <a:moveTo>
                        <a:pt x="10800" y="0"/>
                      </a:moveTo>
                      <a:cubicBezTo>
                        <a:pt x="4847" y="0"/>
                        <a:pt x="0" y="4843"/>
                        <a:pt x="0" y="10800"/>
                      </a:cubicBezTo>
                      <a:cubicBezTo>
                        <a:pt x="0" y="16756"/>
                        <a:pt x="4847" y="21599"/>
                        <a:pt x="10800" y="21599"/>
                      </a:cubicBezTo>
                      <a:cubicBezTo>
                        <a:pt x="16752" y="21599"/>
                        <a:pt x="21600" y="16756"/>
                        <a:pt x="21600" y="10800"/>
                      </a:cubicBezTo>
                      <a:cubicBezTo>
                        <a:pt x="21600" y="4843"/>
                        <a:pt x="16752" y="0"/>
                        <a:pt x="10800" y="0"/>
                      </a:cubicBezTo>
                    </a:path>
                  </a:pathLst>
                </a:custGeom>
                <a:solidFill>
                  <a:schemeClr val="accent1">
                    <a:lumMod val="100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2700" cap="flat" cmpd="sng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55" name="ïṧḷïḓê-Freeform: Shape 340">
                  <a:extLst>
                    <a:ext uri="{FF2B5EF4-FFF2-40B4-BE49-F238E27FC236}">
                      <a16:creationId xmlns:a16="http://schemas.microsoft.com/office/drawing/2014/main" xmlns="" id="{9DEB3109-695E-4C9F-B6A4-02D701A5B25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391517" y="4192115"/>
                  <a:ext cx="57944" cy="57944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10800" y="5400"/>
                      </a:moveTo>
                      <a:cubicBezTo>
                        <a:pt x="13779" y="5400"/>
                        <a:pt x="16199" y="7815"/>
                        <a:pt x="16199" y="10800"/>
                      </a:cubicBezTo>
                      <a:cubicBezTo>
                        <a:pt x="16199" y="13784"/>
                        <a:pt x="13779" y="16200"/>
                        <a:pt x="10800" y="16200"/>
                      </a:cubicBezTo>
                      <a:cubicBezTo>
                        <a:pt x="7820" y="16200"/>
                        <a:pt x="5399" y="13784"/>
                        <a:pt x="5399" y="10800"/>
                      </a:cubicBezTo>
                      <a:cubicBezTo>
                        <a:pt x="5399" y="7815"/>
                        <a:pt x="7820" y="5400"/>
                        <a:pt x="10800" y="5400"/>
                      </a:cubicBezTo>
                      <a:moveTo>
                        <a:pt x="0" y="10800"/>
                      </a:moveTo>
                      <a:cubicBezTo>
                        <a:pt x="0" y="16753"/>
                        <a:pt x="4843" y="21599"/>
                        <a:pt x="10800" y="21599"/>
                      </a:cubicBezTo>
                      <a:cubicBezTo>
                        <a:pt x="16756" y="21599"/>
                        <a:pt x="21600" y="16753"/>
                        <a:pt x="21600" y="10800"/>
                      </a:cubicBezTo>
                      <a:cubicBezTo>
                        <a:pt x="21600" y="4846"/>
                        <a:pt x="16756" y="0"/>
                        <a:pt x="10800" y="0"/>
                      </a:cubicBezTo>
                      <a:cubicBezTo>
                        <a:pt x="4843" y="0"/>
                        <a:pt x="0" y="4846"/>
                        <a:pt x="0" y="10800"/>
                      </a:cubicBezTo>
                    </a:path>
                  </a:pathLst>
                </a:custGeom>
                <a:solidFill>
                  <a:schemeClr val="accent1">
                    <a:lumMod val="100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2700" cap="flat" cmpd="sng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56" name="ïṧḷïḓê-Freeform: Shape 341">
                  <a:extLst>
                    <a:ext uri="{FF2B5EF4-FFF2-40B4-BE49-F238E27FC236}">
                      <a16:creationId xmlns:a16="http://schemas.microsoft.com/office/drawing/2014/main" xmlns="" id="{21F87361-3C2C-4074-B3B8-47BBD1DFC88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449460" y="4293715"/>
                  <a:ext cx="29369" cy="28575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10800" y="21599"/>
                      </a:moveTo>
                      <a:cubicBezTo>
                        <a:pt x="16758" y="21599"/>
                        <a:pt x="21600" y="16769"/>
                        <a:pt x="21600" y="10800"/>
                      </a:cubicBezTo>
                      <a:cubicBezTo>
                        <a:pt x="21600" y="4830"/>
                        <a:pt x="16758" y="0"/>
                        <a:pt x="10800" y="0"/>
                      </a:cubicBezTo>
                      <a:cubicBezTo>
                        <a:pt x="4841" y="0"/>
                        <a:pt x="0" y="4830"/>
                        <a:pt x="0" y="10800"/>
                      </a:cubicBezTo>
                      <a:cubicBezTo>
                        <a:pt x="0" y="16769"/>
                        <a:pt x="4841" y="21599"/>
                        <a:pt x="10800" y="21599"/>
                      </a:cubicBezTo>
                    </a:path>
                  </a:pathLst>
                </a:custGeom>
                <a:solidFill>
                  <a:schemeClr val="accent1">
                    <a:lumMod val="100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2700" cap="flat" cmpd="sng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57" name="ïṧḷïḓê-Freeform: Shape 342">
                  <a:extLst>
                    <a:ext uri="{FF2B5EF4-FFF2-40B4-BE49-F238E27FC236}">
                      <a16:creationId xmlns:a16="http://schemas.microsoft.com/office/drawing/2014/main" xmlns="" id="{ED532D05-9BF3-494F-B384-79803A01AAA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682029" y="4075434"/>
                  <a:ext cx="28575" cy="29369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10800" y="0"/>
                      </a:moveTo>
                      <a:cubicBezTo>
                        <a:pt x="4841" y="0"/>
                        <a:pt x="0" y="4830"/>
                        <a:pt x="0" y="10800"/>
                      </a:cubicBezTo>
                      <a:cubicBezTo>
                        <a:pt x="0" y="16769"/>
                        <a:pt x="4841" y="21599"/>
                        <a:pt x="10800" y="21599"/>
                      </a:cubicBezTo>
                      <a:cubicBezTo>
                        <a:pt x="16758" y="21599"/>
                        <a:pt x="21600" y="16769"/>
                        <a:pt x="21600" y="10800"/>
                      </a:cubicBezTo>
                      <a:cubicBezTo>
                        <a:pt x="21600" y="4830"/>
                        <a:pt x="16758" y="0"/>
                        <a:pt x="10800" y="0"/>
                      </a:cubicBezTo>
                    </a:path>
                  </a:pathLst>
                </a:custGeom>
                <a:solidFill>
                  <a:schemeClr val="accent1">
                    <a:lumMod val="100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2700" cap="flat" cmpd="sng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145" name="ïṧḷïḓê-Freeform: Shape 343">
                <a:extLst>
                  <a:ext uri="{FF2B5EF4-FFF2-40B4-BE49-F238E27FC236}">
                    <a16:creationId xmlns:a16="http://schemas.microsoft.com/office/drawing/2014/main" xmlns="" id="{6B323ECF-8F0E-4E03-AE56-9FA9FD5248A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902830" y="3437674"/>
                <a:ext cx="348258" cy="261342"/>
              </a:xfrm>
              <a:custGeom>
                <a:avLst/>
                <a:gdLst>
                  <a:gd name="T0" fmla="+- 0 10799 1"/>
                  <a:gd name="T1" fmla="*/ T0 w 21596"/>
                  <a:gd name="T2" fmla="*/ 10800 h 21600"/>
                  <a:gd name="T3" fmla="+- 0 10799 1"/>
                  <a:gd name="T4" fmla="*/ T3 w 21596"/>
                  <a:gd name="T5" fmla="*/ 10800 h 21600"/>
                  <a:gd name="T6" fmla="+- 0 10799 1"/>
                  <a:gd name="T7" fmla="*/ T6 w 21596"/>
                  <a:gd name="T8" fmla="*/ 10800 h 21600"/>
                  <a:gd name="T9" fmla="+- 0 10799 1"/>
                  <a:gd name="T10" fmla="*/ T9 w 21596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596" h="21600">
                    <a:moveTo>
                      <a:pt x="4511" y="2151"/>
                    </a:moveTo>
                    <a:lnTo>
                      <a:pt x="6064" y="3877"/>
                    </a:lnTo>
                    <a:lnTo>
                      <a:pt x="4246" y="6302"/>
                    </a:lnTo>
                    <a:lnTo>
                      <a:pt x="1353" y="6302"/>
                    </a:lnTo>
                    <a:cubicBezTo>
                      <a:pt x="1353" y="6302"/>
                      <a:pt x="4511" y="2151"/>
                      <a:pt x="4511" y="2151"/>
                    </a:cubicBezTo>
                    <a:close/>
                    <a:moveTo>
                      <a:pt x="17348" y="6302"/>
                    </a:moveTo>
                    <a:lnTo>
                      <a:pt x="15531" y="3877"/>
                    </a:lnTo>
                    <a:lnTo>
                      <a:pt x="17082" y="2153"/>
                    </a:lnTo>
                    <a:lnTo>
                      <a:pt x="20191" y="6302"/>
                    </a:lnTo>
                    <a:cubicBezTo>
                      <a:pt x="20191" y="6302"/>
                      <a:pt x="17348" y="6302"/>
                      <a:pt x="17348" y="6302"/>
                    </a:cubicBezTo>
                    <a:close/>
                    <a:moveTo>
                      <a:pt x="17264" y="7202"/>
                    </a:moveTo>
                    <a:lnTo>
                      <a:pt x="19663" y="7202"/>
                    </a:lnTo>
                    <a:lnTo>
                      <a:pt x="13021" y="16638"/>
                    </a:lnTo>
                    <a:cubicBezTo>
                      <a:pt x="13021" y="16638"/>
                      <a:pt x="17264" y="7202"/>
                      <a:pt x="17264" y="7202"/>
                    </a:cubicBezTo>
                    <a:close/>
                    <a:moveTo>
                      <a:pt x="8574" y="16637"/>
                    </a:moveTo>
                    <a:lnTo>
                      <a:pt x="1933" y="7202"/>
                    </a:lnTo>
                    <a:lnTo>
                      <a:pt x="4330" y="7202"/>
                    </a:lnTo>
                    <a:cubicBezTo>
                      <a:pt x="4330" y="7202"/>
                      <a:pt x="8574" y="16637"/>
                      <a:pt x="8574" y="16637"/>
                    </a:cubicBezTo>
                    <a:close/>
                    <a:moveTo>
                      <a:pt x="8429" y="7202"/>
                    </a:moveTo>
                    <a:lnTo>
                      <a:pt x="10084" y="18249"/>
                    </a:lnTo>
                    <a:lnTo>
                      <a:pt x="5117" y="7202"/>
                    </a:lnTo>
                    <a:cubicBezTo>
                      <a:pt x="5117" y="7202"/>
                      <a:pt x="8429" y="7202"/>
                      <a:pt x="8429" y="7202"/>
                    </a:cubicBezTo>
                    <a:close/>
                    <a:moveTo>
                      <a:pt x="6584" y="4456"/>
                    </a:moveTo>
                    <a:lnTo>
                      <a:pt x="8246" y="6302"/>
                    </a:lnTo>
                    <a:lnTo>
                      <a:pt x="5200" y="6302"/>
                    </a:lnTo>
                    <a:cubicBezTo>
                      <a:pt x="5200" y="6302"/>
                      <a:pt x="6584" y="4456"/>
                      <a:pt x="6584" y="4456"/>
                    </a:cubicBezTo>
                    <a:close/>
                    <a:moveTo>
                      <a:pt x="6543" y="3238"/>
                    </a:moveTo>
                    <a:lnTo>
                      <a:pt x="5250" y="1800"/>
                    </a:lnTo>
                    <a:lnTo>
                      <a:pt x="7621" y="1800"/>
                    </a:lnTo>
                    <a:cubicBezTo>
                      <a:pt x="7621" y="1800"/>
                      <a:pt x="6543" y="3238"/>
                      <a:pt x="6543" y="3238"/>
                    </a:cubicBezTo>
                    <a:close/>
                    <a:moveTo>
                      <a:pt x="10797" y="3466"/>
                    </a:moveTo>
                    <a:lnTo>
                      <a:pt x="9299" y="1800"/>
                    </a:lnTo>
                    <a:lnTo>
                      <a:pt x="12296" y="1800"/>
                    </a:lnTo>
                    <a:cubicBezTo>
                      <a:pt x="12296" y="1800"/>
                      <a:pt x="10797" y="3466"/>
                      <a:pt x="10797" y="3466"/>
                    </a:cubicBezTo>
                    <a:close/>
                    <a:moveTo>
                      <a:pt x="13974" y="1800"/>
                    </a:moveTo>
                    <a:lnTo>
                      <a:pt x="16345" y="1800"/>
                    </a:lnTo>
                    <a:lnTo>
                      <a:pt x="15052" y="3238"/>
                    </a:lnTo>
                    <a:cubicBezTo>
                      <a:pt x="15052" y="3238"/>
                      <a:pt x="13974" y="1800"/>
                      <a:pt x="13974" y="1800"/>
                    </a:cubicBezTo>
                    <a:close/>
                    <a:moveTo>
                      <a:pt x="13349" y="6302"/>
                    </a:moveTo>
                    <a:lnTo>
                      <a:pt x="15011" y="4456"/>
                    </a:lnTo>
                    <a:lnTo>
                      <a:pt x="16394" y="6302"/>
                    </a:lnTo>
                    <a:cubicBezTo>
                      <a:pt x="16394" y="6302"/>
                      <a:pt x="13349" y="6302"/>
                      <a:pt x="13349" y="6302"/>
                    </a:cubicBezTo>
                    <a:close/>
                    <a:moveTo>
                      <a:pt x="13166" y="7202"/>
                    </a:moveTo>
                    <a:lnTo>
                      <a:pt x="16478" y="7202"/>
                    </a:lnTo>
                    <a:lnTo>
                      <a:pt x="11511" y="18249"/>
                    </a:lnTo>
                    <a:cubicBezTo>
                      <a:pt x="11511" y="18249"/>
                      <a:pt x="13166" y="7202"/>
                      <a:pt x="13166" y="7202"/>
                    </a:cubicBezTo>
                    <a:close/>
                    <a:moveTo>
                      <a:pt x="12478" y="7202"/>
                    </a:moveTo>
                    <a:lnTo>
                      <a:pt x="10797" y="18414"/>
                    </a:lnTo>
                    <a:lnTo>
                      <a:pt x="9117" y="7202"/>
                    </a:lnTo>
                    <a:cubicBezTo>
                      <a:pt x="9117" y="7202"/>
                      <a:pt x="12478" y="7202"/>
                      <a:pt x="12478" y="7202"/>
                    </a:cubicBezTo>
                    <a:close/>
                    <a:moveTo>
                      <a:pt x="8773" y="5716"/>
                    </a:moveTo>
                    <a:lnTo>
                      <a:pt x="7064" y="3817"/>
                    </a:lnTo>
                    <a:lnTo>
                      <a:pt x="8426" y="2000"/>
                    </a:lnTo>
                    <a:lnTo>
                      <a:pt x="10270" y="4051"/>
                    </a:lnTo>
                    <a:cubicBezTo>
                      <a:pt x="10270" y="4051"/>
                      <a:pt x="8773" y="5716"/>
                      <a:pt x="8773" y="5716"/>
                    </a:cubicBezTo>
                    <a:close/>
                    <a:moveTo>
                      <a:pt x="11325" y="4051"/>
                    </a:moveTo>
                    <a:lnTo>
                      <a:pt x="13169" y="2000"/>
                    </a:lnTo>
                    <a:lnTo>
                      <a:pt x="14531" y="3817"/>
                    </a:lnTo>
                    <a:lnTo>
                      <a:pt x="12822" y="5716"/>
                    </a:lnTo>
                    <a:cubicBezTo>
                      <a:pt x="12822" y="5716"/>
                      <a:pt x="11325" y="4051"/>
                      <a:pt x="11325" y="4051"/>
                    </a:cubicBezTo>
                    <a:close/>
                    <a:moveTo>
                      <a:pt x="12296" y="6302"/>
                    </a:moveTo>
                    <a:lnTo>
                      <a:pt x="9299" y="6302"/>
                    </a:lnTo>
                    <a:lnTo>
                      <a:pt x="10797" y="4638"/>
                    </a:lnTo>
                    <a:cubicBezTo>
                      <a:pt x="10797" y="4638"/>
                      <a:pt x="12296" y="6302"/>
                      <a:pt x="12296" y="6302"/>
                    </a:cubicBezTo>
                    <a:close/>
                    <a:moveTo>
                      <a:pt x="21200" y="5102"/>
                    </a:moveTo>
                    <a:lnTo>
                      <a:pt x="17771" y="527"/>
                    </a:lnTo>
                    <a:cubicBezTo>
                      <a:pt x="17518" y="189"/>
                      <a:pt x="17176" y="0"/>
                      <a:pt x="16817" y="0"/>
                    </a:cubicBezTo>
                    <a:lnTo>
                      <a:pt x="4779" y="0"/>
                    </a:lnTo>
                    <a:cubicBezTo>
                      <a:pt x="4420" y="0"/>
                      <a:pt x="4077" y="189"/>
                      <a:pt x="3824" y="527"/>
                    </a:cubicBezTo>
                    <a:lnTo>
                      <a:pt x="395" y="5102"/>
                    </a:lnTo>
                    <a:cubicBezTo>
                      <a:pt x="131" y="5455"/>
                      <a:pt x="-1" y="5921"/>
                      <a:pt x="-1" y="6387"/>
                    </a:cubicBezTo>
                    <a:cubicBezTo>
                      <a:pt x="1" y="6810"/>
                      <a:pt x="114" y="7233"/>
                      <a:pt x="341" y="7573"/>
                    </a:cubicBezTo>
                    <a:lnTo>
                      <a:pt x="9788" y="20995"/>
                    </a:lnTo>
                    <a:cubicBezTo>
                      <a:pt x="10045" y="21379"/>
                      <a:pt x="10412" y="21599"/>
                      <a:pt x="10797" y="21599"/>
                    </a:cubicBezTo>
                    <a:cubicBezTo>
                      <a:pt x="11183" y="21599"/>
                      <a:pt x="11550" y="21379"/>
                      <a:pt x="11807" y="20995"/>
                    </a:cubicBezTo>
                    <a:lnTo>
                      <a:pt x="21255" y="7573"/>
                    </a:lnTo>
                    <a:cubicBezTo>
                      <a:pt x="21485" y="7226"/>
                      <a:pt x="21598" y="6791"/>
                      <a:pt x="21595" y="6359"/>
                    </a:cubicBezTo>
                    <a:cubicBezTo>
                      <a:pt x="21593" y="5902"/>
                      <a:pt x="21459" y="5449"/>
                      <a:pt x="21200" y="5102"/>
                    </a:cubicBezTo>
                  </a:path>
                </a:pathLst>
              </a:custGeom>
              <a:solidFill>
                <a:schemeClr val="accent3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146" name="Group 356">
                <a:extLst>
                  <a:ext uri="{FF2B5EF4-FFF2-40B4-BE49-F238E27FC236}">
                    <a16:creationId xmlns:a16="http://schemas.microsoft.com/office/drawing/2014/main" xmlns="" id="{79E920D3-4D4D-4893-A5AC-57945D4DA1A1}"/>
                  </a:ext>
                </a:extLst>
              </p:cNvPr>
              <p:cNvGrpSpPr/>
              <p:nvPr/>
            </p:nvGrpSpPr>
            <p:grpSpPr>
              <a:xfrm>
                <a:off x="5902966" y="1491629"/>
                <a:ext cx="1979846" cy="730573"/>
                <a:chOff x="7813596" y="2156753"/>
                <a:chExt cx="2639794" cy="974097"/>
              </a:xfrm>
            </p:grpSpPr>
            <p:sp>
              <p:nvSpPr>
                <p:cNvPr id="150" name="ïṧḷïḓê-Rectangle 363">
                  <a:extLst>
                    <a:ext uri="{FF2B5EF4-FFF2-40B4-BE49-F238E27FC236}">
                      <a16:creationId xmlns:a16="http://schemas.microsoft.com/office/drawing/2014/main" xmlns="" id="{8807CA96-1E16-4C5C-8539-267C5935FBE6}"/>
                    </a:ext>
                  </a:extLst>
                </p:cNvPr>
                <p:cNvSpPr/>
                <p:nvPr/>
              </p:nvSpPr>
              <p:spPr>
                <a:xfrm>
                  <a:off x="7813596" y="2464530"/>
                  <a:ext cx="2639794" cy="666320"/>
                </a:xfrm>
                <a:prstGeom prst="rect">
                  <a:avLst/>
                </a:prstGeom>
              </p:spPr>
              <p:txBody>
                <a:bodyPr wrap="square" rIns="216000">
                  <a:normAutofit fontScale="77500" lnSpcReduction="20000"/>
                </a:bodyPr>
                <a:lstStyle/>
                <a:p>
                  <a:pPr algn="r">
                    <a:lnSpc>
                      <a:spcPct val="120000"/>
                    </a:lnSpc>
                  </a:pPr>
                  <a:r>
                    <a:rPr lang="zh-CN" altLang="en-US" sz="1000"/>
                    <a:t>此部分内容作为文字排版占位显示</a:t>
                  </a:r>
                  <a:br>
                    <a:rPr lang="zh-CN" altLang="en-US" sz="1000"/>
                  </a:br>
                  <a:r>
                    <a:rPr lang="zh-CN" altLang="en-US" sz="1000"/>
                    <a:t>（建议使用主题字体） </a:t>
                  </a:r>
                </a:p>
              </p:txBody>
            </p:sp>
            <p:sp>
              <p:nvSpPr>
                <p:cNvPr id="151" name="ïṧḷïḓê-TextBox 364">
                  <a:extLst>
                    <a:ext uri="{FF2B5EF4-FFF2-40B4-BE49-F238E27FC236}">
                      <a16:creationId xmlns:a16="http://schemas.microsoft.com/office/drawing/2014/main" xmlns="" id="{6510DD21-A834-44D5-A1D1-CE2FC599C2C3}"/>
                    </a:ext>
                  </a:extLst>
                </p:cNvPr>
                <p:cNvSpPr txBox="1"/>
                <p:nvPr/>
              </p:nvSpPr>
              <p:spPr>
                <a:xfrm>
                  <a:off x="9065730" y="2156753"/>
                  <a:ext cx="1387660" cy="307777"/>
                </a:xfrm>
                <a:prstGeom prst="rect">
                  <a:avLst/>
                </a:prstGeom>
                <a:noFill/>
              </p:spPr>
              <p:txBody>
                <a:bodyPr wrap="none" rIns="216000" anchor="b" anchorCtr="0">
                  <a:normAutofit fontScale="77500" lnSpcReduction="20000"/>
                </a:bodyPr>
                <a:lstStyle/>
                <a:p>
                  <a:pPr algn="r"/>
                  <a:r>
                    <a:rPr lang="zh-CN" altLang="en-US" sz="1400" b="1">
                      <a:solidFill>
                        <a:schemeClr val="accent1">
                          <a:lumMod val="100000"/>
                        </a:schemeClr>
                      </a:solidFill>
                    </a:rPr>
                    <a:t>标题文本预设</a:t>
                  </a:r>
                </a:p>
              </p:txBody>
            </p:sp>
          </p:grpSp>
          <p:grpSp>
            <p:nvGrpSpPr>
              <p:cNvPr id="147" name="Group 368">
                <a:extLst>
                  <a:ext uri="{FF2B5EF4-FFF2-40B4-BE49-F238E27FC236}">
                    <a16:creationId xmlns:a16="http://schemas.microsoft.com/office/drawing/2014/main" xmlns="" id="{6A22BC9C-75AD-46A3-BBD2-8DD481BCEFCF}"/>
                  </a:ext>
                </a:extLst>
              </p:cNvPr>
              <p:cNvGrpSpPr/>
              <p:nvPr/>
            </p:nvGrpSpPr>
            <p:grpSpPr>
              <a:xfrm>
                <a:off x="5902966" y="3384167"/>
                <a:ext cx="1979846" cy="730573"/>
                <a:chOff x="7813596" y="2156753"/>
                <a:chExt cx="2639794" cy="974097"/>
              </a:xfrm>
            </p:grpSpPr>
            <p:sp>
              <p:nvSpPr>
                <p:cNvPr id="148" name="ïṧḷïḓê-Rectangle 369">
                  <a:extLst>
                    <a:ext uri="{FF2B5EF4-FFF2-40B4-BE49-F238E27FC236}">
                      <a16:creationId xmlns:a16="http://schemas.microsoft.com/office/drawing/2014/main" xmlns="" id="{1049687F-CE52-4555-B581-76C8FCAD800C}"/>
                    </a:ext>
                  </a:extLst>
                </p:cNvPr>
                <p:cNvSpPr/>
                <p:nvPr/>
              </p:nvSpPr>
              <p:spPr>
                <a:xfrm>
                  <a:off x="7813596" y="2464530"/>
                  <a:ext cx="2639794" cy="666320"/>
                </a:xfrm>
                <a:prstGeom prst="rect">
                  <a:avLst/>
                </a:prstGeom>
              </p:spPr>
              <p:txBody>
                <a:bodyPr wrap="square" rIns="216000">
                  <a:normAutofit fontScale="77500" lnSpcReduction="20000"/>
                </a:bodyPr>
                <a:lstStyle/>
                <a:p>
                  <a:pPr algn="r">
                    <a:lnSpc>
                      <a:spcPct val="120000"/>
                    </a:lnSpc>
                  </a:pPr>
                  <a:r>
                    <a:rPr lang="zh-CN" altLang="en-US" sz="1000"/>
                    <a:t>此部分内容作为文字排版占位显示</a:t>
                  </a:r>
                  <a:br>
                    <a:rPr lang="zh-CN" altLang="en-US" sz="1000"/>
                  </a:br>
                  <a:r>
                    <a:rPr lang="zh-CN" altLang="en-US" sz="1000"/>
                    <a:t>（建议使用主题字体） </a:t>
                  </a:r>
                </a:p>
              </p:txBody>
            </p:sp>
            <p:sp>
              <p:nvSpPr>
                <p:cNvPr id="149" name="ïṧḷïḓê-TextBox 370">
                  <a:extLst>
                    <a:ext uri="{FF2B5EF4-FFF2-40B4-BE49-F238E27FC236}">
                      <a16:creationId xmlns:a16="http://schemas.microsoft.com/office/drawing/2014/main" xmlns="" id="{1F0DAFB3-ECB6-4B7F-8BB5-D5A7CA2551C1}"/>
                    </a:ext>
                  </a:extLst>
                </p:cNvPr>
                <p:cNvSpPr txBox="1"/>
                <p:nvPr/>
              </p:nvSpPr>
              <p:spPr>
                <a:xfrm>
                  <a:off x="9065730" y="2156753"/>
                  <a:ext cx="1387660" cy="307777"/>
                </a:xfrm>
                <a:prstGeom prst="rect">
                  <a:avLst/>
                </a:prstGeom>
                <a:noFill/>
              </p:spPr>
              <p:txBody>
                <a:bodyPr wrap="none" rIns="216000" anchor="b" anchorCtr="0">
                  <a:normAutofit fontScale="77500" lnSpcReduction="20000"/>
                </a:bodyPr>
                <a:lstStyle/>
                <a:p>
                  <a:pPr algn="r"/>
                  <a:r>
                    <a:rPr lang="zh-CN" altLang="en-US" sz="1400" b="1">
                      <a:solidFill>
                        <a:schemeClr val="accent3">
                          <a:lumMod val="100000"/>
                        </a:schemeClr>
                      </a:solidFill>
                    </a:rPr>
                    <a:t>标题文本预设</a:t>
                  </a:r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11136052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or: Elbow 47">
            <a:extLst>
              <a:ext uri="{FF2B5EF4-FFF2-40B4-BE49-F238E27FC236}">
                <a16:creationId xmlns:a16="http://schemas.microsoft.com/office/drawing/2014/main" xmlns="" id="{1F055DA5-20A2-4D1E-B2C4-7F44B69D3BF6}"/>
              </a:ext>
            </a:extLst>
          </p:cNvPr>
          <p:cNvCxnSpPr>
            <a:endCxn id="22" idx="3"/>
          </p:cNvCxnSpPr>
          <p:nvPr/>
        </p:nvCxnSpPr>
        <p:spPr>
          <a:xfrm rot="10800000">
            <a:off x="2154921" y="2084619"/>
            <a:ext cx="1289637" cy="294157"/>
          </a:xfrm>
          <a:prstGeom prst="bentConnector3">
            <a:avLst>
              <a:gd name="adj1" fmla="val 50000"/>
            </a:avLst>
          </a:prstGeom>
          <a:ln w="12700" cmpd="sng">
            <a:solidFill>
              <a:schemeClr val="accent4"/>
            </a:solidFill>
            <a:prstDash val="sysDash"/>
            <a:headEnd type="oval" w="lg" len="lg"/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Connector: Elbow 48">
            <a:extLst>
              <a:ext uri="{FF2B5EF4-FFF2-40B4-BE49-F238E27FC236}">
                <a16:creationId xmlns:a16="http://schemas.microsoft.com/office/drawing/2014/main" xmlns="" id="{3290F900-28E0-4A0D-9773-7DDA61A49D87}"/>
              </a:ext>
            </a:extLst>
          </p:cNvPr>
          <p:cNvCxnSpPr>
            <a:endCxn id="20" idx="3"/>
          </p:cNvCxnSpPr>
          <p:nvPr/>
        </p:nvCxnSpPr>
        <p:spPr>
          <a:xfrm rot="10800000">
            <a:off x="2154921" y="3514567"/>
            <a:ext cx="1176670" cy="2822"/>
          </a:xfrm>
          <a:prstGeom prst="bentConnector3">
            <a:avLst>
              <a:gd name="adj1" fmla="val 50000"/>
            </a:avLst>
          </a:prstGeom>
          <a:ln w="12700" cmpd="sng">
            <a:solidFill>
              <a:schemeClr val="accent2"/>
            </a:solidFill>
            <a:prstDash val="sysDash"/>
            <a:headEnd type="oval" w="lg" len="lg"/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Connector: Elbow 49">
            <a:extLst>
              <a:ext uri="{FF2B5EF4-FFF2-40B4-BE49-F238E27FC236}">
                <a16:creationId xmlns:a16="http://schemas.microsoft.com/office/drawing/2014/main" xmlns="" id="{17FC5576-AC29-43AF-813B-35EBD3CB22A4}"/>
              </a:ext>
            </a:extLst>
          </p:cNvPr>
          <p:cNvCxnSpPr>
            <a:endCxn id="18" idx="1"/>
          </p:cNvCxnSpPr>
          <p:nvPr/>
        </p:nvCxnSpPr>
        <p:spPr>
          <a:xfrm flipV="1">
            <a:off x="5341074" y="2577568"/>
            <a:ext cx="1458364" cy="315988"/>
          </a:xfrm>
          <a:prstGeom prst="bentConnector3">
            <a:avLst>
              <a:gd name="adj1" fmla="val 50000"/>
            </a:avLst>
          </a:prstGeom>
          <a:ln w="12700" cmpd="sng">
            <a:solidFill>
              <a:schemeClr val="accent3"/>
            </a:solidFill>
            <a:prstDash val="sysDash"/>
            <a:headEnd type="oval" w="lg" len="lg"/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Connector: Elbow 50">
            <a:extLst>
              <a:ext uri="{FF2B5EF4-FFF2-40B4-BE49-F238E27FC236}">
                <a16:creationId xmlns:a16="http://schemas.microsoft.com/office/drawing/2014/main" xmlns="" id="{49246906-BCE3-4B97-9F26-0E369C225FE1}"/>
              </a:ext>
            </a:extLst>
          </p:cNvPr>
          <p:cNvCxnSpPr>
            <a:endCxn id="16" idx="1"/>
          </p:cNvCxnSpPr>
          <p:nvPr/>
        </p:nvCxnSpPr>
        <p:spPr>
          <a:xfrm flipV="1">
            <a:off x="5341074" y="3793234"/>
            <a:ext cx="1458364" cy="148434"/>
          </a:xfrm>
          <a:prstGeom prst="bentConnector3">
            <a:avLst>
              <a:gd name="adj1" fmla="val 50000"/>
            </a:avLst>
          </a:prstGeom>
          <a:ln w="12700" cmpd="sng">
            <a:solidFill>
              <a:schemeClr val="accent1"/>
            </a:solidFill>
            <a:prstDash val="sysDash"/>
            <a:headEnd type="oval" w="lg" len="lg"/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2" name="Group 2">
            <a:extLst>
              <a:ext uri="{FF2B5EF4-FFF2-40B4-BE49-F238E27FC236}">
                <a16:creationId xmlns:a16="http://schemas.microsoft.com/office/drawing/2014/main" xmlns="" id="{23873E32-DA3E-431D-B1E3-01634E6778E6}"/>
              </a:ext>
            </a:extLst>
          </p:cNvPr>
          <p:cNvGrpSpPr/>
          <p:nvPr/>
        </p:nvGrpSpPr>
        <p:grpSpPr>
          <a:xfrm>
            <a:off x="395536" y="1992285"/>
            <a:ext cx="1759385" cy="445218"/>
            <a:chOff x="725817" y="2270701"/>
            <a:chExt cx="1889082" cy="593624"/>
          </a:xfrm>
        </p:grpSpPr>
        <p:sp>
          <p:nvSpPr>
            <p:cNvPr id="22" name="Rectangle 43">
              <a:extLst>
                <a:ext uri="{FF2B5EF4-FFF2-40B4-BE49-F238E27FC236}">
                  <a16:creationId xmlns:a16="http://schemas.microsoft.com/office/drawing/2014/main" xmlns="" id="{6DA72E2D-4C84-45E3-9574-CE2FAB29C80D}"/>
                </a:ext>
              </a:extLst>
            </p:cNvPr>
            <p:cNvSpPr/>
            <p:nvPr/>
          </p:nvSpPr>
          <p:spPr>
            <a:xfrm>
              <a:off x="725817" y="2270701"/>
              <a:ext cx="1889082" cy="246221"/>
            </a:xfrm>
            <a:prstGeom prst="rect">
              <a:avLst/>
            </a:prstGeom>
          </p:spPr>
          <p:txBody>
            <a:bodyPr wrap="none" lIns="0" tIns="0" rIns="144000" bIns="0">
              <a:normAutofit fontScale="85000" lnSpcReduction="20000"/>
            </a:bodyPr>
            <a:lstStyle/>
            <a:p>
              <a:pPr algn="r"/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标题文本预设</a:t>
              </a:r>
            </a:p>
          </p:txBody>
        </p:sp>
        <p:sp>
          <p:nvSpPr>
            <p:cNvPr id="23" name="Rectangle 38">
              <a:extLst>
                <a:ext uri="{FF2B5EF4-FFF2-40B4-BE49-F238E27FC236}">
                  <a16:creationId xmlns:a16="http://schemas.microsoft.com/office/drawing/2014/main" xmlns="" id="{20B8770B-18AE-431A-A96D-1629BD445709}"/>
                </a:ext>
              </a:extLst>
            </p:cNvPr>
            <p:cNvSpPr/>
            <p:nvPr/>
          </p:nvSpPr>
          <p:spPr>
            <a:xfrm>
              <a:off x="725817" y="2516922"/>
              <a:ext cx="1889082" cy="347403"/>
            </a:xfrm>
            <a:prstGeom prst="rect">
              <a:avLst/>
            </a:prstGeom>
          </p:spPr>
          <p:txBody>
            <a:bodyPr wrap="square" lIns="0" tIns="0" rIns="144000" bIns="0">
              <a:normAutofit fontScale="77500" lnSpcReduction="2000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05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此部分内容作为文字排版占位显示</a:t>
              </a:r>
              <a:br>
                <a:rPr lang="zh-CN" altLang="en-US" sz="105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</a:br>
              <a:r>
                <a:rPr lang="zh-CN" altLang="en-US" sz="105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（建议使用主题字体）</a:t>
              </a:r>
              <a:endPara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13" name="Group 39">
            <a:extLst>
              <a:ext uri="{FF2B5EF4-FFF2-40B4-BE49-F238E27FC236}">
                <a16:creationId xmlns:a16="http://schemas.microsoft.com/office/drawing/2014/main" xmlns="" id="{0788FC4B-79D5-4F5D-84DD-BC446ED97C70}"/>
              </a:ext>
            </a:extLst>
          </p:cNvPr>
          <p:cNvGrpSpPr/>
          <p:nvPr/>
        </p:nvGrpSpPr>
        <p:grpSpPr>
          <a:xfrm>
            <a:off x="395536" y="3422233"/>
            <a:ext cx="1759385" cy="445218"/>
            <a:chOff x="725817" y="2270701"/>
            <a:chExt cx="1889082" cy="593624"/>
          </a:xfrm>
        </p:grpSpPr>
        <p:sp>
          <p:nvSpPr>
            <p:cNvPr id="20" name="Rectangle 51">
              <a:extLst>
                <a:ext uri="{FF2B5EF4-FFF2-40B4-BE49-F238E27FC236}">
                  <a16:creationId xmlns:a16="http://schemas.microsoft.com/office/drawing/2014/main" xmlns="" id="{778C7AEF-C82A-4746-B92A-2D1A39CE7BE4}"/>
                </a:ext>
              </a:extLst>
            </p:cNvPr>
            <p:cNvSpPr/>
            <p:nvPr/>
          </p:nvSpPr>
          <p:spPr>
            <a:xfrm>
              <a:off x="725817" y="2270701"/>
              <a:ext cx="1889082" cy="246221"/>
            </a:xfrm>
            <a:prstGeom prst="rect">
              <a:avLst/>
            </a:prstGeom>
          </p:spPr>
          <p:txBody>
            <a:bodyPr wrap="none" lIns="0" tIns="0" rIns="144000" bIns="0">
              <a:normAutofit fontScale="85000" lnSpcReduction="20000"/>
            </a:bodyPr>
            <a:lstStyle/>
            <a:p>
              <a:pPr algn="r"/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标题文本预设</a:t>
              </a:r>
            </a:p>
          </p:txBody>
        </p:sp>
        <p:sp>
          <p:nvSpPr>
            <p:cNvPr id="21" name="Rectangle 52">
              <a:extLst>
                <a:ext uri="{FF2B5EF4-FFF2-40B4-BE49-F238E27FC236}">
                  <a16:creationId xmlns:a16="http://schemas.microsoft.com/office/drawing/2014/main" xmlns="" id="{8FF0826F-EFF3-4591-B28A-712EBAA01A86}"/>
                </a:ext>
              </a:extLst>
            </p:cNvPr>
            <p:cNvSpPr/>
            <p:nvPr/>
          </p:nvSpPr>
          <p:spPr>
            <a:xfrm>
              <a:off x="725817" y="2516922"/>
              <a:ext cx="1889082" cy="347403"/>
            </a:xfrm>
            <a:prstGeom prst="rect">
              <a:avLst/>
            </a:prstGeom>
          </p:spPr>
          <p:txBody>
            <a:bodyPr wrap="square" lIns="0" tIns="0" rIns="144000" bIns="0">
              <a:normAutofit fontScale="77500" lnSpcReduction="2000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05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此部分内容作为文字排版占位显示</a:t>
              </a:r>
              <a:br>
                <a:rPr lang="zh-CN" altLang="en-US" sz="105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</a:br>
              <a:r>
                <a:rPr lang="zh-CN" altLang="en-US" sz="105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（建议使用主题字体）</a:t>
              </a:r>
            </a:p>
          </p:txBody>
        </p:sp>
      </p:grpSp>
      <p:grpSp>
        <p:nvGrpSpPr>
          <p:cNvPr id="14" name="Group 53">
            <a:extLst>
              <a:ext uri="{FF2B5EF4-FFF2-40B4-BE49-F238E27FC236}">
                <a16:creationId xmlns:a16="http://schemas.microsoft.com/office/drawing/2014/main" xmlns="" id="{BE6E08C7-79B9-452C-B90D-17E774193FF3}"/>
              </a:ext>
            </a:extLst>
          </p:cNvPr>
          <p:cNvGrpSpPr/>
          <p:nvPr/>
        </p:nvGrpSpPr>
        <p:grpSpPr>
          <a:xfrm>
            <a:off x="6799438" y="2485235"/>
            <a:ext cx="1759385" cy="445218"/>
            <a:chOff x="725817" y="2270701"/>
            <a:chExt cx="1889082" cy="593624"/>
          </a:xfrm>
        </p:grpSpPr>
        <p:sp>
          <p:nvSpPr>
            <p:cNvPr id="18" name="Rectangle 54">
              <a:extLst>
                <a:ext uri="{FF2B5EF4-FFF2-40B4-BE49-F238E27FC236}">
                  <a16:creationId xmlns:a16="http://schemas.microsoft.com/office/drawing/2014/main" xmlns="" id="{F58E6207-76AD-4CF7-9806-EA74F96D07A4}"/>
                </a:ext>
              </a:extLst>
            </p:cNvPr>
            <p:cNvSpPr/>
            <p:nvPr/>
          </p:nvSpPr>
          <p:spPr>
            <a:xfrm>
              <a:off x="725817" y="2270701"/>
              <a:ext cx="1889082" cy="246221"/>
            </a:xfrm>
            <a:prstGeom prst="rect">
              <a:avLst/>
            </a:prstGeom>
          </p:spPr>
          <p:txBody>
            <a:bodyPr wrap="none" lIns="144000" tIns="0" rIns="0" bIns="0">
              <a:normAutofit fontScale="85000" lnSpcReduction="20000"/>
            </a:bodyPr>
            <a:lstStyle/>
            <a:p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标题文本预设</a:t>
              </a:r>
            </a:p>
          </p:txBody>
        </p:sp>
        <p:sp>
          <p:nvSpPr>
            <p:cNvPr id="19" name="Rectangle 55">
              <a:extLst>
                <a:ext uri="{FF2B5EF4-FFF2-40B4-BE49-F238E27FC236}">
                  <a16:creationId xmlns:a16="http://schemas.microsoft.com/office/drawing/2014/main" xmlns="" id="{AB655D57-B7A1-4743-BD0D-E45AD494D02B}"/>
                </a:ext>
              </a:extLst>
            </p:cNvPr>
            <p:cNvSpPr/>
            <p:nvPr/>
          </p:nvSpPr>
          <p:spPr>
            <a:xfrm>
              <a:off x="725817" y="2516922"/>
              <a:ext cx="1889082" cy="347403"/>
            </a:xfrm>
            <a:prstGeom prst="rect">
              <a:avLst/>
            </a:prstGeom>
          </p:spPr>
          <p:txBody>
            <a:bodyPr wrap="square" lIns="144000" tIns="0" rIns="0" bIns="0">
              <a:normAutofit fontScale="77500" lnSpcReduction="2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5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此部分内容作为文字排版占位显示</a:t>
              </a:r>
              <a:br>
                <a:rPr lang="zh-CN" altLang="en-US" sz="1050">
                  <a:solidFill>
                    <a:schemeClr val="tx1">
                      <a:lumMod val="65000"/>
                      <a:lumOff val="35000"/>
                    </a:schemeClr>
                  </a:solidFill>
                </a:rPr>
              </a:br>
              <a:r>
                <a:rPr lang="zh-CN" altLang="en-US" sz="105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（建议使用主题字体）</a:t>
              </a:r>
            </a:p>
          </p:txBody>
        </p:sp>
      </p:grpSp>
      <p:grpSp>
        <p:nvGrpSpPr>
          <p:cNvPr id="15" name="Group 56">
            <a:extLst>
              <a:ext uri="{FF2B5EF4-FFF2-40B4-BE49-F238E27FC236}">
                <a16:creationId xmlns:a16="http://schemas.microsoft.com/office/drawing/2014/main" xmlns="" id="{C4C2EA12-AB1C-44F6-BD0C-B4187372EC29}"/>
              </a:ext>
            </a:extLst>
          </p:cNvPr>
          <p:cNvGrpSpPr/>
          <p:nvPr/>
        </p:nvGrpSpPr>
        <p:grpSpPr>
          <a:xfrm>
            <a:off x="6799438" y="3700901"/>
            <a:ext cx="1759385" cy="445218"/>
            <a:chOff x="725817" y="2270701"/>
            <a:chExt cx="1889082" cy="593624"/>
          </a:xfrm>
        </p:grpSpPr>
        <p:sp>
          <p:nvSpPr>
            <p:cNvPr id="16" name="Rectangle 57">
              <a:extLst>
                <a:ext uri="{FF2B5EF4-FFF2-40B4-BE49-F238E27FC236}">
                  <a16:creationId xmlns:a16="http://schemas.microsoft.com/office/drawing/2014/main" xmlns="" id="{D9DA8C52-D9A8-4D51-952F-D6A0C95C2F7B}"/>
                </a:ext>
              </a:extLst>
            </p:cNvPr>
            <p:cNvSpPr/>
            <p:nvPr/>
          </p:nvSpPr>
          <p:spPr>
            <a:xfrm>
              <a:off x="725817" y="2270701"/>
              <a:ext cx="1889082" cy="246221"/>
            </a:xfrm>
            <a:prstGeom prst="rect">
              <a:avLst/>
            </a:prstGeom>
          </p:spPr>
          <p:txBody>
            <a:bodyPr wrap="none" lIns="144000" tIns="0" rIns="0" bIns="0">
              <a:normAutofit fontScale="85000" lnSpcReduction="20000"/>
            </a:bodyPr>
            <a:lstStyle/>
            <a:p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标题文本预设</a:t>
              </a:r>
            </a:p>
          </p:txBody>
        </p:sp>
        <p:sp>
          <p:nvSpPr>
            <p:cNvPr id="17" name="Rectangle 58">
              <a:extLst>
                <a:ext uri="{FF2B5EF4-FFF2-40B4-BE49-F238E27FC236}">
                  <a16:creationId xmlns:a16="http://schemas.microsoft.com/office/drawing/2014/main" xmlns="" id="{AB367FAC-04EF-432A-8AF9-7AC53EAFB4C3}"/>
                </a:ext>
              </a:extLst>
            </p:cNvPr>
            <p:cNvSpPr/>
            <p:nvPr/>
          </p:nvSpPr>
          <p:spPr>
            <a:xfrm>
              <a:off x="725817" y="2516922"/>
              <a:ext cx="1889082" cy="347403"/>
            </a:xfrm>
            <a:prstGeom prst="rect">
              <a:avLst/>
            </a:prstGeom>
          </p:spPr>
          <p:txBody>
            <a:bodyPr wrap="square" lIns="144000" tIns="0" rIns="0" bIns="0">
              <a:normAutofit fontScale="77500" lnSpcReduction="2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5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此部分内容作为文字排版占位显示</a:t>
              </a:r>
              <a:br>
                <a:rPr lang="zh-CN" altLang="en-US" sz="1050">
                  <a:solidFill>
                    <a:schemeClr val="tx1">
                      <a:lumMod val="65000"/>
                      <a:lumOff val="35000"/>
                    </a:schemeClr>
                  </a:solidFill>
                </a:rPr>
              </a:br>
              <a:r>
                <a:rPr lang="zh-CN" altLang="en-US" sz="105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（建议使用主题字体）</a:t>
              </a:r>
            </a:p>
          </p:txBody>
        </p:sp>
      </p:grpSp>
      <p:sp>
        <p:nvSpPr>
          <p:cNvPr id="42" name="Title 1">
            <a:extLst>
              <a:ext uri="{FF2B5EF4-FFF2-40B4-BE49-F238E27FC236}">
                <a16:creationId xmlns:a16="http://schemas.microsoft.com/office/drawing/2014/main" xmlns="" id="{CAF086EF-7192-4BAE-B092-13FD77506143}"/>
              </a:ext>
            </a:extLst>
          </p:cNvPr>
          <p:cNvSpPr txBox="1">
            <a:spLocks/>
          </p:cNvSpPr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  <a:endParaRPr lang="en-GB" altLang="zh-CN" sz="18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557305">
            <a:off x="3164893" y="1753282"/>
            <a:ext cx="1386464" cy="1197193"/>
          </a:xfrm>
          <a:prstGeom prst="rect">
            <a:avLst/>
          </a:prstGeom>
        </p:spPr>
      </p:pic>
      <p:pic>
        <p:nvPicPr>
          <p:cNvPr id="39" name="图片 3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882865" flipH="1">
            <a:off x="4461338" y="1924810"/>
            <a:ext cx="1386464" cy="1197193"/>
          </a:xfrm>
          <a:prstGeom prst="rect">
            <a:avLst/>
          </a:prstGeom>
        </p:spPr>
      </p:pic>
      <p:pic>
        <p:nvPicPr>
          <p:cNvPr id="40" name="图片 3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>
            <a:off x="3171762" y="2722946"/>
            <a:ext cx="1372726" cy="1185330"/>
          </a:xfrm>
          <a:prstGeom prst="rect">
            <a:avLst/>
          </a:prstGeom>
        </p:spPr>
      </p:pic>
      <p:pic>
        <p:nvPicPr>
          <p:cNvPr id="43" name="图片 4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461025">
            <a:off x="4510481" y="2866087"/>
            <a:ext cx="1372726" cy="11853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96364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Title 1">
            <a:extLst>
              <a:ext uri="{FF2B5EF4-FFF2-40B4-BE49-F238E27FC236}">
                <a16:creationId xmlns:a16="http://schemas.microsoft.com/office/drawing/2014/main" xmlns="" id="{F24D0FD7-B953-430F-96EA-2C11382B5B2E}"/>
              </a:ext>
            </a:extLst>
          </p:cNvPr>
          <p:cNvSpPr txBox="1">
            <a:spLocks/>
          </p:cNvSpPr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  <a:endParaRPr lang="en-GB" altLang="zh-CN" sz="18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04" name="2cdcb5bc-e7ae-4184-86ef-9d679c651039"/>
          <p:cNvGrpSpPr>
            <a:grpSpLocks noChangeAspect="1"/>
          </p:cNvGrpSpPr>
          <p:nvPr/>
        </p:nvGrpSpPr>
        <p:grpSpPr>
          <a:xfrm>
            <a:off x="448952" y="1924954"/>
            <a:ext cx="8246095" cy="1641463"/>
            <a:chOff x="598603" y="2566608"/>
            <a:chExt cx="10994794" cy="2188617"/>
          </a:xfrm>
        </p:grpSpPr>
        <p:grpSp>
          <p:nvGrpSpPr>
            <p:cNvPr id="105" name="Group 31"/>
            <p:cNvGrpSpPr/>
            <p:nvPr/>
          </p:nvGrpSpPr>
          <p:grpSpPr>
            <a:xfrm>
              <a:off x="2947425" y="2566608"/>
              <a:ext cx="6297150" cy="2172827"/>
              <a:chOff x="2556988" y="2119554"/>
              <a:chExt cx="7038471" cy="2428617"/>
            </a:xfrm>
          </p:grpSpPr>
          <p:sp>
            <p:nvSpPr>
              <p:cNvPr id="124" name="Freeform: Shape 3"/>
              <p:cNvSpPr/>
              <p:nvPr/>
            </p:nvSpPr>
            <p:spPr>
              <a:xfrm rot="8341735" flipH="1">
                <a:off x="3518104" y="3326363"/>
                <a:ext cx="1145387" cy="122180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0"/>
                    </a:moveTo>
                    <a:cubicBezTo>
                      <a:pt x="18516" y="4499"/>
                      <a:pt x="14591" y="8500"/>
                      <a:pt x="10132" y="11778"/>
                    </a:cubicBezTo>
                    <a:cubicBezTo>
                      <a:pt x="8255" y="13157"/>
                      <a:pt x="5662" y="14203"/>
                      <a:pt x="4109" y="12842"/>
                    </a:cubicBezTo>
                    <a:cubicBezTo>
                      <a:pt x="1726" y="10754"/>
                      <a:pt x="4412" y="6732"/>
                      <a:pt x="8055" y="7797"/>
                    </a:cubicBezTo>
                    <a:cubicBezTo>
                      <a:pt x="11161" y="8705"/>
                      <a:pt x="11409" y="12598"/>
                      <a:pt x="9408" y="15522"/>
                    </a:cubicBezTo>
                    <a:cubicBezTo>
                      <a:pt x="7373" y="18496"/>
                      <a:pt x="3870" y="20653"/>
                      <a:pt x="0" y="21600"/>
                    </a:cubicBezTo>
                  </a:path>
                </a:pathLst>
              </a:custGeom>
              <a:ln w="50800" cap="rnd">
                <a:solidFill>
                  <a:schemeClr val="accent2"/>
                </a:solidFill>
                <a:custDash>
                  <a:ds d="100000" sp="200000"/>
                </a:custDash>
                <a:miter lim="400000"/>
                <a:tailEnd type="arrow"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5" name="Freeform: Shape 4"/>
              <p:cNvSpPr/>
              <p:nvPr/>
            </p:nvSpPr>
            <p:spPr>
              <a:xfrm>
                <a:off x="3062342" y="2119554"/>
                <a:ext cx="1853023" cy="85673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0760" extrusionOk="0">
                    <a:moveTo>
                      <a:pt x="21600" y="20760"/>
                    </a:moveTo>
                    <a:cubicBezTo>
                      <a:pt x="18369" y="9606"/>
                      <a:pt x="14127" y="2481"/>
                      <a:pt x="9559" y="535"/>
                    </a:cubicBezTo>
                    <a:cubicBezTo>
                      <a:pt x="6331" y="-840"/>
                      <a:pt x="3052" y="446"/>
                      <a:pt x="0" y="4285"/>
                    </a:cubicBezTo>
                  </a:path>
                </a:pathLst>
              </a:custGeom>
              <a:ln w="50800" cap="rnd">
                <a:solidFill>
                  <a:schemeClr val="accent1"/>
                </a:solidFill>
                <a:custDash>
                  <a:ds d="100000" sp="200000"/>
                </a:custDash>
                <a:miter lim="400000"/>
                <a:tailEnd type="arrow"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6" name="Freeform: Shape 5"/>
              <p:cNvSpPr/>
              <p:nvPr/>
            </p:nvSpPr>
            <p:spPr>
              <a:xfrm rot="13260000">
                <a:off x="7441008" y="3326206"/>
                <a:ext cx="1145387" cy="122180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0"/>
                    </a:moveTo>
                    <a:cubicBezTo>
                      <a:pt x="18516" y="4499"/>
                      <a:pt x="14591" y="8500"/>
                      <a:pt x="10132" y="11778"/>
                    </a:cubicBezTo>
                    <a:cubicBezTo>
                      <a:pt x="8255" y="13157"/>
                      <a:pt x="5662" y="14203"/>
                      <a:pt x="4109" y="12842"/>
                    </a:cubicBezTo>
                    <a:cubicBezTo>
                      <a:pt x="1726" y="10754"/>
                      <a:pt x="4412" y="6732"/>
                      <a:pt x="8055" y="7797"/>
                    </a:cubicBezTo>
                    <a:cubicBezTo>
                      <a:pt x="11161" y="8705"/>
                      <a:pt x="11409" y="12598"/>
                      <a:pt x="9408" y="15522"/>
                    </a:cubicBezTo>
                    <a:cubicBezTo>
                      <a:pt x="7373" y="18496"/>
                      <a:pt x="3870" y="20653"/>
                      <a:pt x="0" y="21600"/>
                    </a:cubicBezTo>
                  </a:path>
                </a:pathLst>
              </a:custGeom>
              <a:ln w="50800" cap="rnd">
                <a:solidFill>
                  <a:schemeClr val="accent4"/>
                </a:solidFill>
                <a:custDash>
                  <a:ds d="100000" sp="200000"/>
                </a:custDash>
                <a:miter lim="400000"/>
                <a:tailEnd type="arrow"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7" name="Freeform: Shape 6"/>
              <p:cNvSpPr/>
              <p:nvPr/>
            </p:nvSpPr>
            <p:spPr>
              <a:xfrm flipH="1">
                <a:off x="7177020" y="2119554"/>
                <a:ext cx="1853023" cy="85673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0760" extrusionOk="0">
                    <a:moveTo>
                      <a:pt x="21600" y="20760"/>
                    </a:moveTo>
                    <a:cubicBezTo>
                      <a:pt x="18369" y="9606"/>
                      <a:pt x="14127" y="2481"/>
                      <a:pt x="9559" y="535"/>
                    </a:cubicBezTo>
                    <a:cubicBezTo>
                      <a:pt x="6331" y="-840"/>
                      <a:pt x="3052" y="446"/>
                      <a:pt x="0" y="4285"/>
                    </a:cubicBezTo>
                  </a:path>
                </a:pathLst>
              </a:custGeom>
              <a:ln w="50800" cap="rnd">
                <a:solidFill>
                  <a:schemeClr val="accent3"/>
                </a:solidFill>
                <a:custDash>
                  <a:ds d="100000" sp="200000"/>
                </a:custDash>
                <a:miter lim="400000"/>
                <a:tailEnd type="arrow"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129" name="Group 15"/>
              <p:cNvGrpSpPr/>
              <p:nvPr/>
            </p:nvGrpSpPr>
            <p:grpSpPr>
              <a:xfrm>
                <a:off x="8960458" y="3689043"/>
                <a:ext cx="635001" cy="635001"/>
                <a:chOff x="0" y="0"/>
                <a:chExt cx="1270000" cy="1270000"/>
              </a:xfrm>
            </p:grpSpPr>
            <p:sp>
              <p:nvSpPr>
                <p:cNvPr id="139" name="Freeform: Shape 16"/>
                <p:cNvSpPr/>
                <p:nvPr/>
              </p:nvSpPr>
              <p:spPr>
                <a:xfrm>
                  <a:off x="0" y="0"/>
                  <a:ext cx="1270000" cy="1270000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679" h="19679" extrusionOk="0">
                      <a:moveTo>
                        <a:pt x="16796" y="2882"/>
                      </a:moveTo>
                      <a:cubicBezTo>
                        <a:pt x="20639" y="6724"/>
                        <a:pt x="20639" y="12954"/>
                        <a:pt x="16796" y="16796"/>
                      </a:cubicBezTo>
                      <a:cubicBezTo>
                        <a:pt x="12954" y="20639"/>
                        <a:pt x="6724" y="20639"/>
                        <a:pt x="2882" y="16796"/>
                      </a:cubicBezTo>
                      <a:cubicBezTo>
                        <a:pt x="-961" y="12954"/>
                        <a:pt x="-961" y="6724"/>
                        <a:pt x="2882" y="2882"/>
                      </a:cubicBezTo>
                      <a:cubicBezTo>
                        <a:pt x="6724" y="-961"/>
                        <a:pt x="12954" y="-961"/>
                        <a:pt x="16796" y="2882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40" name="Freeform: Shape 17"/>
                <p:cNvSpPr/>
                <p:nvPr/>
              </p:nvSpPr>
              <p:spPr>
                <a:xfrm>
                  <a:off x="201445" y="252511"/>
                  <a:ext cx="758339" cy="764977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0904" h="21526" extrusionOk="0">
                      <a:moveTo>
                        <a:pt x="20436" y="25"/>
                      </a:moveTo>
                      <a:cubicBezTo>
                        <a:pt x="20097" y="-74"/>
                        <a:pt x="19745" y="130"/>
                        <a:pt x="19648" y="477"/>
                      </a:cubicBezTo>
                      <a:cubicBezTo>
                        <a:pt x="19645" y="495"/>
                        <a:pt x="19149" y="2222"/>
                        <a:pt x="17665" y="2967"/>
                      </a:cubicBezTo>
                      <a:cubicBezTo>
                        <a:pt x="16164" y="3721"/>
                        <a:pt x="15521" y="4638"/>
                        <a:pt x="15226" y="5356"/>
                      </a:cubicBezTo>
                      <a:cubicBezTo>
                        <a:pt x="14043" y="4250"/>
                        <a:pt x="12529" y="3621"/>
                        <a:pt x="10915" y="3621"/>
                      </a:cubicBezTo>
                      <a:cubicBezTo>
                        <a:pt x="9201" y="3621"/>
                        <a:pt x="7593" y="4309"/>
                        <a:pt x="6382" y="5545"/>
                      </a:cubicBezTo>
                      <a:lnTo>
                        <a:pt x="1874" y="10147"/>
                      </a:lnTo>
                      <a:cubicBezTo>
                        <a:pt x="-625" y="12698"/>
                        <a:pt x="-625" y="16849"/>
                        <a:pt x="1874" y="19401"/>
                      </a:cubicBezTo>
                      <a:lnTo>
                        <a:pt x="2084" y="19615"/>
                      </a:lnTo>
                      <a:cubicBezTo>
                        <a:pt x="3295" y="20852"/>
                        <a:pt x="4905" y="21526"/>
                        <a:pt x="6616" y="21526"/>
                      </a:cubicBezTo>
                      <a:cubicBezTo>
                        <a:pt x="8328" y="21526"/>
                        <a:pt x="9939" y="20852"/>
                        <a:pt x="11149" y="19615"/>
                      </a:cubicBezTo>
                      <a:lnTo>
                        <a:pt x="15657" y="15013"/>
                      </a:lnTo>
                      <a:cubicBezTo>
                        <a:pt x="17937" y="12686"/>
                        <a:pt x="18115" y="9036"/>
                        <a:pt x="16236" y="6475"/>
                      </a:cubicBezTo>
                      <a:cubicBezTo>
                        <a:pt x="16237" y="6447"/>
                        <a:pt x="16263" y="6428"/>
                        <a:pt x="16261" y="6400"/>
                      </a:cubicBezTo>
                      <a:cubicBezTo>
                        <a:pt x="16261" y="6387"/>
                        <a:pt x="16216" y="5148"/>
                        <a:pt x="18232" y="4136"/>
                      </a:cubicBezTo>
                      <a:cubicBezTo>
                        <a:pt x="20223" y="3136"/>
                        <a:pt x="20853" y="924"/>
                        <a:pt x="20880" y="829"/>
                      </a:cubicBezTo>
                      <a:cubicBezTo>
                        <a:pt x="20975" y="482"/>
                        <a:pt x="20777" y="123"/>
                        <a:pt x="20436" y="25"/>
                      </a:cubicBezTo>
                      <a:close/>
                      <a:moveTo>
                        <a:pt x="10915" y="4928"/>
                      </a:moveTo>
                      <a:cubicBezTo>
                        <a:pt x="12287" y="4928"/>
                        <a:pt x="13579" y="5473"/>
                        <a:pt x="14549" y="6462"/>
                      </a:cubicBezTo>
                      <a:lnTo>
                        <a:pt x="14758" y="6676"/>
                      </a:lnTo>
                      <a:cubicBezTo>
                        <a:pt x="16760" y="8718"/>
                        <a:pt x="16760" y="12039"/>
                        <a:pt x="14758" y="14082"/>
                      </a:cubicBezTo>
                      <a:lnTo>
                        <a:pt x="14179" y="14673"/>
                      </a:lnTo>
                      <a:cubicBezTo>
                        <a:pt x="9254" y="11883"/>
                        <a:pt x="7175" y="7993"/>
                        <a:pt x="6727" y="7041"/>
                      </a:cubicBezTo>
                      <a:lnTo>
                        <a:pt x="7294" y="6462"/>
                      </a:lnTo>
                      <a:cubicBezTo>
                        <a:pt x="8262" y="5473"/>
                        <a:pt x="9545" y="4928"/>
                        <a:pt x="10915" y="4928"/>
                      </a:cubicBezTo>
                      <a:close/>
                      <a:moveTo>
                        <a:pt x="6247" y="7531"/>
                      </a:moveTo>
                      <a:cubicBezTo>
                        <a:pt x="6895" y="8850"/>
                        <a:pt x="9011" y="12438"/>
                        <a:pt x="13711" y="15151"/>
                      </a:cubicBezTo>
                      <a:lnTo>
                        <a:pt x="10250" y="18684"/>
                      </a:lnTo>
                      <a:cubicBezTo>
                        <a:pt x="9281" y="19674"/>
                        <a:pt x="7986" y="20218"/>
                        <a:pt x="6616" y="20218"/>
                      </a:cubicBezTo>
                      <a:cubicBezTo>
                        <a:pt x="5246" y="20218"/>
                        <a:pt x="3951" y="19674"/>
                        <a:pt x="2983" y="18684"/>
                      </a:cubicBezTo>
                      <a:lnTo>
                        <a:pt x="2773" y="18471"/>
                      </a:lnTo>
                      <a:cubicBezTo>
                        <a:pt x="774" y="16429"/>
                        <a:pt x="774" y="13105"/>
                        <a:pt x="2773" y="11065"/>
                      </a:cubicBezTo>
                      <a:lnTo>
                        <a:pt x="6247" y="7531"/>
                      </a:lnTo>
                      <a:close/>
                      <a:moveTo>
                        <a:pt x="11864" y="8550"/>
                      </a:moveTo>
                      <a:lnTo>
                        <a:pt x="10730" y="9707"/>
                      </a:lnTo>
                      <a:cubicBezTo>
                        <a:pt x="10605" y="9833"/>
                        <a:pt x="10605" y="10031"/>
                        <a:pt x="10730" y="10159"/>
                      </a:cubicBezTo>
                      <a:cubicBezTo>
                        <a:pt x="10793" y="10222"/>
                        <a:pt x="10883" y="10260"/>
                        <a:pt x="10964" y="10260"/>
                      </a:cubicBezTo>
                      <a:cubicBezTo>
                        <a:pt x="11048" y="10260"/>
                        <a:pt x="11124" y="10222"/>
                        <a:pt x="11186" y="10159"/>
                      </a:cubicBezTo>
                      <a:lnTo>
                        <a:pt x="12319" y="9015"/>
                      </a:lnTo>
                      <a:cubicBezTo>
                        <a:pt x="12445" y="8888"/>
                        <a:pt x="12445" y="8677"/>
                        <a:pt x="12319" y="8550"/>
                      </a:cubicBezTo>
                      <a:cubicBezTo>
                        <a:pt x="12194" y="8422"/>
                        <a:pt x="11989" y="8422"/>
                        <a:pt x="11864" y="8550"/>
                      </a:cubicBezTo>
                      <a:close/>
                      <a:moveTo>
                        <a:pt x="4658" y="10159"/>
                      </a:moveTo>
                      <a:lnTo>
                        <a:pt x="3660" y="11178"/>
                      </a:lnTo>
                      <a:cubicBezTo>
                        <a:pt x="1812" y="13005"/>
                        <a:pt x="1477" y="14914"/>
                        <a:pt x="2687" y="16698"/>
                      </a:cubicBezTo>
                      <a:cubicBezTo>
                        <a:pt x="2750" y="16788"/>
                        <a:pt x="2844" y="16836"/>
                        <a:pt x="2946" y="16836"/>
                      </a:cubicBezTo>
                      <a:cubicBezTo>
                        <a:pt x="3008" y="16836"/>
                        <a:pt x="3076" y="16824"/>
                        <a:pt x="3131" y="16786"/>
                      </a:cubicBezTo>
                      <a:cubicBezTo>
                        <a:pt x="3276" y="16682"/>
                        <a:pt x="3304" y="16480"/>
                        <a:pt x="3205" y="16333"/>
                      </a:cubicBezTo>
                      <a:cubicBezTo>
                        <a:pt x="2183" y="14828"/>
                        <a:pt x="2483" y="13244"/>
                        <a:pt x="4104" y="11643"/>
                      </a:cubicBezTo>
                      <a:lnTo>
                        <a:pt x="5114" y="10612"/>
                      </a:lnTo>
                      <a:cubicBezTo>
                        <a:pt x="5239" y="10485"/>
                        <a:pt x="5239" y="10287"/>
                        <a:pt x="5114" y="10159"/>
                      </a:cubicBezTo>
                      <a:cubicBezTo>
                        <a:pt x="4989" y="10032"/>
                        <a:pt x="4784" y="10032"/>
                        <a:pt x="4658" y="10159"/>
                      </a:cubicBezTo>
                      <a:close/>
                      <a:moveTo>
                        <a:pt x="3241" y="16999"/>
                      </a:moveTo>
                      <a:cubicBezTo>
                        <a:pt x="3116" y="17127"/>
                        <a:pt x="3116" y="17337"/>
                        <a:pt x="3241" y="17465"/>
                      </a:cubicBezTo>
                      <a:lnTo>
                        <a:pt x="3402" y="17616"/>
                      </a:lnTo>
                      <a:cubicBezTo>
                        <a:pt x="3464" y="17680"/>
                        <a:pt x="3540" y="17704"/>
                        <a:pt x="3623" y="17704"/>
                      </a:cubicBezTo>
                      <a:cubicBezTo>
                        <a:pt x="3705" y="17704"/>
                        <a:pt x="3783" y="17680"/>
                        <a:pt x="3845" y="17616"/>
                      </a:cubicBezTo>
                      <a:cubicBezTo>
                        <a:pt x="3969" y="17488"/>
                        <a:pt x="3971" y="17278"/>
                        <a:pt x="3845" y="17150"/>
                      </a:cubicBezTo>
                      <a:lnTo>
                        <a:pt x="3697" y="16999"/>
                      </a:lnTo>
                      <a:cubicBezTo>
                        <a:pt x="3572" y="16872"/>
                        <a:pt x="3366" y="16872"/>
                        <a:pt x="3241" y="1699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130" name="Group 18"/>
              <p:cNvGrpSpPr/>
              <p:nvPr/>
            </p:nvGrpSpPr>
            <p:grpSpPr>
              <a:xfrm>
                <a:off x="8960458" y="2364266"/>
                <a:ext cx="635001" cy="635001"/>
                <a:chOff x="0" y="0"/>
                <a:chExt cx="1270000" cy="1270000"/>
              </a:xfrm>
            </p:grpSpPr>
            <p:sp>
              <p:nvSpPr>
                <p:cNvPr id="137" name="Freeform: Shape 19"/>
                <p:cNvSpPr/>
                <p:nvPr/>
              </p:nvSpPr>
              <p:spPr>
                <a:xfrm>
                  <a:off x="0" y="0"/>
                  <a:ext cx="1270000" cy="1270000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679" h="19679" extrusionOk="0">
                      <a:moveTo>
                        <a:pt x="16796" y="2882"/>
                      </a:moveTo>
                      <a:cubicBezTo>
                        <a:pt x="20639" y="6724"/>
                        <a:pt x="20639" y="12954"/>
                        <a:pt x="16796" y="16796"/>
                      </a:cubicBezTo>
                      <a:cubicBezTo>
                        <a:pt x="12954" y="20639"/>
                        <a:pt x="6724" y="20639"/>
                        <a:pt x="2882" y="16796"/>
                      </a:cubicBezTo>
                      <a:cubicBezTo>
                        <a:pt x="-961" y="12954"/>
                        <a:pt x="-961" y="6724"/>
                        <a:pt x="2882" y="2882"/>
                      </a:cubicBezTo>
                      <a:cubicBezTo>
                        <a:pt x="6724" y="-961"/>
                        <a:pt x="12954" y="-961"/>
                        <a:pt x="16796" y="2882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38" name="Freeform: Shape 20"/>
                <p:cNvSpPr/>
                <p:nvPr/>
              </p:nvSpPr>
              <p:spPr>
                <a:xfrm>
                  <a:off x="255984" y="175807"/>
                  <a:ext cx="758032" cy="764977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583" extrusionOk="0">
                      <a:moveTo>
                        <a:pt x="10585" y="5"/>
                      </a:moveTo>
                      <a:cubicBezTo>
                        <a:pt x="10414" y="27"/>
                        <a:pt x="10247" y="105"/>
                        <a:pt x="10133" y="252"/>
                      </a:cubicBezTo>
                      <a:cubicBezTo>
                        <a:pt x="8398" y="2489"/>
                        <a:pt x="10182" y="3991"/>
                        <a:pt x="11139" y="4798"/>
                      </a:cubicBezTo>
                      <a:cubicBezTo>
                        <a:pt x="11426" y="5039"/>
                        <a:pt x="11564" y="5323"/>
                        <a:pt x="11558" y="5649"/>
                      </a:cubicBezTo>
                      <a:cubicBezTo>
                        <a:pt x="11544" y="6227"/>
                        <a:pt x="11078" y="6945"/>
                        <a:pt x="10382" y="7485"/>
                      </a:cubicBezTo>
                      <a:cubicBezTo>
                        <a:pt x="10252" y="7584"/>
                        <a:pt x="10200" y="7731"/>
                        <a:pt x="10167" y="7877"/>
                      </a:cubicBezTo>
                      <a:lnTo>
                        <a:pt x="2341" y="7877"/>
                      </a:lnTo>
                      <a:cubicBezTo>
                        <a:pt x="1047" y="7877"/>
                        <a:pt x="0" y="8917"/>
                        <a:pt x="0" y="10195"/>
                      </a:cubicBezTo>
                      <a:lnTo>
                        <a:pt x="0" y="19265"/>
                      </a:lnTo>
                      <a:cubicBezTo>
                        <a:pt x="0" y="20545"/>
                        <a:pt x="1047" y="21583"/>
                        <a:pt x="2341" y="21583"/>
                      </a:cubicBezTo>
                      <a:lnTo>
                        <a:pt x="19259" y="21583"/>
                      </a:lnTo>
                      <a:cubicBezTo>
                        <a:pt x="20551" y="21583"/>
                        <a:pt x="21600" y="20545"/>
                        <a:pt x="21600" y="19265"/>
                      </a:cubicBezTo>
                      <a:cubicBezTo>
                        <a:pt x="21600" y="19265"/>
                        <a:pt x="21600" y="10195"/>
                        <a:pt x="21600" y="10195"/>
                      </a:cubicBezTo>
                      <a:cubicBezTo>
                        <a:pt x="21600" y="8917"/>
                        <a:pt x="20551" y="7877"/>
                        <a:pt x="19259" y="7877"/>
                      </a:cubicBezTo>
                      <a:lnTo>
                        <a:pt x="11806" y="7877"/>
                      </a:lnTo>
                      <a:cubicBezTo>
                        <a:pt x="12435" y="7186"/>
                        <a:pt x="12888" y="6426"/>
                        <a:pt x="12903" y="5671"/>
                      </a:cubicBezTo>
                      <a:cubicBezTo>
                        <a:pt x="12920" y="4939"/>
                        <a:pt x="12609" y="4283"/>
                        <a:pt x="12010" y="3779"/>
                      </a:cubicBezTo>
                      <a:cubicBezTo>
                        <a:pt x="10613" y="2602"/>
                        <a:pt x="10450" y="2045"/>
                        <a:pt x="11207" y="1069"/>
                      </a:cubicBezTo>
                      <a:cubicBezTo>
                        <a:pt x="11434" y="777"/>
                        <a:pt x="11378" y="363"/>
                        <a:pt x="11083" y="140"/>
                      </a:cubicBezTo>
                      <a:cubicBezTo>
                        <a:pt x="10935" y="27"/>
                        <a:pt x="10757" y="-17"/>
                        <a:pt x="10585" y="5"/>
                      </a:cubicBezTo>
                      <a:close/>
                      <a:moveTo>
                        <a:pt x="2341" y="9210"/>
                      </a:moveTo>
                      <a:lnTo>
                        <a:pt x="19259" y="9210"/>
                      </a:lnTo>
                      <a:cubicBezTo>
                        <a:pt x="19805" y="9210"/>
                        <a:pt x="20254" y="9655"/>
                        <a:pt x="20254" y="10195"/>
                      </a:cubicBezTo>
                      <a:cubicBezTo>
                        <a:pt x="20254" y="10195"/>
                        <a:pt x="20254" y="19265"/>
                        <a:pt x="20254" y="19265"/>
                      </a:cubicBezTo>
                      <a:cubicBezTo>
                        <a:pt x="20254" y="19807"/>
                        <a:pt x="19805" y="20250"/>
                        <a:pt x="19259" y="20250"/>
                      </a:cubicBezTo>
                      <a:lnTo>
                        <a:pt x="2341" y="20250"/>
                      </a:lnTo>
                      <a:cubicBezTo>
                        <a:pt x="1794" y="20250"/>
                        <a:pt x="1346" y="19807"/>
                        <a:pt x="1346" y="19265"/>
                      </a:cubicBezTo>
                      <a:lnTo>
                        <a:pt x="1346" y="10195"/>
                      </a:lnTo>
                      <a:cubicBezTo>
                        <a:pt x="1346" y="9655"/>
                        <a:pt x="1794" y="9210"/>
                        <a:pt x="2341" y="9210"/>
                      </a:cubicBezTo>
                      <a:close/>
                      <a:moveTo>
                        <a:pt x="4682" y="11460"/>
                      </a:moveTo>
                      <a:cubicBezTo>
                        <a:pt x="4496" y="11460"/>
                        <a:pt x="4343" y="11612"/>
                        <a:pt x="4343" y="11796"/>
                      </a:cubicBezTo>
                      <a:cubicBezTo>
                        <a:pt x="4343" y="11983"/>
                        <a:pt x="4496" y="12132"/>
                        <a:pt x="4682" y="12132"/>
                      </a:cubicBezTo>
                      <a:lnTo>
                        <a:pt x="5010" y="12132"/>
                      </a:lnTo>
                      <a:cubicBezTo>
                        <a:pt x="5195" y="12132"/>
                        <a:pt x="5349" y="11983"/>
                        <a:pt x="5349" y="11796"/>
                      </a:cubicBezTo>
                      <a:cubicBezTo>
                        <a:pt x="5349" y="11612"/>
                        <a:pt x="5195" y="11460"/>
                        <a:pt x="5010" y="11460"/>
                      </a:cubicBezTo>
                      <a:lnTo>
                        <a:pt x="4682" y="11460"/>
                      </a:lnTo>
                      <a:close/>
                      <a:moveTo>
                        <a:pt x="6853" y="11460"/>
                      </a:moveTo>
                      <a:cubicBezTo>
                        <a:pt x="6666" y="11460"/>
                        <a:pt x="6514" y="11612"/>
                        <a:pt x="6514" y="11796"/>
                      </a:cubicBezTo>
                      <a:cubicBezTo>
                        <a:pt x="6514" y="11983"/>
                        <a:pt x="6666" y="12132"/>
                        <a:pt x="6853" y="12132"/>
                      </a:cubicBezTo>
                      <a:lnTo>
                        <a:pt x="7181" y="12132"/>
                      </a:lnTo>
                      <a:cubicBezTo>
                        <a:pt x="7368" y="12132"/>
                        <a:pt x="7520" y="11983"/>
                        <a:pt x="7520" y="11796"/>
                      </a:cubicBezTo>
                      <a:cubicBezTo>
                        <a:pt x="7520" y="11612"/>
                        <a:pt x="7368" y="11460"/>
                        <a:pt x="7181" y="11460"/>
                      </a:cubicBezTo>
                      <a:lnTo>
                        <a:pt x="6853" y="11460"/>
                      </a:lnTo>
                      <a:close/>
                      <a:moveTo>
                        <a:pt x="9375" y="11460"/>
                      </a:moveTo>
                      <a:cubicBezTo>
                        <a:pt x="9189" y="11460"/>
                        <a:pt x="9047" y="11612"/>
                        <a:pt x="9047" y="11796"/>
                      </a:cubicBezTo>
                      <a:cubicBezTo>
                        <a:pt x="9047" y="11983"/>
                        <a:pt x="9189" y="12132"/>
                        <a:pt x="9375" y="12132"/>
                      </a:cubicBezTo>
                      <a:lnTo>
                        <a:pt x="9714" y="12132"/>
                      </a:lnTo>
                      <a:cubicBezTo>
                        <a:pt x="9901" y="12132"/>
                        <a:pt x="10054" y="11983"/>
                        <a:pt x="10054" y="11796"/>
                      </a:cubicBezTo>
                      <a:cubicBezTo>
                        <a:pt x="10054" y="11612"/>
                        <a:pt x="9901" y="11460"/>
                        <a:pt x="9714" y="11460"/>
                      </a:cubicBezTo>
                      <a:lnTo>
                        <a:pt x="9375" y="11460"/>
                      </a:lnTo>
                      <a:close/>
                      <a:moveTo>
                        <a:pt x="11558" y="11460"/>
                      </a:moveTo>
                      <a:cubicBezTo>
                        <a:pt x="11370" y="11460"/>
                        <a:pt x="11218" y="11612"/>
                        <a:pt x="11218" y="11796"/>
                      </a:cubicBezTo>
                      <a:cubicBezTo>
                        <a:pt x="11218" y="11983"/>
                        <a:pt x="11370" y="12132"/>
                        <a:pt x="11558" y="12132"/>
                      </a:cubicBezTo>
                      <a:lnTo>
                        <a:pt x="11897" y="12132"/>
                      </a:lnTo>
                      <a:cubicBezTo>
                        <a:pt x="12083" y="12132"/>
                        <a:pt x="12225" y="11983"/>
                        <a:pt x="12225" y="11796"/>
                      </a:cubicBezTo>
                      <a:cubicBezTo>
                        <a:pt x="12225" y="11612"/>
                        <a:pt x="12083" y="11460"/>
                        <a:pt x="11897" y="11460"/>
                      </a:cubicBezTo>
                      <a:lnTo>
                        <a:pt x="11558" y="11460"/>
                      </a:lnTo>
                      <a:close/>
                      <a:moveTo>
                        <a:pt x="13729" y="11460"/>
                      </a:moveTo>
                      <a:cubicBezTo>
                        <a:pt x="13543" y="11460"/>
                        <a:pt x="13390" y="11612"/>
                        <a:pt x="13390" y="11796"/>
                      </a:cubicBezTo>
                      <a:cubicBezTo>
                        <a:pt x="13390" y="11983"/>
                        <a:pt x="13543" y="12132"/>
                        <a:pt x="13729" y="12132"/>
                      </a:cubicBezTo>
                      <a:lnTo>
                        <a:pt x="14057" y="12132"/>
                      </a:lnTo>
                      <a:cubicBezTo>
                        <a:pt x="14244" y="12132"/>
                        <a:pt x="14396" y="11983"/>
                        <a:pt x="14396" y="11796"/>
                      </a:cubicBezTo>
                      <a:cubicBezTo>
                        <a:pt x="14396" y="11612"/>
                        <a:pt x="14244" y="11460"/>
                        <a:pt x="14057" y="11460"/>
                      </a:cubicBezTo>
                      <a:lnTo>
                        <a:pt x="13729" y="11460"/>
                      </a:lnTo>
                      <a:close/>
                      <a:moveTo>
                        <a:pt x="16251" y="11460"/>
                      </a:moveTo>
                      <a:cubicBezTo>
                        <a:pt x="16064" y="11460"/>
                        <a:pt x="15923" y="11612"/>
                        <a:pt x="15923" y="11796"/>
                      </a:cubicBezTo>
                      <a:cubicBezTo>
                        <a:pt x="15923" y="11983"/>
                        <a:pt x="16064" y="12132"/>
                        <a:pt x="16251" y="12132"/>
                      </a:cubicBezTo>
                      <a:lnTo>
                        <a:pt x="16590" y="12132"/>
                      </a:lnTo>
                      <a:cubicBezTo>
                        <a:pt x="16776" y="12132"/>
                        <a:pt x="16929" y="11983"/>
                        <a:pt x="16929" y="11796"/>
                      </a:cubicBezTo>
                      <a:cubicBezTo>
                        <a:pt x="16929" y="11612"/>
                        <a:pt x="16776" y="11460"/>
                        <a:pt x="16590" y="11460"/>
                      </a:cubicBezTo>
                      <a:lnTo>
                        <a:pt x="16251" y="11460"/>
                      </a:lnTo>
                      <a:close/>
                      <a:moveTo>
                        <a:pt x="4682" y="13610"/>
                      </a:moveTo>
                      <a:cubicBezTo>
                        <a:pt x="4496" y="13610"/>
                        <a:pt x="4343" y="13762"/>
                        <a:pt x="4343" y="13946"/>
                      </a:cubicBezTo>
                      <a:cubicBezTo>
                        <a:pt x="4343" y="14131"/>
                        <a:pt x="4496" y="14282"/>
                        <a:pt x="4682" y="14282"/>
                      </a:cubicBezTo>
                      <a:lnTo>
                        <a:pt x="5010" y="14282"/>
                      </a:lnTo>
                      <a:cubicBezTo>
                        <a:pt x="5195" y="14282"/>
                        <a:pt x="5349" y="14131"/>
                        <a:pt x="5349" y="13946"/>
                      </a:cubicBezTo>
                      <a:cubicBezTo>
                        <a:pt x="5349" y="13762"/>
                        <a:pt x="5195" y="13610"/>
                        <a:pt x="5010" y="13610"/>
                      </a:cubicBezTo>
                      <a:lnTo>
                        <a:pt x="4682" y="13610"/>
                      </a:lnTo>
                      <a:close/>
                      <a:moveTo>
                        <a:pt x="6853" y="13610"/>
                      </a:moveTo>
                      <a:cubicBezTo>
                        <a:pt x="6666" y="13610"/>
                        <a:pt x="6514" y="13762"/>
                        <a:pt x="6514" y="13946"/>
                      </a:cubicBezTo>
                      <a:cubicBezTo>
                        <a:pt x="6514" y="14131"/>
                        <a:pt x="6666" y="14282"/>
                        <a:pt x="6853" y="14282"/>
                      </a:cubicBezTo>
                      <a:lnTo>
                        <a:pt x="7181" y="14282"/>
                      </a:lnTo>
                      <a:cubicBezTo>
                        <a:pt x="7368" y="14282"/>
                        <a:pt x="7520" y="14131"/>
                        <a:pt x="7520" y="13946"/>
                      </a:cubicBezTo>
                      <a:cubicBezTo>
                        <a:pt x="7520" y="13762"/>
                        <a:pt x="7368" y="13610"/>
                        <a:pt x="7181" y="13610"/>
                      </a:cubicBezTo>
                      <a:lnTo>
                        <a:pt x="6853" y="13610"/>
                      </a:lnTo>
                      <a:close/>
                      <a:moveTo>
                        <a:pt x="9375" y="13610"/>
                      </a:moveTo>
                      <a:cubicBezTo>
                        <a:pt x="9189" y="13610"/>
                        <a:pt x="9047" y="13762"/>
                        <a:pt x="9047" y="13946"/>
                      </a:cubicBezTo>
                      <a:cubicBezTo>
                        <a:pt x="9047" y="14131"/>
                        <a:pt x="9189" y="14282"/>
                        <a:pt x="9375" y="14282"/>
                      </a:cubicBezTo>
                      <a:lnTo>
                        <a:pt x="9714" y="14282"/>
                      </a:lnTo>
                      <a:cubicBezTo>
                        <a:pt x="9901" y="14282"/>
                        <a:pt x="10054" y="14131"/>
                        <a:pt x="10054" y="13946"/>
                      </a:cubicBezTo>
                      <a:cubicBezTo>
                        <a:pt x="10054" y="13762"/>
                        <a:pt x="9901" y="13610"/>
                        <a:pt x="9714" y="13610"/>
                      </a:cubicBezTo>
                      <a:lnTo>
                        <a:pt x="9375" y="13610"/>
                      </a:lnTo>
                      <a:close/>
                      <a:moveTo>
                        <a:pt x="11558" y="13610"/>
                      </a:moveTo>
                      <a:cubicBezTo>
                        <a:pt x="11370" y="13610"/>
                        <a:pt x="11218" y="13762"/>
                        <a:pt x="11218" y="13946"/>
                      </a:cubicBezTo>
                      <a:cubicBezTo>
                        <a:pt x="11218" y="14131"/>
                        <a:pt x="11370" y="14282"/>
                        <a:pt x="11558" y="14282"/>
                      </a:cubicBezTo>
                      <a:lnTo>
                        <a:pt x="11897" y="14282"/>
                      </a:lnTo>
                      <a:cubicBezTo>
                        <a:pt x="12083" y="14282"/>
                        <a:pt x="12225" y="14131"/>
                        <a:pt x="12225" y="13946"/>
                      </a:cubicBezTo>
                      <a:cubicBezTo>
                        <a:pt x="12225" y="13762"/>
                        <a:pt x="12083" y="13610"/>
                        <a:pt x="11897" y="13610"/>
                      </a:cubicBezTo>
                      <a:lnTo>
                        <a:pt x="11558" y="13610"/>
                      </a:lnTo>
                      <a:close/>
                      <a:moveTo>
                        <a:pt x="13729" y="13610"/>
                      </a:moveTo>
                      <a:cubicBezTo>
                        <a:pt x="13543" y="13610"/>
                        <a:pt x="13390" y="13762"/>
                        <a:pt x="13390" y="13946"/>
                      </a:cubicBezTo>
                      <a:cubicBezTo>
                        <a:pt x="13390" y="14131"/>
                        <a:pt x="13543" y="14282"/>
                        <a:pt x="13729" y="14282"/>
                      </a:cubicBezTo>
                      <a:lnTo>
                        <a:pt x="14057" y="14282"/>
                      </a:lnTo>
                      <a:cubicBezTo>
                        <a:pt x="14244" y="14282"/>
                        <a:pt x="14396" y="14131"/>
                        <a:pt x="14396" y="13946"/>
                      </a:cubicBezTo>
                      <a:cubicBezTo>
                        <a:pt x="14396" y="13762"/>
                        <a:pt x="14244" y="13610"/>
                        <a:pt x="14057" y="13610"/>
                      </a:cubicBezTo>
                      <a:lnTo>
                        <a:pt x="13729" y="13610"/>
                      </a:lnTo>
                      <a:close/>
                      <a:moveTo>
                        <a:pt x="16251" y="13610"/>
                      </a:moveTo>
                      <a:cubicBezTo>
                        <a:pt x="16064" y="13610"/>
                        <a:pt x="15923" y="13762"/>
                        <a:pt x="15923" y="13946"/>
                      </a:cubicBezTo>
                      <a:cubicBezTo>
                        <a:pt x="15923" y="14131"/>
                        <a:pt x="16064" y="14282"/>
                        <a:pt x="16251" y="14282"/>
                      </a:cubicBezTo>
                      <a:lnTo>
                        <a:pt x="16590" y="14282"/>
                      </a:lnTo>
                      <a:cubicBezTo>
                        <a:pt x="16776" y="14282"/>
                        <a:pt x="16929" y="14131"/>
                        <a:pt x="16929" y="13946"/>
                      </a:cubicBezTo>
                      <a:cubicBezTo>
                        <a:pt x="16929" y="13762"/>
                        <a:pt x="16776" y="13610"/>
                        <a:pt x="16590" y="13610"/>
                      </a:cubicBezTo>
                      <a:lnTo>
                        <a:pt x="16251" y="13610"/>
                      </a:lnTo>
                      <a:close/>
                      <a:moveTo>
                        <a:pt x="4682" y="15402"/>
                      </a:moveTo>
                      <a:cubicBezTo>
                        <a:pt x="4496" y="15402"/>
                        <a:pt x="4343" y="15553"/>
                        <a:pt x="4343" y="15738"/>
                      </a:cubicBezTo>
                      <a:cubicBezTo>
                        <a:pt x="4343" y="15922"/>
                        <a:pt x="4496" y="16074"/>
                        <a:pt x="4682" y="16074"/>
                      </a:cubicBezTo>
                      <a:lnTo>
                        <a:pt x="5010" y="16074"/>
                      </a:lnTo>
                      <a:cubicBezTo>
                        <a:pt x="5195" y="16074"/>
                        <a:pt x="5349" y="15922"/>
                        <a:pt x="5349" y="15738"/>
                      </a:cubicBezTo>
                      <a:cubicBezTo>
                        <a:pt x="5349" y="15553"/>
                        <a:pt x="5195" y="15402"/>
                        <a:pt x="5010" y="15402"/>
                      </a:cubicBezTo>
                      <a:lnTo>
                        <a:pt x="4682" y="15402"/>
                      </a:lnTo>
                      <a:close/>
                      <a:moveTo>
                        <a:pt x="6853" y="15402"/>
                      </a:moveTo>
                      <a:cubicBezTo>
                        <a:pt x="6666" y="15402"/>
                        <a:pt x="6514" y="15553"/>
                        <a:pt x="6514" y="15738"/>
                      </a:cubicBezTo>
                      <a:cubicBezTo>
                        <a:pt x="6514" y="15922"/>
                        <a:pt x="6666" y="16074"/>
                        <a:pt x="6853" y="16074"/>
                      </a:cubicBezTo>
                      <a:lnTo>
                        <a:pt x="7181" y="16074"/>
                      </a:lnTo>
                      <a:cubicBezTo>
                        <a:pt x="7368" y="16074"/>
                        <a:pt x="7520" y="15922"/>
                        <a:pt x="7520" y="15738"/>
                      </a:cubicBezTo>
                      <a:cubicBezTo>
                        <a:pt x="7520" y="15553"/>
                        <a:pt x="7368" y="15402"/>
                        <a:pt x="7181" y="15402"/>
                      </a:cubicBezTo>
                      <a:lnTo>
                        <a:pt x="6853" y="15402"/>
                      </a:lnTo>
                      <a:close/>
                      <a:moveTo>
                        <a:pt x="9375" y="15402"/>
                      </a:moveTo>
                      <a:cubicBezTo>
                        <a:pt x="9189" y="15402"/>
                        <a:pt x="9047" y="15553"/>
                        <a:pt x="9047" y="15738"/>
                      </a:cubicBezTo>
                      <a:cubicBezTo>
                        <a:pt x="9047" y="15922"/>
                        <a:pt x="9189" y="16074"/>
                        <a:pt x="9375" y="16074"/>
                      </a:cubicBezTo>
                      <a:lnTo>
                        <a:pt x="9714" y="16074"/>
                      </a:lnTo>
                      <a:cubicBezTo>
                        <a:pt x="9901" y="16074"/>
                        <a:pt x="10054" y="15922"/>
                        <a:pt x="10054" y="15738"/>
                      </a:cubicBezTo>
                      <a:cubicBezTo>
                        <a:pt x="10054" y="15553"/>
                        <a:pt x="9901" y="15402"/>
                        <a:pt x="9714" y="15402"/>
                      </a:cubicBezTo>
                      <a:lnTo>
                        <a:pt x="9375" y="15402"/>
                      </a:lnTo>
                      <a:close/>
                      <a:moveTo>
                        <a:pt x="11558" y="15402"/>
                      </a:moveTo>
                      <a:cubicBezTo>
                        <a:pt x="11370" y="15402"/>
                        <a:pt x="11218" y="15553"/>
                        <a:pt x="11218" y="15738"/>
                      </a:cubicBezTo>
                      <a:cubicBezTo>
                        <a:pt x="11218" y="15922"/>
                        <a:pt x="11370" y="16074"/>
                        <a:pt x="11558" y="16074"/>
                      </a:cubicBezTo>
                      <a:lnTo>
                        <a:pt x="11897" y="16074"/>
                      </a:lnTo>
                      <a:cubicBezTo>
                        <a:pt x="12083" y="16074"/>
                        <a:pt x="12225" y="15922"/>
                        <a:pt x="12225" y="15738"/>
                      </a:cubicBezTo>
                      <a:cubicBezTo>
                        <a:pt x="12225" y="15553"/>
                        <a:pt x="12083" y="15402"/>
                        <a:pt x="11897" y="15402"/>
                      </a:cubicBezTo>
                      <a:lnTo>
                        <a:pt x="11558" y="15402"/>
                      </a:lnTo>
                      <a:close/>
                      <a:moveTo>
                        <a:pt x="13729" y="15402"/>
                      </a:moveTo>
                      <a:cubicBezTo>
                        <a:pt x="13543" y="15402"/>
                        <a:pt x="13390" y="15553"/>
                        <a:pt x="13390" y="15738"/>
                      </a:cubicBezTo>
                      <a:cubicBezTo>
                        <a:pt x="13390" y="15922"/>
                        <a:pt x="13543" y="16074"/>
                        <a:pt x="13729" y="16074"/>
                      </a:cubicBezTo>
                      <a:lnTo>
                        <a:pt x="14057" y="16074"/>
                      </a:lnTo>
                      <a:cubicBezTo>
                        <a:pt x="14244" y="16074"/>
                        <a:pt x="14396" y="15922"/>
                        <a:pt x="14396" y="15738"/>
                      </a:cubicBezTo>
                      <a:cubicBezTo>
                        <a:pt x="14396" y="15553"/>
                        <a:pt x="14244" y="15402"/>
                        <a:pt x="14057" y="15402"/>
                      </a:cubicBezTo>
                      <a:lnTo>
                        <a:pt x="13729" y="15402"/>
                      </a:lnTo>
                      <a:close/>
                      <a:moveTo>
                        <a:pt x="16251" y="15402"/>
                      </a:moveTo>
                      <a:cubicBezTo>
                        <a:pt x="16064" y="15402"/>
                        <a:pt x="15923" y="15553"/>
                        <a:pt x="15923" y="15738"/>
                      </a:cubicBezTo>
                      <a:cubicBezTo>
                        <a:pt x="15923" y="15922"/>
                        <a:pt x="16064" y="16074"/>
                        <a:pt x="16251" y="16074"/>
                      </a:cubicBezTo>
                      <a:lnTo>
                        <a:pt x="16590" y="16074"/>
                      </a:lnTo>
                      <a:cubicBezTo>
                        <a:pt x="16776" y="16074"/>
                        <a:pt x="16929" y="15922"/>
                        <a:pt x="16929" y="15738"/>
                      </a:cubicBezTo>
                      <a:cubicBezTo>
                        <a:pt x="16929" y="15553"/>
                        <a:pt x="16776" y="15402"/>
                        <a:pt x="16590" y="15402"/>
                      </a:cubicBezTo>
                      <a:lnTo>
                        <a:pt x="16251" y="15402"/>
                      </a:lnTo>
                      <a:close/>
                      <a:moveTo>
                        <a:pt x="4682" y="17552"/>
                      </a:moveTo>
                      <a:cubicBezTo>
                        <a:pt x="4496" y="17552"/>
                        <a:pt x="4343" y="17704"/>
                        <a:pt x="4343" y="17888"/>
                      </a:cubicBezTo>
                      <a:cubicBezTo>
                        <a:pt x="4343" y="18073"/>
                        <a:pt x="4496" y="18224"/>
                        <a:pt x="4682" y="18224"/>
                      </a:cubicBezTo>
                      <a:lnTo>
                        <a:pt x="5010" y="18224"/>
                      </a:lnTo>
                      <a:cubicBezTo>
                        <a:pt x="5195" y="18224"/>
                        <a:pt x="5349" y="18073"/>
                        <a:pt x="5349" y="17888"/>
                      </a:cubicBezTo>
                      <a:cubicBezTo>
                        <a:pt x="5349" y="17704"/>
                        <a:pt x="5195" y="17552"/>
                        <a:pt x="5010" y="17552"/>
                      </a:cubicBezTo>
                      <a:lnTo>
                        <a:pt x="4682" y="17552"/>
                      </a:lnTo>
                      <a:close/>
                      <a:moveTo>
                        <a:pt x="6853" y="17552"/>
                      </a:moveTo>
                      <a:cubicBezTo>
                        <a:pt x="6666" y="17552"/>
                        <a:pt x="6514" y="17704"/>
                        <a:pt x="6514" y="17888"/>
                      </a:cubicBezTo>
                      <a:cubicBezTo>
                        <a:pt x="6514" y="18073"/>
                        <a:pt x="6666" y="18224"/>
                        <a:pt x="6853" y="18224"/>
                      </a:cubicBezTo>
                      <a:lnTo>
                        <a:pt x="14272" y="18224"/>
                      </a:lnTo>
                      <a:cubicBezTo>
                        <a:pt x="14460" y="18224"/>
                        <a:pt x="14611" y="18073"/>
                        <a:pt x="14611" y="17888"/>
                      </a:cubicBezTo>
                      <a:cubicBezTo>
                        <a:pt x="14611" y="17704"/>
                        <a:pt x="14460" y="17552"/>
                        <a:pt x="14272" y="17552"/>
                      </a:cubicBezTo>
                      <a:lnTo>
                        <a:pt x="6853" y="17552"/>
                      </a:lnTo>
                      <a:close/>
                      <a:moveTo>
                        <a:pt x="16251" y="17552"/>
                      </a:moveTo>
                      <a:cubicBezTo>
                        <a:pt x="16064" y="17552"/>
                        <a:pt x="15923" y="17704"/>
                        <a:pt x="15923" y="17888"/>
                      </a:cubicBezTo>
                      <a:cubicBezTo>
                        <a:pt x="15923" y="18073"/>
                        <a:pt x="16064" y="18224"/>
                        <a:pt x="16251" y="18224"/>
                      </a:cubicBezTo>
                      <a:lnTo>
                        <a:pt x="16590" y="18224"/>
                      </a:lnTo>
                      <a:cubicBezTo>
                        <a:pt x="16776" y="18224"/>
                        <a:pt x="16929" y="18073"/>
                        <a:pt x="16929" y="17888"/>
                      </a:cubicBezTo>
                      <a:cubicBezTo>
                        <a:pt x="16929" y="17704"/>
                        <a:pt x="16776" y="17552"/>
                        <a:pt x="16590" y="17552"/>
                      </a:cubicBezTo>
                      <a:lnTo>
                        <a:pt x="16251" y="17552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131" name="Group 21"/>
              <p:cNvGrpSpPr/>
              <p:nvPr/>
            </p:nvGrpSpPr>
            <p:grpSpPr>
              <a:xfrm>
                <a:off x="2556988" y="3689043"/>
                <a:ext cx="635001" cy="635001"/>
                <a:chOff x="0" y="0"/>
                <a:chExt cx="1270000" cy="1270000"/>
              </a:xfrm>
            </p:grpSpPr>
            <p:sp>
              <p:nvSpPr>
                <p:cNvPr id="135" name="Freeform: Shape 22"/>
                <p:cNvSpPr/>
                <p:nvPr/>
              </p:nvSpPr>
              <p:spPr>
                <a:xfrm>
                  <a:off x="0" y="0"/>
                  <a:ext cx="1270000" cy="1270000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679" h="19679" extrusionOk="0">
                      <a:moveTo>
                        <a:pt x="16796" y="2882"/>
                      </a:moveTo>
                      <a:cubicBezTo>
                        <a:pt x="20639" y="6724"/>
                        <a:pt x="20639" y="12954"/>
                        <a:pt x="16796" y="16796"/>
                      </a:cubicBezTo>
                      <a:cubicBezTo>
                        <a:pt x="12954" y="20639"/>
                        <a:pt x="6724" y="20639"/>
                        <a:pt x="2882" y="16796"/>
                      </a:cubicBezTo>
                      <a:cubicBezTo>
                        <a:pt x="-961" y="12954"/>
                        <a:pt x="-961" y="6724"/>
                        <a:pt x="2882" y="2882"/>
                      </a:cubicBezTo>
                      <a:cubicBezTo>
                        <a:pt x="6724" y="-961"/>
                        <a:pt x="12954" y="-961"/>
                        <a:pt x="16796" y="2882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36" name="Freeform: Shape 23"/>
                <p:cNvSpPr/>
                <p:nvPr/>
              </p:nvSpPr>
              <p:spPr>
                <a:xfrm>
                  <a:off x="194871" y="207571"/>
                  <a:ext cx="854858" cy="854858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1216" y="0"/>
                      </a:moveTo>
                      <a:cubicBezTo>
                        <a:pt x="10861" y="0"/>
                        <a:pt x="10570" y="290"/>
                        <a:pt x="10570" y="646"/>
                      </a:cubicBezTo>
                      <a:lnTo>
                        <a:pt x="10570" y="2571"/>
                      </a:lnTo>
                      <a:cubicBezTo>
                        <a:pt x="10570" y="2926"/>
                        <a:pt x="10861" y="3217"/>
                        <a:pt x="11216" y="3217"/>
                      </a:cubicBezTo>
                      <a:cubicBezTo>
                        <a:pt x="11573" y="3217"/>
                        <a:pt x="11848" y="2926"/>
                        <a:pt x="11848" y="2571"/>
                      </a:cubicBezTo>
                      <a:lnTo>
                        <a:pt x="11848" y="646"/>
                      </a:lnTo>
                      <a:cubicBezTo>
                        <a:pt x="11848" y="290"/>
                        <a:pt x="11571" y="0"/>
                        <a:pt x="11216" y="0"/>
                      </a:cubicBezTo>
                      <a:close/>
                      <a:moveTo>
                        <a:pt x="3863" y="2757"/>
                      </a:moveTo>
                      <a:cubicBezTo>
                        <a:pt x="3699" y="2757"/>
                        <a:pt x="3529" y="2818"/>
                        <a:pt x="3404" y="2944"/>
                      </a:cubicBezTo>
                      <a:cubicBezTo>
                        <a:pt x="3151" y="3196"/>
                        <a:pt x="3152" y="3612"/>
                        <a:pt x="3404" y="3863"/>
                      </a:cubicBezTo>
                      <a:lnTo>
                        <a:pt x="4768" y="5228"/>
                      </a:lnTo>
                      <a:cubicBezTo>
                        <a:pt x="4893" y="5354"/>
                        <a:pt x="5065" y="5414"/>
                        <a:pt x="5228" y="5414"/>
                      </a:cubicBezTo>
                      <a:cubicBezTo>
                        <a:pt x="5394" y="5414"/>
                        <a:pt x="5547" y="5354"/>
                        <a:pt x="5673" y="5228"/>
                      </a:cubicBezTo>
                      <a:cubicBezTo>
                        <a:pt x="5924" y="4976"/>
                        <a:pt x="5924" y="4560"/>
                        <a:pt x="5673" y="4309"/>
                      </a:cubicBezTo>
                      <a:lnTo>
                        <a:pt x="4309" y="2944"/>
                      </a:lnTo>
                      <a:cubicBezTo>
                        <a:pt x="4183" y="2818"/>
                        <a:pt x="4028" y="2757"/>
                        <a:pt x="3863" y="2757"/>
                      </a:cubicBezTo>
                      <a:close/>
                      <a:moveTo>
                        <a:pt x="18096" y="2757"/>
                      </a:moveTo>
                      <a:cubicBezTo>
                        <a:pt x="17931" y="2757"/>
                        <a:pt x="17762" y="2818"/>
                        <a:pt x="17636" y="2944"/>
                      </a:cubicBezTo>
                      <a:lnTo>
                        <a:pt x="16272" y="4309"/>
                      </a:lnTo>
                      <a:cubicBezTo>
                        <a:pt x="16020" y="4560"/>
                        <a:pt x="16020" y="4976"/>
                        <a:pt x="16272" y="5228"/>
                      </a:cubicBezTo>
                      <a:cubicBezTo>
                        <a:pt x="16397" y="5354"/>
                        <a:pt x="16566" y="5414"/>
                        <a:pt x="16731" y="5414"/>
                      </a:cubicBezTo>
                      <a:cubicBezTo>
                        <a:pt x="16897" y="5414"/>
                        <a:pt x="17051" y="5354"/>
                        <a:pt x="17177" y="5228"/>
                      </a:cubicBezTo>
                      <a:lnTo>
                        <a:pt x="18541" y="3863"/>
                      </a:lnTo>
                      <a:cubicBezTo>
                        <a:pt x="18793" y="3612"/>
                        <a:pt x="18793" y="3196"/>
                        <a:pt x="18541" y="2944"/>
                      </a:cubicBezTo>
                      <a:cubicBezTo>
                        <a:pt x="18415" y="2818"/>
                        <a:pt x="18260" y="2757"/>
                        <a:pt x="18096" y="2757"/>
                      </a:cubicBezTo>
                      <a:close/>
                      <a:moveTo>
                        <a:pt x="10944" y="3677"/>
                      </a:moveTo>
                      <a:cubicBezTo>
                        <a:pt x="7184" y="3677"/>
                        <a:pt x="4136" y="6741"/>
                        <a:pt x="4136" y="10498"/>
                      </a:cubicBezTo>
                      <a:cubicBezTo>
                        <a:pt x="4136" y="14258"/>
                        <a:pt x="7184" y="17306"/>
                        <a:pt x="10944" y="17306"/>
                      </a:cubicBezTo>
                      <a:cubicBezTo>
                        <a:pt x="14702" y="17306"/>
                        <a:pt x="17765" y="14258"/>
                        <a:pt x="17765" y="10498"/>
                      </a:cubicBezTo>
                      <a:cubicBezTo>
                        <a:pt x="17765" y="6741"/>
                        <a:pt x="14702" y="3677"/>
                        <a:pt x="10944" y="3677"/>
                      </a:cubicBezTo>
                      <a:close/>
                      <a:moveTo>
                        <a:pt x="10944" y="4969"/>
                      </a:moveTo>
                      <a:cubicBezTo>
                        <a:pt x="13991" y="4969"/>
                        <a:pt x="16473" y="7452"/>
                        <a:pt x="16473" y="10498"/>
                      </a:cubicBezTo>
                      <a:cubicBezTo>
                        <a:pt x="16473" y="13548"/>
                        <a:pt x="13991" y="16028"/>
                        <a:pt x="10944" y="16028"/>
                      </a:cubicBezTo>
                      <a:cubicBezTo>
                        <a:pt x="7895" y="16028"/>
                        <a:pt x="5414" y="13548"/>
                        <a:pt x="5414" y="10498"/>
                      </a:cubicBezTo>
                      <a:cubicBezTo>
                        <a:pt x="5414" y="7452"/>
                        <a:pt x="7895" y="4969"/>
                        <a:pt x="10944" y="4969"/>
                      </a:cubicBezTo>
                      <a:close/>
                      <a:moveTo>
                        <a:pt x="10599" y="5974"/>
                      </a:moveTo>
                      <a:cubicBezTo>
                        <a:pt x="9292" y="5974"/>
                        <a:pt x="8062" y="6676"/>
                        <a:pt x="7396" y="7798"/>
                      </a:cubicBezTo>
                      <a:cubicBezTo>
                        <a:pt x="7306" y="7953"/>
                        <a:pt x="7359" y="8152"/>
                        <a:pt x="7511" y="8244"/>
                      </a:cubicBezTo>
                      <a:cubicBezTo>
                        <a:pt x="7563" y="8275"/>
                        <a:pt x="7614" y="8287"/>
                        <a:pt x="7669" y="8287"/>
                      </a:cubicBezTo>
                      <a:cubicBezTo>
                        <a:pt x="7780" y="8287"/>
                        <a:pt x="7881" y="8229"/>
                        <a:pt x="7942" y="8129"/>
                      </a:cubicBezTo>
                      <a:cubicBezTo>
                        <a:pt x="8492" y="7199"/>
                        <a:pt x="9519" y="6621"/>
                        <a:pt x="10599" y="6621"/>
                      </a:cubicBezTo>
                      <a:cubicBezTo>
                        <a:pt x="10777" y="6621"/>
                        <a:pt x="10915" y="6482"/>
                        <a:pt x="10915" y="6305"/>
                      </a:cubicBezTo>
                      <a:cubicBezTo>
                        <a:pt x="10915" y="6127"/>
                        <a:pt x="10777" y="5974"/>
                        <a:pt x="10599" y="5974"/>
                      </a:cubicBezTo>
                      <a:close/>
                      <a:moveTo>
                        <a:pt x="7368" y="8746"/>
                      </a:moveTo>
                      <a:cubicBezTo>
                        <a:pt x="7197" y="8707"/>
                        <a:pt x="7021" y="8815"/>
                        <a:pt x="6980" y="8990"/>
                      </a:cubicBezTo>
                      <a:cubicBezTo>
                        <a:pt x="6917" y="9256"/>
                        <a:pt x="6894" y="9408"/>
                        <a:pt x="6894" y="9709"/>
                      </a:cubicBezTo>
                      <a:cubicBezTo>
                        <a:pt x="6894" y="9888"/>
                        <a:pt x="7031" y="10039"/>
                        <a:pt x="7210" y="10039"/>
                      </a:cubicBezTo>
                      <a:cubicBezTo>
                        <a:pt x="7387" y="10039"/>
                        <a:pt x="7540" y="9888"/>
                        <a:pt x="7540" y="9709"/>
                      </a:cubicBezTo>
                      <a:cubicBezTo>
                        <a:pt x="7540" y="9479"/>
                        <a:pt x="7555" y="9373"/>
                        <a:pt x="7612" y="9134"/>
                      </a:cubicBezTo>
                      <a:cubicBezTo>
                        <a:pt x="7652" y="8960"/>
                        <a:pt x="7542" y="8788"/>
                        <a:pt x="7368" y="8746"/>
                      </a:cubicBezTo>
                      <a:close/>
                      <a:moveTo>
                        <a:pt x="646" y="10111"/>
                      </a:moveTo>
                      <a:cubicBezTo>
                        <a:pt x="291" y="10111"/>
                        <a:pt x="0" y="10401"/>
                        <a:pt x="0" y="10757"/>
                      </a:cubicBezTo>
                      <a:cubicBezTo>
                        <a:pt x="0" y="11112"/>
                        <a:pt x="291" y="11403"/>
                        <a:pt x="646" y="11403"/>
                      </a:cubicBezTo>
                      <a:lnTo>
                        <a:pt x="2571" y="11403"/>
                      </a:lnTo>
                      <a:cubicBezTo>
                        <a:pt x="2926" y="11403"/>
                        <a:pt x="3217" y="11112"/>
                        <a:pt x="3217" y="10757"/>
                      </a:cubicBezTo>
                      <a:cubicBezTo>
                        <a:pt x="3217" y="10401"/>
                        <a:pt x="2926" y="10111"/>
                        <a:pt x="2571" y="10111"/>
                      </a:cubicBezTo>
                      <a:lnTo>
                        <a:pt x="646" y="10111"/>
                      </a:lnTo>
                      <a:close/>
                      <a:moveTo>
                        <a:pt x="19029" y="10111"/>
                      </a:moveTo>
                      <a:cubicBezTo>
                        <a:pt x="18674" y="10111"/>
                        <a:pt x="18383" y="10401"/>
                        <a:pt x="18383" y="10757"/>
                      </a:cubicBezTo>
                      <a:cubicBezTo>
                        <a:pt x="18383" y="11112"/>
                        <a:pt x="18674" y="11403"/>
                        <a:pt x="19029" y="11403"/>
                      </a:cubicBezTo>
                      <a:lnTo>
                        <a:pt x="20954" y="11403"/>
                      </a:lnTo>
                      <a:cubicBezTo>
                        <a:pt x="21309" y="11403"/>
                        <a:pt x="21600" y="11112"/>
                        <a:pt x="21600" y="10757"/>
                      </a:cubicBezTo>
                      <a:cubicBezTo>
                        <a:pt x="21600" y="10401"/>
                        <a:pt x="21309" y="10111"/>
                        <a:pt x="20954" y="10111"/>
                      </a:cubicBezTo>
                      <a:lnTo>
                        <a:pt x="19029" y="10111"/>
                      </a:lnTo>
                      <a:close/>
                      <a:moveTo>
                        <a:pt x="5228" y="15626"/>
                      </a:moveTo>
                      <a:cubicBezTo>
                        <a:pt x="5063" y="15626"/>
                        <a:pt x="4894" y="15686"/>
                        <a:pt x="4768" y="15812"/>
                      </a:cubicBezTo>
                      <a:lnTo>
                        <a:pt x="3404" y="17177"/>
                      </a:lnTo>
                      <a:cubicBezTo>
                        <a:pt x="3151" y="17428"/>
                        <a:pt x="3152" y="17844"/>
                        <a:pt x="3404" y="18096"/>
                      </a:cubicBezTo>
                      <a:cubicBezTo>
                        <a:pt x="3529" y="18222"/>
                        <a:pt x="3698" y="18282"/>
                        <a:pt x="3863" y="18282"/>
                      </a:cubicBezTo>
                      <a:cubicBezTo>
                        <a:pt x="4027" y="18282"/>
                        <a:pt x="4183" y="18222"/>
                        <a:pt x="4309" y="18096"/>
                      </a:cubicBezTo>
                      <a:lnTo>
                        <a:pt x="5673" y="16731"/>
                      </a:lnTo>
                      <a:cubicBezTo>
                        <a:pt x="5924" y="16480"/>
                        <a:pt x="5924" y="16064"/>
                        <a:pt x="5673" y="15812"/>
                      </a:cubicBezTo>
                      <a:cubicBezTo>
                        <a:pt x="5547" y="15686"/>
                        <a:pt x="5392" y="15626"/>
                        <a:pt x="5228" y="15626"/>
                      </a:cubicBezTo>
                      <a:close/>
                      <a:moveTo>
                        <a:pt x="16731" y="15626"/>
                      </a:moveTo>
                      <a:cubicBezTo>
                        <a:pt x="16566" y="15626"/>
                        <a:pt x="16397" y="15686"/>
                        <a:pt x="16272" y="15812"/>
                      </a:cubicBezTo>
                      <a:cubicBezTo>
                        <a:pt x="16020" y="16064"/>
                        <a:pt x="16020" y="16480"/>
                        <a:pt x="16272" y="16731"/>
                      </a:cubicBezTo>
                      <a:lnTo>
                        <a:pt x="17636" y="18096"/>
                      </a:lnTo>
                      <a:cubicBezTo>
                        <a:pt x="17762" y="18222"/>
                        <a:pt x="17931" y="18282"/>
                        <a:pt x="18096" y="18282"/>
                      </a:cubicBezTo>
                      <a:cubicBezTo>
                        <a:pt x="18261" y="18282"/>
                        <a:pt x="18415" y="18222"/>
                        <a:pt x="18541" y="18096"/>
                      </a:cubicBezTo>
                      <a:cubicBezTo>
                        <a:pt x="18793" y="17844"/>
                        <a:pt x="18793" y="17428"/>
                        <a:pt x="18541" y="17177"/>
                      </a:cubicBezTo>
                      <a:lnTo>
                        <a:pt x="17177" y="15812"/>
                      </a:lnTo>
                      <a:cubicBezTo>
                        <a:pt x="17051" y="15686"/>
                        <a:pt x="16897" y="15626"/>
                        <a:pt x="16731" y="15626"/>
                      </a:cubicBezTo>
                      <a:close/>
                      <a:moveTo>
                        <a:pt x="11216" y="18383"/>
                      </a:moveTo>
                      <a:cubicBezTo>
                        <a:pt x="10861" y="18383"/>
                        <a:pt x="10570" y="18673"/>
                        <a:pt x="10570" y="19029"/>
                      </a:cubicBezTo>
                      <a:lnTo>
                        <a:pt x="10570" y="20954"/>
                      </a:lnTo>
                      <a:cubicBezTo>
                        <a:pt x="10570" y="21309"/>
                        <a:pt x="10861" y="21600"/>
                        <a:pt x="11216" y="21600"/>
                      </a:cubicBezTo>
                      <a:cubicBezTo>
                        <a:pt x="11573" y="21600"/>
                        <a:pt x="11848" y="21309"/>
                        <a:pt x="11848" y="20954"/>
                      </a:cubicBezTo>
                      <a:lnTo>
                        <a:pt x="11848" y="19029"/>
                      </a:lnTo>
                      <a:cubicBezTo>
                        <a:pt x="11848" y="18673"/>
                        <a:pt x="11571" y="18383"/>
                        <a:pt x="11216" y="18383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132" name="Group 24"/>
              <p:cNvGrpSpPr/>
              <p:nvPr/>
            </p:nvGrpSpPr>
            <p:grpSpPr>
              <a:xfrm>
                <a:off x="2556988" y="2364266"/>
                <a:ext cx="635001" cy="635001"/>
                <a:chOff x="0" y="0"/>
                <a:chExt cx="1270000" cy="1270000"/>
              </a:xfrm>
            </p:grpSpPr>
            <p:sp>
              <p:nvSpPr>
                <p:cNvPr id="133" name="Freeform: Shape 25"/>
                <p:cNvSpPr/>
                <p:nvPr/>
              </p:nvSpPr>
              <p:spPr>
                <a:xfrm>
                  <a:off x="0" y="0"/>
                  <a:ext cx="1270000" cy="1270000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679" h="19679" extrusionOk="0">
                      <a:moveTo>
                        <a:pt x="16796" y="2882"/>
                      </a:moveTo>
                      <a:cubicBezTo>
                        <a:pt x="20639" y="6724"/>
                        <a:pt x="20639" y="12954"/>
                        <a:pt x="16796" y="16796"/>
                      </a:cubicBezTo>
                      <a:cubicBezTo>
                        <a:pt x="12954" y="20639"/>
                        <a:pt x="6724" y="20639"/>
                        <a:pt x="2882" y="16796"/>
                      </a:cubicBezTo>
                      <a:cubicBezTo>
                        <a:pt x="-961" y="12954"/>
                        <a:pt x="-961" y="6724"/>
                        <a:pt x="2882" y="2882"/>
                      </a:cubicBezTo>
                      <a:cubicBezTo>
                        <a:pt x="6724" y="-961"/>
                        <a:pt x="12954" y="-961"/>
                        <a:pt x="16796" y="2882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34" name="Freeform: Shape 26"/>
                <p:cNvSpPr/>
                <p:nvPr/>
              </p:nvSpPr>
              <p:spPr>
                <a:xfrm>
                  <a:off x="244455" y="392458"/>
                  <a:ext cx="806490" cy="535884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799" y="0"/>
                      </a:moveTo>
                      <a:cubicBezTo>
                        <a:pt x="470" y="0"/>
                        <a:pt x="195" y="307"/>
                        <a:pt x="86" y="741"/>
                      </a:cubicBezTo>
                      <a:cubicBezTo>
                        <a:pt x="32" y="899"/>
                        <a:pt x="0" y="1079"/>
                        <a:pt x="0" y="1267"/>
                      </a:cubicBezTo>
                      <a:lnTo>
                        <a:pt x="0" y="2845"/>
                      </a:lnTo>
                      <a:cubicBezTo>
                        <a:pt x="0" y="3191"/>
                        <a:pt x="12" y="3535"/>
                        <a:pt x="29" y="3876"/>
                      </a:cubicBezTo>
                      <a:cubicBezTo>
                        <a:pt x="274" y="8891"/>
                        <a:pt x="2295" y="13166"/>
                        <a:pt x="5150" y="15287"/>
                      </a:cubicBezTo>
                      <a:cubicBezTo>
                        <a:pt x="5186" y="16408"/>
                        <a:pt x="5802" y="17295"/>
                        <a:pt x="6556" y="17295"/>
                      </a:cubicBezTo>
                      <a:cubicBezTo>
                        <a:pt x="6564" y="17295"/>
                        <a:pt x="6575" y="17295"/>
                        <a:pt x="6584" y="17295"/>
                      </a:cubicBezTo>
                      <a:cubicBezTo>
                        <a:pt x="6588" y="17295"/>
                        <a:pt x="6593" y="17295"/>
                        <a:pt x="6598" y="17295"/>
                      </a:cubicBezTo>
                      <a:lnTo>
                        <a:pt x="12184" y="17295"/>
                      </a:lnTo>
                      <a:cubicBezTo>
                        <a:pt x="12248" y="17295"/>
                        <a:pt x="12310" y="17286"/>
                        <a:pt x="12369" y="17263"/>
                      </a:cubicBezTo>
                      <a:cubicBezTo>
                        <a:pt x="12982" y="17090"/>
                        <a:pt x="13448" y="16314"/>
                        <a:pt x="13504" y="15363"/>
                      </a:cubicBezTo>
                      <a:cubicBezTo>
                        <a:pt x="15141" y="14193"/>
                        <a:pt x="16516" y="12328"/>
                        <a:pt x="17448" y="10006"/>
                      </a:cubicBezTo>
                      <a:cubicBezTo>
                        <a:pt x="17522" y="10045"/>
                        <a:pt x="17603" y="10059"/>
                        <a:pt x="17684" y="10059"/>
                      </a:cubicBezTo>
                      <a:lnTo>
                        <a:pt x="19039" y="10059"/>
                      </a:lnTo>
                      <a:cubicBezTo>
                        <a:pt x="20451" y="10059"/>
                        <a:pt x="21600" y="8340"/>
                        <a:pt x="21600" y="6216"/>
                      </a:cubicBezTo>
                      <a:cubicBezTo>
                        <a:pt x="21600" y="4093"/>
                        <a:pt x="20451" y="2362"/>
                        <a:pt x="19039" y="2362"/>
                      </a:cubicBezTo>
                      <a:lnTo>
                        <a:pt x="18775" y="2362"/>
                      </a:lnTo>
                      <a:lnTo>
                        <a:pt x="18775" y="1267"/>
                      </a:lnTo>
                      <a:cubicBezTo>
                        <a:pt x="18775" y="1248"/>
                        <a:pt x="18776" y="1232"/>
                        <a:pt x="18775" y="1213"/>
                      </a:cubicBezTo>
                      <a:cubicBezTo>
                        <a:pt x="18776" y="1195"/>
                        <a:pt x="18775" y="1179"/>
                        <a:pt x="18775" y="1159"/>
                      </a:cubicBezTo>
                      <a:cubicBezTo>
                        <a:pt x="18775" y="522"/>
                        <a:pt x="18429" y="0"/>
                        <a:pt x="18005" y="0"/>
                      </a:cubicBezTo>
                      <a:lnTo>
                        <a:pt x="799" y="0"/>
                      </a:lnTo>
                      <a:close/>
                      <a:moveTo>
                        <a:pt x="1584" y="2308"/>
                      </a:moveTo>
                      <a:lnTo>
                        <a:pt x="17192" y="2308"/>
                      </a:lnTo>
                      <a:cubicBezTo>
                        <a:pt x="17192" y="2308"/>
                        <a:pt x="17192" y="2974"/>
                        <a:pt x="17192" y="2974"/>
                      </a:cubicBezTo>
                      <a:cubicBezTo>
                        <a:pt x="17144" y="9245"/>
                        <a:pt x="13743" y="14332"/>
                        <a:pt x="9566" y="14332"/>
                      </a:cubicBezTo>
                      <a:lnTo>
                        <a:pt x="9209" y="14332"/>
                      </a:lnTo>
                      <a:cubicBezTo>
                        <a:pt x="5034" y="14332"/>
                        <a:pt x="1632" y="9245"/>
                        <a:pt x="1584" y="2974"/>
                      </a:cubicBezTo>
                      <a:lnTo>
                        <a:pt x="1584" y="2308"/>
                      </a:lnTo>
                      <a:close/>
                      <a:moveTo>
                        <a:pt x="18711" y="4477"/>
                      </a:moveTo>
                      <a:lnTo>
                        <a:pt x="19039" y="4477"/>
                      </a:lnTo>
                      <a:cubicBezTo>
                        <a:pt x="19675" y="4477"/>
                        <a:pt x="20195" y="5261"/>
                        <a:pt x="20195" y="6216"/>
                      </a:cubicBezTo>
                      <a:cubicBezTo>
                        <a:pt x="20195" y="7173"/>
                        <a:pt x="19675" y="7944"/>
                        <a:pt x="19039" y="7944"/>
                      </a:cubicBezTo>
                      <a:lnTo>
                        <a:pt x="18126" y="7944"/>
                      </a:lnTo>
                      <a:cubicBezTo>
                        <a:pt x="18416" y="6848"/>
                        <a:pt x="18616" y="5688"/>
                        <a:pt x="18711" y="4477"/>
                      </a:cubicBezTo>
                      <a:close/>
                      <a:moveTo>
                        <a:pt x="528" y="18551"/>
                      </a:moveTo>
                      <a:cubicBezTo>
                        <a:pt x="502" y="18551"/>
                        <a:pt x="482" y="18556"/>
                        <a:pt x="457" y="18562"/>
                      </a:cubicBezTo>
                      <a:cubicBezTo>
                        <a:pt x="461" y="19726"/>
                        <a:pt x="1086" y="20666"/>
                        <a:pt x="1862" y="20666"/>
                      </a:cubicBezTo>
                      <a:lnTo>
                        <a:pt x="4266" y="20666"/>
                      </a:lnTo>
                      <a:cubicBezTo>
                        <a:pt x="4308" y="21189"/>
                        <a:pt x="4598" y="21600"/>
                        <a:pt x="4958" y="21600"/>
                      </a:cubicBezTo>
                      <a:lnTo>
                        <a:pt x="13817" y="21600"/>
                      </a:lnTo>
                      <a:cubicBezTo>
                        <a:pt x="14177" y="21600"/>
                        <a:pt x="14474" y="21189"/>
                        <a:pt x="14517" y="20666"/>
                      </a:cubicBezTo>
                      <a:lnTo>
                        <a:pt x="16956" y="20666"/>
                      </a:lnTo>
                      <a:cubicBezTo>
                        <a:pt x="17728" y="20666"/>
                        <a:pt x="18362" y="19735"/>
                        <a:pt x="18369" y="18573"/>
                      </a:cubicBezTo>
                      <a:cubicBezTo>
                        <a:pt x="18330" y="18562"/>
                        <a:pt x="18286" y="18551"/>
                        <a:pt x="18247" y="18551"/>
                      </a:cubicBezTo>
                      <a:lnTo>
                        <a:pt x="528" y="18551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  <p:grpSp>
          <p:nvGrpSpPr>
            <p:cNvPr id="106" name="Group 32"/>
            <p:cNvGrpSpPr/>
            <p:nvPr/>
          </p:nvGrpSpPr>
          <p:grpSpPr>
            <a:xfrm>
              <a:off x="598603" y="2686036"/>
              <a:ext cx="2348822" cy="891638"/>
              <a:chOff x="1918379" y="1734048"/>
              <a:chExt cx="2348822" cy="891638"/>
            </a:xfrm>
          </p:grpSpPr>
          <p:sp>
            <p:nvSpPr>
              <p:cNvPr id="122" name="TextBox 33"/>
              <p:cNvSpPr txBox="1"/>
              <p:nvPr/>
            </p:nvSpPr>
            <p:spPr>
              <a:xfrm>
                <a:off x="1918379" y="2071688"/>
                <a:ext cx="2348822" cy="553998"/>
              </a:xfrm>
              <a:prstGeom prst="rect">
                <a:avLst/>
              </a:prstGeom>
              <a:noFill/>
            </p:spPr>
            <p:txBody>
              <a:bodyPr wrap="square" rIns="216000" anchor="t" anchorCtr="0">
                <a:normAutofit fontScale="92500" lnSpcReduction="10000"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zh-CN" altLang="en-US" sz="1000">
                    <a:solidFill>
                      <a:schemeClr val="dk1">
                        <a:lumMod val="100000"/>
                      </a:schemeClr>
                    </a:solidFill>
                  </a:rPr>
                  <a:t>此部分内容作为文字排版占位显示 （建议使用主题字体）</a:t>
                </a:r>
              </a:p>
            </p:txBody>
          </p:sp>
          <p:sp>
            <p:nvSpPr>
              <p:cNvPr id="123" name="Rectangle 34"/>
              <p:cNvSpPr/>
              <p:nvPr/>
            </p:nvSpPr>
            <p:spPr>
              <a:xfrm>
                <a:off x="2971874" y="1734048"/>
                <a:ext cx="1295327" cy="323165"/>
              </a:xfrm>
              <a:prstGeom prst="rect">
                <a:avLst/>
              </a:prstGeom>
            </p:spPr>
            <p:txBody>
              <a:bodyPr wrap="none" lIns="0" tIns="0" rIns="216000" bIns="0" anchor="b" anchorCtr="0">
                <a:normAutofit/>
              </a:bodyPr>
              <a:lstStyle/>
              <a:p>
                <a:pPr algn="r"/>
                <a:r>
                  <a:rPr lang="zh-CN" altLang="en-US" sz="1400" b="1">
                    <a:solidFill>
                      <a:schemeClr val="accent1">
                        <a:lumMod val="100000"/>
                      </a:schemeClr>
                    </a:solidFill>
                  </a:rPr>
                  <a:t>标题文本预设</a:t>
                </a:r>
              </a:p>
            </p:txBody>
          </p:sp>
        </p:grpSp>
        <p:grpSp>
          <p:nvGrpSpPr>
            <p:cNvPr id="107" name="Group 35"/>
            <p:cNvGrpSpPr/>
            <p:nvPr/>
          </p:nvGrpSpPr>
          <p:grpSpPr>
            <a:xfrm>
              <a:off x="9244575" y="2673324"/>
              <a:ext cx="2348822" cy="877163"/>
              <a:chOff x="7996808" y="1734930"/>
              <a:chExt cx="2348822" cy="877163"/>
            </a:xfrm>
          </p:grpSpPr>
          <p:sp>
            <p:nvSpPr>
              <p:cNvPr id="120" name="TextBox 36"/>
              <p:cNvSpPr txBox="1"/>
              <p:nvPr/>
            </p:nvSpPr>
            <p:spPr>
              <a:xfrm>
                <a:off x="7996808" y="2058095"/>
                <a:ext cx="2348822" cy="553998"/>
              </a:xfrm>
              <a:prstGeom prst="rect">
                <a:avLst/>
              </a:prstGeom>
              <a:noFill/>
            </p:spPr>
            <p:txBody>
              <a:bodyPr wrap="square" lIns="216000" rIns="216000" anchor="ctr" anchorCtr="0">
                <a:normAutofit fontScale="77500" lnSpcReduction="2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00">
                    <a:solidFill>
                      <a:schemeClr val="dk1">
                        <a:lumMod val="100000"/>
                      </a:schemeClr>
                    </a:solidFill>
                  </a:rPr>
                  <a:t>此部分内容作为文字排版占位显示 （建议使用主题字体）</a:t>
                </a:r>
              </a:p>
            </p:txBody>
          </p:sp>
          <p:sp>
            <p:nvSpPr>
              <p:cNvPr id="121" name="Rectangle 37"/>
              <p:cNvSpPr/>
              <p:nvPr/>
            </p:nvSpPr>
            <p:spPr>
              <a:xfrm>
                <a:off x="7996808" y="1734930"/>
                <a:ext cx="1513437" cy="323165"/>
              </a:xfrm>
              <a:prstGeom prst="rect">
                <a:avLst/>
              </a:prstGeom>
            </p:spPr>
            <p:txBody>
              <a:bodyPr wrap="none" lIns="216000" tIns="0" rIns="216000" bIns="0" anchor="ctr" anchorCtr="0">
                <a:normAutofit/>
              </a:bodyPr>
              <a:lstStyle/>
              <a:p>
                <a:r>
                  <a:rPr lang="zh-CN" altLang="en-US" sz="1400" b="1">
                    <a:solidFill>
                      <a:schemeClr val="accent3">
                        <a:lumMod val="100000"/>
                      </a:schemeClr>
                    </a:solidFill>
                  </a:rPr>
                  <a:t>标题文本预设</a:t>
                </a:r>
              </a:p>
            </p:txBody>
          </p:sp>
        </p:grpSp>
        <p:grpSp>
          <p:nvGrpSpPr>
            <p:cNvPr id="114" name="Group 38"/>
            <p:cNvGrpSpPr/>
            <p:nvPr/>
          </p:nvGrpSpPr>
          <p:grpSpPr>
            <a:xfrm>
              <a:off x="598603" y="3863587"/>
              <a:ext cx="2348822" cy="891638"/>
              <a:chOff x="1918379" y="1734048"/>
              <a:chExt cx="2348822" cy="891638"/>
            </a:xfrm>
          </p:grpSpPr>
          <p:sp>
            <p:nvSpPr>
              <p:cNvPr id="118" name="TextBox 39"/>
              <p:cNvSpPr txBox="1"/>
              <p:nvPr/>
            </p:nvSpPr>
            <p:spPr>
              <a:xfrm>
                <a:off x="1918379" y="2071688"/>
                <a:ext cx="2348822" cy="553998"/>
              </a:xfrm>
              <a:prstGeom prst="rect">
                <a:avLst/>
              </a:prstGeom>
              <a:noFill/>
            </p:spPr>
            <p:txBody>
              <a:bodyPr wrap="square" rIns="216000" anchor="t" anchorCtr="0">
                <a:normAutofit fontScale="92500" lnSpcReduction="10000"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zh-CN" altLang="en-US" sz="1000">
                    <a:solidFill>
                      <a:schemeClr val="dk1">
                        <a:lumMod val="100000"/>
                      </a:schemeClr>
                    </a:solidFill>
                  </a:rPr>
                  <a:t>此部分内容作为文字排版占位显示 （建议使用主题字体）</a:t>
                </a:r>
              </a:p>
            </p:txBody>
          </p:sp>
          <p:sp>
            <p:nvSpPr>
              <p:cNvPr id="119" name="Rectangle 40"/>
              <p:cNvSpPr/>
              <p:nvPr/>
            </p:nvSpPr>
            <p:spPr>
              <a:xfrm>
                <a:off x="2971874" y="1734048"/>
                <a:ext cx="1295327" cy="323165"/>
              </a:xfrm>
              <a:prstGeom prst="rect">
                <a:avLst/>
              </a:prstGeom>
            </p:spPr>
            <p:txBody>
              <a:bodyPr wrap="none" lIns="0" tIns="0" rIns="216000" bIns="0" anchor="b" anchorCtr="0">
                <a:normAutofit/>
              </a:bodyPr>
              <a:lstStyle/>
              <a:p>
                <a:pPr algn="r"/>
                <a:r>
                  <a:rPr lang="zh-CN" altLang="en-US" sz="1400" b="1">
                    <a:solidFill>
                      <a:schemeClr val="accent2">
                        <a:lumMod val="100000"/>
                      </a:schemeClr>
                    </a:solidFill>
                  </a:rPr>
                  <a:t>标题文本预设</a:t>
                </a:r>
              </a:p>
            </p:txBody>
          </p:sp>
        </p:grpSp>
        <p:grpSp>
          <p:nvGrpSpPr>
            <p:cNvPr id="115" name="Group 41"/>
            <p:cNvGrpSpPr/>
            <p:nvPr/>
          </p:nvGrpSpPr>
          <p:grpSpPr>
            <a:xfrm>
              <a:off x="9244575" y="3850875"/>
              <a:ext cx="2348822" cy="877163"/>
              <a:chOff x="7996808" y="1734930"/>
              <a:chExt cx="2348822" cy="877163"/>
            </a:xfrm>
          </p:grpSpPr>
          <p:sp>
            <p:nvSpPr>
              <p:cNvPr id="116" name="TextBox 42"/>
              <p:cNvSpPr txBox="1"/>
              <p:nvPr/>
            </p:nvSpPr>
            <p:spPr>
              <a:xfrm>
                <a:off x="7996808" y="2058095"/>
                <a:ext cx="2348822" cy="553998"/>
              </a:xfrm>
              <a:prstGeom prst="rect">
                <a:avLst/>
              </a:prstGeom>
              <a:noFill/>
            </p:spPr>
            <p:txBody>
              <a:bodyPr wrap="square" lIns="216000" rIns="216000" anchor="ctr" anchorCtr="0">
                <a:normAutofit fontScale="77500" lnSpcReduction="2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00">
                    <a:solidFill>
                      <a:schemeClr val="dk1">
                        <a:lumMod val="100000"/>
                      </a:schemeClr>
                    </a:solidFill>
                  </a:rPr>
                  <a:t>此部分内容作为文字排版占位显示 （建议使用主题字体）</a:t>
                </a:r>
              </a:p>
            </p:txBody>
          </p:sp>
          <p:sp>
            <p:nvSpPr>
              <p:cNvPr id="117" name="Rectangle 43"/>
              <p:cNvSpPr/>
              <p:nvPr/>
            </p:nvSpPr>
            <p:spPr>
              <a:xfrm>
                <a:off x="7996808" y="1734930"/>
                <a:ext cx="1513437" cy="323165"/>
              </a:xfrm>
              <a:prstGeom prst="rect">
                <a:avLst/>
              </a:prstGeom>
            </p:spPr>
            <p:txBody>
              <a:bodyPr wrap="none" lIns="216000" tIns="0" rIns="216000" bIns="0" anchor="ctr" anchorCtr="0">
                <a:normAutofit/>
              </a:bodyPr>
              <a:lstStyle/>
              <a:p>
                <a:r>
                  <a:rPr lang="zh-CN" altLang="en-US" sz="1400" b="1">
                    <a:solidFill>
                      <a:schemeClr val="accent4">
                        <a:lumMod val="100000"/>
                      </a:schemeClr>
                    </a:solidFill>
                  </a:rPr>
                  <a:t>标题文本预设</a:t>
                </a:r>
              </a:p>
            </p:txBody>
          </p:sp>
        </p:grpSp>
      </p:grpSp>
      <p:pic>
        <p:nvPicPr>
          <p:cNvPr id="4" name="图片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544" y="1807422"/>
            <a:ext cx="2276102" cy="21614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42702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extBox 26"/>
          <p:cNvSpPr txBox="1"/>
          <p:nvPr/>
        </p:nvSpPr>
        <p:spPr>
          <a:xfrm>
            <a:off x="10609990" y="6382589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延时符</a:t>
            </a: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>
            <a:off x="-436919" y="3581254"/>
            <a:ext cx="7266379" cy="2782972"/>
          </a:xfrm>
          <a:prstGeom prst="rect">
            <a:avLst/>
          </a:prstGeom>
        </p:spPr>
      </p:pic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888D41A8-9D93-4318-A4AA-C788D3AD64BA}"/>
              </a:ext>
            </a:extLst>
          </p:cNvPr>
          <p:cNvSpPr txBox="1"/>
          <p:nvPr/>
        </p:nvSpPr>
        <p:spPr>
          <a:xfrm>
            <a:off x="5789073" y="2223966"/>
            <a:ext cx="259935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2400" dirty="0">
                <a:solidFill>
                  <a:srgbClr val="CC738F"/>
                </a:solidFill>
                <a:latin typeface="Microsoft YaHei" charset="0"/>
                <a:ea typeface="Microsoft YaHei" charset="0"/>
                <a:cs typeface="Microsoft YaHei" charset="0"/>
              </a:rPr>
              <a:t>THANK YOU</a:t>
            </a:r>
            <a:endParaRPr kumimoji="1" lang="zh-CN" altLang="en-US" sz="2400" dirty="0">
              <a:solidFill>
                <a:srgbClr val="CC738F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D9933C51-02AD-4B78-A011-B52870BFD682}"/>
              </a:ext>
            </a:extLst>
          </p:cNvPr>
          <p:cNvSpPr txBox="1"/>
          <p:nvPr/>
        </p:nvSpPr>
        <p:spPr>
          <a:xfrm>
            <a:off x="5749048" y="2715766"/>
            <a:ext cx="2216048" cy="233806"/>
          </a:xfrm>
          <a:prstGeom prst="rect">
            <a:avLst/>
          </a:pr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9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Microsoft YaHei" charset="0"/>
                <a:ea typeface="Microsoft YaHei" charset="0"/>
                <a:cs typeface="Microsoft YaHei" charset="0"/>
              </a:rPr>
              <a:t>创业</a:t>
            </a:r>
            <a:r>
              <a:rPr kumimoji="1"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Microsoft YaHei" charset="0"/>
                <a:ea typeface="Microsoft YaHei" charset="0"/>
                <a:cs typeface="Microsoft YaHei" charset="0"/>
              </a:rPr>
              <a:t>计划</a:t>
            </a:r>
            <a:r>
              <a:rPr kumimoji="1" lang="en-US" altLang="zh-CN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Microsoft YaHei" charset="0"/>
                <a:ea typeface="Microsoft YaHei" charset="0"/>
                <a:cs typeface="Microsoft YaHei" charset="0"/>
              </a:rPr>
              <a:t>/</a:t>
            </a:r>
            <a:r>
              <a:rPr kumimoji="1"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Microsoft YaHei" charset="0"/>
                <a:ea typeface="Microsoft YaHei" charset="0"/>
                <a:cs typeface="Microsoft YaHei" charset="0"/>
              </a:rPr>
              <a:t>策划方案</a:t>
            </a:r>
            <a:r>
              <a:rPr kumimoji="1" lang="en-US" altLang="zh-CN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Microsoft YaHei" charset="0"/>
                <a:ea typeface="Microsoft YaHei" charset="0"/>
                <a:cs typeface="Microsoft YaHei" charset="0"/>
              </a:rPr>
              <a:t>/</a:t>
            </a:r>
            <a:r>
              <a:rPr kumimoji="1"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Microsoft YaHei" charset="0"/>
                <a:ea typeface="Microsoft YaHei" charset="0"/>
                <a:cs typeface="Microsoft YaHei" charset="0"/>
              </a:rPr>
              <a:t>商业规划</a:t>
            </a:r>
            <a:r>
              <a:rPr kumimoji="1" lang="en-US" altLang="zh-CN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Microsoft YaHei" charset="0"/>
                <a:ea typeface="Microsoft YaHei" charset="0"/>
                <a:cs typeface="Microsoft YaHei" charset="0"/>
              </a:rPr>
              <a:t>/</a:t>
            </a:r>
            <a:r>
              <a:rPr kumimoji="1"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Microsoft YaHei" charset="0"/>
                <a:ea typeface="Microsoft YaHei" charset="0"/>
                <a:cs typeface="Microsoft YaHei" charset="0"/>
              </a:rPr>
              <a:t>市场分析</a:t>
            </a:r>
          </a:p>
        </p:txBody>
      </p:sp>
      <p:grpSp>
        <p:nvGrpSpPr>
          <p:cNvPr id="20" name="组合 19"/>
          <p:cNvGrpSpPr/>
          <p:nvPr/>
        </p:nvGrpSpPr>
        <p:grpSpPr>
          <a:xfrm>
            <a:off x="3805724" y="1111626"/>
            <a:ext cx="2422460" cy="2547927"/>
            <a:chOff x="3805724" y="1111626"/>
            <a:chExt cx="2422460" cy="2547927"/>
          </a:xfrm>
        </p:grpSpPr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xmlns="" id="{206F7CBB-266A-4B86-8323-B5ED3E9C83EB}"/>
                </a:ext>
              </a:extLst>
            </p:cNvPr>
            <p:cNvSpPr txBox="1"/>
            <p:nvPr/>
          </p:nvSpPr>
          <p:spPr>
            <a:xfrm>
              <a:off x="3805724" y="1111626"/>
              <a:ext cx="1562386" cy="14465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zh-CN" altLang="en-US" sz="8800" b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迷你简启体" panose="03000509000000000000" pitchFamily="65" charset="-122"/>
                  <a:ea typeface="迷你简启体" panose="03000509000000000000" pitchFamily="65" charset="-122"/>
                </a:rPr>
                <a:t>简</a:t>
              </a: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xmlns="" id="{206F7CBB-266A-4B86-8323-B5ED3E9C83EB}"/>
                </a:ext>
              </a:extLst>
            </p:cNvPr>
            <p:cNvSpPr txBox="1"/>
            <p:nvPr/>
          </p:nvSpPr>
          <p:spPr>
            <a:xfrm>
              <a:off x="4665798" y="1547000"/>
              <a:ext cx="1562386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zh-CN" altLang="en-US" sz="6600" dirty="0" smtClean="0">
                  <a:solidFill>
                    <a:srgbClr val="5287D5"/>
                  </a:solidFill>
                  <a:latin typeface="迷你简启体" panose="03000509000000000000" pitchFamily="65" charset="-122"/>
                  <a:ea typeface="迷你简启体" panose="03000509000000000000" pitchFamily="65" charset="-122"/>
                </a:rPr>
                <a:t>约</a:t>
              </a: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xmlns="" id="{206F7CBB-266A-4B86-8323-B5ED3E9C83EB}"/>
                </a:ext>
              </a:extLst>
            </p:cNvPr>
            <p:cNvSpPr txBox="1"/>
            <p:nvPr/>
          </p:nvSpPr>
          <p:spPr>
            <a:xfrm>
              <a:off x="4048842" y="2179370"/>
              <a:ext cx="951137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zh-CN" altLang="en-US" sz="6600" b="1" dirty="0" smtClean="0">
                  <a:solidFill>
                    <a:srgbClr val="CC738F"/>
                  </a:solidFill>
                  <a:latin typeface="迷你简启体" panose="03000509000000000000" pitchFamily="65" charset="-122"/>
                  <a:ea typeface="迷你简启体" panose="03000509000000000000" pitchFamily="65" charset="-122"/>
                </a:rPr>
                <a:t>水</a:t>
              </a: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xmlns="" id="{206F7CBB-266A-4B86-8323-B5ED3E9C83EB}"/>
                </a:ext>
              </a:extLst>
            </p:cNvPr>
            <p:cNvSpPr txBox="1"/>
            <p:nvPr/>
          </p:nvSpPr>
          <p:spPr>
            <a:xfrm>
              <a:off x="4735802" y="2336114"/>
              <a:ext cx="951137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zh-CN" altLang="en-US" sz="8000" b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迷你简启体" panose="03000509000000000000" pitchFamily="65" charset="-122"/>
                  <a:ea typeface="迷你简启体" panose="03000509000000000000" pitchFamily="65" charset="-122"/>
                </a:rPr>
                <a:t>彩</a:t>
              </a:r>
            </a:p>
          </p:txBody>
        </p:sp>
      </p:grpSp>
      <p:sp>
        <p:nvSpPr>
          <p:cNvPr id="25" name="文本框 24">
            <a:extLst>
              <a:ext uri="{FF2B5EF4-FFF2-40B4-BE49-F238E27FC236}">
                <a16:creationId xmlns:a16="http://schemas.microsoft.com/office/drawing/2014/main" xmlns="" id="{888D41A8-9D93-4318-A4AA-C788D3AD64BA}"/>
              </a:ext>
            </a:extLst>
          </p:cNvPr>
          <p:cNvSpPr txBox="1"/>
          <p:nvPr/>
        </p:nvSpPr>
        <p:spPr>
          <a:xfrm>
            <a:off x="5756155" y="1660096"/>
            <a:ext cx="159286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4000" dirty="0" smtClean="0">
                <a:solidFill>
                  <a:srgbClr val="CC738F"/>
                </a:solidFill>
                <a:latin typeface="Microsoft YaHei" charset="0"/>
                <a:ea typeface="Microsoft YaHei" charset="0"/>
                <a:cs typeface="Microsoft YaHei" charset="0"/>
              </a:rPr>
              <a:t>2018</a:t>
            </a:r>
            <a:endParaRPr kumimoji="1" lang="zh-CN" altLang="en-US" sz="4000" dirty="0">
              <a:solidFill>
                <a:srgbClr val="CC738F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3697412" y="1315669"/>
            <a:ext cx="4479348" cy="1835012"/>
            <a:chOff x="3697412" y="1315669"/>
            <a:chExt cx="4479348" cy="1835012"/>
          </a:xfrm>
        </p:grpSpPr>
        <p:sp>
          <p:nvSpPr>
            <p:cNvPr id="28" name="矩形 15"/>
            <p:cNvSpPr/>
            <p:nvPr/>
          </p:nvSpPr>
          <p:spPr>
            <a:xfrm>
              <a:off x="3697412" y="1315669"/>
              <a:ext cx="860074" cy="1835012"/>
            </a:xfrm>
            <a:custGeom>
              <a:avLst/>
              <a:gdLst>
                <a:gd name="connsiteX0" fmla="*/ 0 w 4597376"/>
                <a:gd name="connsiteY0" fmla="*/ 0 h 1835012"/>
                <a:gd name="connsiteX1" fmla="*/ 4597376 w 4597376"/>
                <a:gd name="connsiteY1" fmla="*/ 0 h 1835012"/>
                <a:gd name="connsiteX2" fmla="*/ 4597376 w 4597376"/>
                <a:gd name="connsiteY2" fmla="*/ 1835012 h 1835012"/>
                <a:gd name="connsiteX3" fmla="*/ 0 w 4597376"/>
                <a:gd name="connsiteY3" fmla="*/ 1835012 h 1835012"/>
                <a:gd name="connsiteX4" fmla="*/ 0 w 4597376"/>
                <a:gd name="connsiteY4" fmla="*/ 0 h 1835012"/>
                <a:gd name="connsiteX0" fmla="*/ 0 w 4597376"/>
                <a:gd name="connsiteY0" fmla="*/ 0 h 1835012"/>
                <a:gd name="connsiteX1" fmla="*/ 366588 w 4597376"/>
                <a:gd name="connsiteY1" fmla="*/ 5131 h 1835012"/>
                <a:gd name="connsiteX2" fmla="*/ 4597376 w 4597376"/>
                <a:gd name="connsiteY2" fmla="*/ 0 h 1835012"/>
                <a:gd name="connsiteX3" fmla="*/ 4597376 w 4597376"/>
                <a:gd name="connsiteY3" fmla="*/ 1835012 h 1835012"/>
                <a:gd name="connsiteX4" fmla="*/ 0 w 4597376"/>
                <a:gd name="connsiteY4" fmla="*/ 1835012 h 1835012"/>
                <a:gd name="connsiteX5" fmla="*/ 0 w 4597376"/>
                <a:gd name="connsiteY5" fmla="*/ 0 h 1835012"/>
                <a:gd name="connsiteX0" fmla="*/ 4597376 w 4688816"/>
                <a:gd name="connsiteY0" fmla="*/ 0 h 1835012"/>
                <a:gd name="connsiteX1" fmla="*/ 4597376 w 4688816"/>
                <a:gd name="connsiteY1" fmla="*/ 1835012 h 1835012"/>
                <a:gd name="connsiteX2" fmla="*/ 0 w 4688816"/>
                <a:gd name="connsiteY2" fmla="*/ 1835012 h 1835012"/>
                <a:gd name="connsiteX3" fmla="*/ 0 w 4688816"/>
                <a:gd name="connsiteY3" fmla="*/ 0 h 1835012"/>
                <a:gd name="connsiteX4" fmla="*/ 366588 w 4688816"/>
                <a:gd name="connsiteY4" fmla="*/ 5131 h 1835012"/>
                <a:gd name="connsiteX5" fmla="*/ 4688816 w 4688816"/>
                <a:gd name="connsiteY5" fmla="*/ 91440 h 1835012"/>
                <a:gd name="connsiteX0" fmla="*/ 4597376 w 4597376"/>
                <a:gd name="connsiteY0" fmla="*/ 0 h 1835012"/>
                <a:gd name="connsiteX1" fmla="*/ 4597376 w 4597376"/>
                <a:gd name="connsiteY1" fmla="*/ 1835012 h 1835012"/>
                <a:gd name="connsiteX2" fmla="*/ 0 w 4597376"/>
                <a:gd name="connsiteY2" fmla="*/ 1835012 h 1835012"/>
                <a:gd name="connsiteX3" fmla="*/ 0 w 4597376"/>
                <a:gd name="connsiteY3" fmla="*/ 0 h 1835012"/>
                <a:gd name="connsiteX4" fmla="*/ 366588 w 4597376"/>
                <a:gd name="connsiteY4" fmla="*/ 5131 h 1835012"/>
                <a:gd name="connsiteX0" fmla="*/ 4597376 w 4597376"/>
                <a:gd name="connsiteY0" fmla="*/ 0 h 1835012"/>
                <a:gd name="connsiteX1" fmla="*/ 4597376 w 4597376"/>
                <a:gd name="connsiteY1" fmla="*/ 1835012 h 1835012"/>
                <a:gd name="connsiteX2" fmla="*/ 860074 w 4597376"/>
                <a:gd name="connsiteY2" fmla="*/ 1833931 h 1835012"/>
                <a:gd name="connsiteX3" fmla="*/ 0 w 4597376"/>
                <a:gd name="connsiteY3" fmla="*/ 1835012 h 1835012"/>
                <a:gd name="connsiteX4" fmla="*/ 0 w 4597376"/>
                <a:gd name="connsiteY4" fmla="*/ 0 h 1835012"/>
                <a:gd name="connsiteX5" fmla="*/ 366588 w 4597376"/>
                <a:gd name="connsiteY5" fmla="*/ 5131 h 1835012"/>
                <a:gd name="connsiteX0" fmla="*/ 4597376 w 4597376"/>
                <a:gd name="connsiteY0" fmla="*/ 1835012 h 1835012"/>
                <a:gd name="connsiteX1" fmla="*/ 860074 w 4597376"/>
                <a:gd name="connsiteY1" fmla="*/ 1833931 h 1835012"/>
                <a:gd name="connsiteX2" fmla="*/ 0 w 4597376"/>
                <a:gd name="connsiteY2" fmla="*/ 1835012 h 1835012"/>
                <a:gd name="connsiteX3" fmla="*/ 0 w 4597376"/>
                <a:gd name="connsiteY3" fmla="*/ 0 h 1835012"/>
                <a:gd name="connsiteX4" fmla="*/ 366588 w 4597376"/>
                <a:gd name="connsiteY4" fmla="*/ 5131 h 1835012"/>
                <a:gd name="connsiteX0" fmla="*/ 860074 w 860074"/>
                <a:gd name="connsiteY0" fmla="*/ 1833931 h 1835012"/>
                <a:gd name="connsiteX1" fmla="*/ 0 w 860074"/>
                <a:gd name="connsiteY1" fmla="*/ 1835012 h 1835012"/>
                <a:gd name="connsiteX2" fmla="*/ 0 w 860074"/>
                <a:gd name="connsiteY2" fmla="*/ 0 h 1835012"/>
                <a:gd name="connsiteX3" fmla="*/ 366588 w 860074"/>
                <a:gd name="connsiteY3" fmla="*/ 5131 h 18350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60074" h="1835012">
                  <a:moveTo>
                    <a:pt x="860074" y="1833931"/>
                  </a:moveTo>
                  <a:lnTo>
                    <a:pt x="0" y="1835012"/>
                  </a:lnTo>
                  <a:lnTo>
                    <a:pt x="0" y="0"/>
                  </a:lnTo>
                  <a:lnTo>
                    <a:pt x="366588" y="5131"/>
                  </a:lnTo>
                </a:path>
              </a:pathLst>
            </a:custGeom>
            <a:noFill/>
            <a:ln w="381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矩形 15"/>
            <p:cNvSpPr/>
            <p:nvPr/>
          </p:nvSpPr>
          <p:spPr>
            <a:xfrm flipH="1">
              <a:off x="7316686" y="1315669"/>
              <a:ext cx="860074" cy="1835012"/>
            </a:xfrm>
            <a:custGeom>
              <a:avLst/>
              <a:gdLst>
                <a:gd name="connsiteX0" fmla="*/ 0 w 4597376"/>
                <a:gd name="connsiteY0" fmla="*/ 0 h 1835012"/>
                <a:gd name="connsiteX1" fmla="*/ 4597376 w 4597376"/>
                <a:gd name="connsiteY1" fmla="*/ 0 h 1835012"/>
                <a:gd name="connsiteX2" fmla="*/ 4597376 w 4597376"/>
                <a:gd name="connsiteY2" fmla="*/ 1835012 h 1835012"/>
                <a:gd name="connsiteX3" fmla="*/ 0 w 4597376"/>
                <a:gd name="connsiteY3" fmla="*/ 1835012 h 1835012"/>
                <a:gd name="connsiteX4" fmla="*/ 0 w 4597376"/>
                <a:gd name="connsiteY4" fmla="*/ 0 h 1835012"/>
                <a:gd name="connsiteX0" fmla="*/ 0 w 4597376"/>
                <a:gd name="connsiteY0" fmla="*/ 0 h 1835012"/>
                <a:gd name="connsiteX1" fmla="*/ 366588 w 4597376"/>
                <a:gd name="connsiteY1" fmla="*/ 5131 h 1835012"/>
                <a:gd name="connsiteX2" fmla="*/ 4597376 w 4597376"/>
                <a:gd name="connsiteY2" fmla="*/ 0 h 1835012"/>
                <a:gd name="connsiteX3" fmla="*/ 4597376 w 4597376"/>
                <a:gd name="connsiteY3" fmla="*/ 1835012 h 1835012"/>
                <a:gd name="connsiteX4" fmla="*/ 0 w 4597376"/>
                <a:gd name="connsiteY4" fmla="*/ 1835012 h 1835012"/>
                <a:gd name="connsiteX5" fmla="*/ 0 w 4597376"/>
                <a:gd name="connsiteY5" fmla="*/ 0 h 1835012"/>
                <a:gd name="connsiteX0" fmla="*/ 4597376 w 4688816"/>
                <a:gd name="connsiteY0" fmla="*/ 0 h 1835012"/>
                <a:gd name="connsiteX1" fmla="*/ 4597376 w 4688816"/>
                <a:gd name="connsiteY1" fmla="*/ 1835012 h 1835012"/>
                <a:gd name="connsiteX2" fmla="*/ 0 w 4688816"/>
                <a:gd name="connsiteY2" fmla="*/ 1835012 h 1835012"/>
                <a:gd name="connsiteX3" fmla="*/ 0 w 4688816"/>
                <a:gd name="connsiteY3" fmla="*/ 0 h 1835012"/>
                <a:gd name="connsiteX4" fmla="*/ 366588 w 4688816"/>
                <a:gd name="connsiteY4" fmla="*/ 5131 h 1835012"/>
                <a:gd name="connsiteX5" fmla="*/ 4688816 w 4688816"/>
                <a:gd name="connsiteY5" fmla="*/ 91440 h 1835012"/>
                <a:gd name="connsiteX0" fmla="*/ 4597376 w 4597376"/>
                <a:gd name="connsiteY0" fmla="*/ 0 h 1835012"/>
                <a:gd name="connsiteX1" fmla="*/ 4597376 w 4597376"/>
                <a:gd name="connsiteY1" fmla="*/ 1835012 h 1835012"/>
                <a:gd name="connsiteX2" fmla="*/ 0 w 4597376"/>
                <a:gd name="connsiteY2" fmla="*/ 1835012 h 1835012"/>
                <a:gd name="connsiteX3" fmla="*/ 0 w 4597376"/>
                <a:gd name="connsiteY3" fmla="*/ 0 h 1835012"/>
                <a:gd name="connsiteX4" fmla="*/ 366588 w 4597376"/>
                <a:gd name="connsiteY4" fmla="*/ 5131 h 1835012"/>
                <a:gd name="connsiteX0" fmla="*/ 4597376 w 4597376"/>
                <a:gd name="connsiteY0" fmla="*/ 0 h 1835012"/>
                <a:gd name="connsiteX1" fmla="*/ 4597376 w 4597376"/>
                <a:gd name="connsiteY1" fmla="*/ 1835012 h 1835012"/>
                <a:gd name="connsiteX2" fmla="*/ 860074 w 4597376"/>
                <a:gd name="connsiteY2" fmla="*/ 1833931 h 1835012"/>
                <a:gd name="connsiteX3" fmla="*/ 0 w 4597376"/>
                <a:gd name="connsiteY3" fmla="*/ 1835012 h 1835012"/>
                <a:gd name="connsiteX4" fmla="*/ 0 w 4597376"/>
                <a:gd name="connsiteY4" fmla="*/ 0 h 1835012"/>
                <a:gd name="connsiteX5" fmla="*/ 366588 w 4597376"/>
                <a:gd name="connsiteY5" fmla="*/ 5131 h 1835012"/>
                <a:gd name="connsiteX0" fmla="*/ 4597376 w 4597376"/>
                <a:gd name="connsiteY0" fmla="*/ 1835012 h 1835012"/>
                <a:gd name="connsiteX1" fmla="*/ 860074 w 4597376"/>
                <a:gd name="connsiteY1" fmla="*/ 1833931 h 1835012"/>
                <a:gd name="connsiteX2" fmla="*/ 0 w 4597376"/>
                <a:gd name="connsiteY2" fmla="*/ 1835012 h 1835012"/>
                <a:gd name="connsiteX3" fmla="*/ 0 w 4597376"/>
                <a:gd name="connsiteY3" fmla="*/ 0 h 1835012"/>
                <a:gd name="connsiteX4" fmla="*/ 366588 w 4597376"/>
                <a:gd name="connsiteY4" fmla="*/ 5131 h 1835012"/>
                <a:gd name="connsiteX0" fmla="*/ 860074 w 860074"/>
                <a:gd name="connsiteY0" fmla="*/ 1833931 h 1835012"/>
                <a:gd name="connsiteX1" fmla="*/ 0 w 860074"/>
                <a:gd name="connsiteY1" fmla="*/ 1835012 h 1835012"/>
                <a:gd name="connsiteX2" fmla="*/ 0 w 860074"/>
                <a:gd name="connsiteY2" fmla="*/ 0 h 1835012"/>
                <a:gd name="connsiteX3" fmla="*/ 366588 w 860074"/>
                <a:gd name="connsiteY3" fmla="*/ 5131 h 18350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60074" h="1835012">
                  <a:moveTo>
                    <a:pt x="860074" y="1833931"/>
                  </a:moveTo>
                  <a:lnTo>
                    <a:pt x="0" y="1835012"/>
                  </a:lnTo>
                  <a:lnTo>
                    <a:pt x="0" y="0"/>
                  </a:lnTo>
                  <a:lnTo>
                    <a:pt x="366588" y="5131"/>
                  </a:lnTo>
                </a:path>
              </a:pathLst>
            </a:custGeom>
            <a:noFill/>
            <a:ln w="381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1257436" y="1564122"/>
            <a:ext cx="3877670" cy="4031132"/>
            <a:chOff x="1257436" y="1564122"/>
            <a:chExt cx="3877670" cy="4031132"/>
          </a:xfrm>
        </p:grpSpPr>
        <p:pic>
          <p:nvPicPr>
            <p:cNvPr id="31" name="图片 30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739803">
              <a:off x="1440080" y="1783898"/>
              <a:ext cx="3512382" cy="3877670"/>
            </a:xfrm>
            <a:prstGeom prst="rect">
              <a:avLst/>
            </a:prstGeom>
          </p:spPr>
        </p:pic>
        <p:pic>
          <p:nvPicPr>
            <p:cNvPr id="32" name="图片 31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5653127">
              <a:off x="473329" y="2710300"/>
              <a:ext cx="3749810" cy="1457453"/>
            </a:xfrm>
            <a:prstGeom prst="rect">
              <a:avLst/>
            </a:prstGeom>
          </p:spPr>
        </p:pic>
        <p:pic>
          <p:nvPicPr>
            <p:cNvPr id="33" name="图片 32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4276340">
              <a:off x="468604" y="3720359"/>
              <a:ext cx="2700266" cy="1049523"/>
            </a:xfrm>
            <a:prstGeom prst="rect">
              <a:avLst/>
            </a:prstGeom>
          </p:spPr>
        </p:pic>
      </p:grpSp>
    </p:spTree>
    <p:custDataLst>
      <p:tags r:id="rId2"/>
    </p:custDataLst>
    <p:extLst>
      <p:ext uri="{BB962C8B-B14F-4D97-AF65-F5344CB8AC3E}">
        <p14:creationId xmlns:p14="http://schemas.microsoft.com/office/powerpoint/2010/main" val="12286288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3" presetClass="entr" presetSubtype="28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 tmFilter="0,0; .5, 1; 1, 1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 animBg="1"/>
      <p:bldP spid="2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文本框 28">
            <a:extLst>
              <a:ext uri="{FF2B5EF4-FFF2-40B4-BE49-F238E27FC236}">
                <a16:creationId xmlns:a16="http://schemas.microsoft.com/office/drawing/2014/main" xmlns="" id="{F50A129F-846A-4162-B99C-417667DD3507}"/>
              </a:ext>
            </a:extLst>
          </p:cNvPr>
          <p:cNvSpPr txBox="1"/>
          <p:nvPr/>
        </p:nvSpPr>
        <p:spPr>
          <a:xfrm>
            <a:off x="1187894" y="555526"/>
            <a:ext cx="6768211" cy="22390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1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版权声明</a:t>
            </a:r>
          </a:p>
          <a:p>
            <a:pPr algn="just">
              <a:lnSpc>
                <a:spcPct val="150000"/>
              </a:lnSpc>
            </a:pPr>
            <a:endParaRPr lang="zh-CN" altLang="en-US" sz="9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9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感谢您下载包图网平台上提供的</a:t>
            </a:r>
            <a:r>
              <a:rPr lang="en-US" altLang="zh-CN" sz="9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作品，为了您和包图网以及原创作者的利益，请勿复制、传播、销售，否则将承担法律责任！包图网将对作品进行维权，按照传播下载次数进行十倍的索取赔偿！</a:t>
            </a:r>
            <a:endParaRPr lang="en-US" altLang="zh-CN" sz="9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endParaRPr lang="zh-CN" altLang="en-US" sz="9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9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9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在包图网出售的</a:t>
            </a:r>
            <a:r>
              <a:rPr lang="en-US" altLang="zh-CN" sz="9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模板是免版税类（</a:t>
            </a:r>
            <a:r>
              <a:rPr lang="en-US" altLang="zh-CN" sz="9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RF</a:t>
            </a:r>
            <a:r>
              <a:rPr lang="zh-CN" altLang="en-US" sz="9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9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Royalty-Free</a:t>
            </a:r>
            <a:r>
              <a:rPr lang="zh-CN" altLang="en-US" sz="9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）正版受</a:t>
            </a:r>
            <a:r>
              <a:rPr lang="en-US" altLang="zh-CN" sz="9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9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中国人民共和国著作法</a:t>
            </a:r>
            <a:r>
              <a:rPr lang="en-US" altLang="zh-CN" sz="9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9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en-US" altLang="zh-CN" sz="9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9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世界版权公约</a:t>
            </a:r>
            <a:r>
              <a:rPr lang="en-US" altLang="zh-CN" sz="9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9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的保护，作品的所有权、版权和著作权归包图网所有，您下载的是</a:t>
            </a:r>
            <a:r>
              <a:rPr lang="en-US" altLang="zh-CN" sz="9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模板素材的使用权。</a:t>
            </a:r>
          </a:p>
          <a:p>
            <a:pPr algn="just">
              <a:lnSpc>
                <a:spcPct val="150000"/>
              </a:lnSpc>
            </a:pPr>
            <a:r>
              <a:rPr lang="en-US" altLang="zh-CN" sz="9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9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不得将包图网的</a:t>
            </a:r>
            <a:r>
              <a:rPr lang="en-US" altLang="zh-CN" sz="9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模板、</a:t>
            </a:r>
            <a:r>
              <a:rPr lang="en-US" altLang="zh-CN" sz="9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素材，本身用于再出售，或者出租、出借、转让、分销、发布或者作为礼物供他人使用，不得转授权、出卖、转让本协议或者本协议中的权利。</a:t>
            </a: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xmlns="" id="{BB57BFEA-38E3-48C8-887E-FC0D743412D2}"/>
              </a:ext>
            </a:extLst>
          </p:cNvPr>
          <p:cNvSpPr txBox="1"/>
          <p:nvPr/>
        </p:nvSpPr>
        <p:spPr>
          <a:xfrm>
            <a:off x="1187894" y="3416801"/>
            <a:ext cx="5472811" cy="248209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/>
            <a:r>
              <a:rPr lang="zh-CN" altLang="en-US" sz="1013" b="1" dirty="0">
                <a:solidFill>
                  <a:schemeClr val="tx1"/>
                </a:solidFill>
              </a:rPr>
              <a:t>更多精品</a:t>
            </a:r>
            <a:r>
              <a:rPr lang="en-US" altLang="zh-CN" sz="1013" b="1" dirty="0">
                <a:solidFill>
                  <a:schemeClr val="tx1"/>
                </a:solidFill>
              </a:rPr>
              <a:t>PPT</a:t>
            </a:r>
            <a:r>
              <a:rPr lang="zh-CN" altLang="en-US" sz="1013" b="1" dirty="0">
                <a:solidFill>
                  <a:schemeClr val="tx1"/>
                </a:solidFill>
              </a:rPr>
              <a:t>模板：</a:t>
            </a:r>
            <a:r>
              <a:rPr lang="en-US" altLang="zh-CN" sz="1013" b="1" dirty="0">
                <a:solidFill>
                  <a:schemeClr val="tx1"/>
                </a:solidFill>
                <a:hlinkClick r:id="rId4"/>
              </a:rPr>
              <a:t>http://ibaotu.com/ppt/</a:t>
            </a:r>
            <a:endParaRPr lang="zh-CN" altLang="en-US" sz="1013" b="1" dirty="0">
              <a:solidFill>
                <a:schemeClr val="tx1"/>
              </a:solidFill>
            </a:endParaRPr>
          </a:p>
        </p:txBody>
      </p:sp>
      <p:grpSp>
        <p:nvGrpSpPr>
          <p:cNvPr id="31" name="组合 30">
            <a:extLst>
              <a:ext uri="{FF2B5EF4-FFF2-40B4-BE49-F238E27FC236}">
                <a16:creationId xmlns:a16="http://schemas.microsoft.com/office/drawing/2014/main" xmlns="" id="{4783C800-F801-492A-86C0-2642A7B0C51C}"/>
              </a:ext>
            </a:extLst>
          </p:cNvPr>
          <p:cNvGrpSpPr/>
          <p:nvPr/>
        </p:nvGrpSpPr>
        <p:grpSpPr>
          <a:xfrm>
            <a:off x="6932998" y="3416801"/>
            <a:ext cx="1023104" cy="257175"/>
            <a:chOff x="8158550" y="5010841"/>
            <a:chExt cx="1364139" cy="342900"/>
          </a:xfrm>
          <a:effectLst/>
        </p:grpSpPr>
        <p:sp>
          <p:nvSpPr>
            <p:cNvPr id="32" name="矩形: 圆角 26">
              <a:extLst>
                <a:ext uri="{FF2B5EF4-FFF2-40B4-BE49-F238E27FC236}">
                  <a16:creationId xmlns:a16="http://schemas.microsoft.com/office/drawing/2014/main" xmlns="" id="{23A13D09-5BA3-4F6E-AAE7-BE5A623C8600}"/>
                </a:ext>
              </a:extLst>
            </p:cNvPr>
            <p:cNvSpPr/>
            <p:nvPr/>
          </p:nvSpPr>
          <p:spPr>
            <a:xfrm>
              <a:off x="8158550" y="5010841"/>
              <a:ext cx="1336431" cy="342900"/>
            </a:xfrm>
            <a:prstGeom prst="round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  <a:effectLst>
              <a:reflection blurRad="6350" stA="52000" endA="300" endPos="35000" dir="5400000" sy="-100000" algn="bl" rotWithShape="0"/>
            </a:effectLst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endParaRPr lang="zh-CN" altLang="en-US" sz="1013" dirty="0">
                <a:solidFill>
                  <a:schemeClr val="tx1"/>
                </a:solidFill>
                <a:highlight>
                  <a:srgbClr val="FFFF00"/>
                </a:highlight>
              </a:endParaRP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xmlns="" id="{4988994A-C7B5-46B0-A8F3-23F4B5DA1397}"/>
                </a:ext>
              </a:extLst>
            </p:cNvPr>
            <p:cNvSpPr txBox="1"/>
            <p:nvPr/>
          </p:nvSpPr>
          <p:spPr>
            <a:xfrm>
              <a:off x="8278621" y="5010841"/>
              <a:ext cx="1244068" cy="3309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013" b="1" dirty="0">
                  <a:latin typeface="微软雅黑" panose="020B0503020204020204" pitchFamily="34" charset="-122"/>
                  <a:ea typeface="微软雅黑" panose="020B0503020204020204" pitchFamily="34" charset="-122"/>
                  <a:hlinkClick r:id="rId4"/>
                </a:rPr>
                <a:t>点击进入</a:t>
              </a:r>
              <a:endParaRPr lang="zh-CN" altLang="en-US" sz="1013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177609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71">
            <a:extLst>
              <a:ext uri="{FF2B5EF4-FFF2-40B4-BE49-F238E27FC236}">
                <a16:creationId xmlns:a16="http://schemas.microsoft.com/office/drawing/2014/main" xmlns="" id="{655EBC68-07CF-4D3C-8C7B-6BCCF1D0D5BE}"/>
              </a:ext>
            </a:extLst>
          </p:cNvPr>
          <p:cNvSpPr txBox="1"/>
          <p:nvPr/>
        </p:nvSpPr>
        <p:spPr>
          <a:xfrm>
            <a:off x="3351018" y="2308613"/>
            <a:ext cx="28786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请替换文字内容</a:t>
            </a: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215FC073-4BC7-4B0E-8E0A-FEA08E6833F2}"/>
              </a:ext>
            </a:extLst>
          </p:cNvPr>
          <p:cNvSpPr/>
          <p:nvPr/>
        </p:nvSpPr>
        <p:spPr>
          <a:xfrm>
            <a:off x="3611245" y="1568966"/>
            <a:ext cx="2174908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spc="3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DFTongTong-B5" panose="02010609010101010101" pitchFamily="49" charset="-120"/>
                <a:ea typeface="DFTongTong-B5" panose="02010609010101010101" pitchFamily="49" charset="-120"/>
                <a:cs typeface="Adobe Arabic" panose="02040503050201020203" pitchFamily="18" charset="-78"/>
                <a:sym typeface="微软雅黑" pitchFamily="34" charset="-122"/>
              </a:rPr>
              <a:t>PAPT </a:t>
            </a:r>
            <a:r>
              <a:rPr lang="en-US" altLang="zh-CN" sz="4400" b="1" spc="3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DFTongTong-B5" panose="02010609010101010101" pitchFamily="49" charset="-120"/>
                <a:ea typeface="DFTongTong-B5" panose="02010609010101010101" pitchFamily="49" charset="-120"/>
                <a:cs typeface="Adobe Arabic" panose="02040503050201020203" pitchFamily="18" charset="-78"/>
                <a:sym typeface="微软雅黑" pitchFamily="34" charset="-122"/>
              </a:rPr>
              <a:t>01</a:t>
            </a:r>
            <a:endParaRPr lang="zh-CN" altLang="en-US" sz="4400" b="1" spc="300" dirty="0">
              <a:solidFill>
                <a:schemeClr val="tx1">
                  <a:lumMod val="85000"/>
                  <a:lumOff val="15000"/>
                </a:schemeClr>
              </a:solidFill>
              <a:latin typeface="DFTongTong-B5" panose="02010609010101010101" pitchFamily="49" charset="-120"/>
              <a:ea typeface="DFTongTong-B5" panose="02010609010101010101" pitchFamily="49" charset="-120"/>
              <a:cs typeface="Adobe Arabic" panose="02040503050201020203" pitchFamily="18" charset="-78"/>
              <a:sym typeface="微软雅黑" pitchFamily="34" charset="-122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>
            <a:off x="-436919" y="3581254"/>
            <a:ext cx="7266379" cy="2782972"/>
          </a:xfrm>
          <a:prstGeom prst="rect">
            <a:avLst/>
          </a:prstGeom>
        </p:spPr>
      </p:pic>
      <p:grpSp>
        <p:nvGrpSpPr>
          <p:cNvPr id="16" name="组合 15"/>
          <p:cNvGrpSpPr/>
          <p:nvPr/>
        </p:nvGrpSpPr>
        <p:grpSpPr>
          <a:xfrm>
            <a:off x="1257436" y="1564122"/>
            <a:ext cx="3877670" cy="4031132"/>
            <a:chOff x="1257436" y="1564122"/>
            <a:chExt cx="3877670" cy="4031132"/>
          </a:xfrm>
        </p:grpSpPr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739803">
              <a:off x="1440080" y="1783898"/>
              <a:ext cx="3512382" cy="3877670"/>
            </a:xfrm>
            <a:prstGeom prst="rect">
              <a:avLst/>
            </a:prstGeom>
          </p:spPr>
        </p:pic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5653127">
              <a:off x="473329" y="2710300"/>
              <a:ext cx="3749810" cy="1457453"/>
            </a:xfrm>
            <a:prstGeom prst="rect">
              <a:avLst/>
            </a:prstGeom>
          </p:spPr>
        </p:pic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4276340">
              <a:off x="468604" y="3720359"/>
              <a:ext cx="2700266" cy="104952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942210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Title 1">
            <a:extLst>
              <a:ext uri="{FF2B5EF4-FFF2-40B4-BE49-F238E27FC236}">
                <a16:creationId xmlns:a16="http://schemas.microsoft.com/office/drawing/2014/main" xmlns="" id="{3CBFB833-ECB0-4179-9452-1B9DDD49D1B6}"/>
              </a:ext>
            </a:extLst>
          </p:cNvPr>
          <p:cNvSpPr txBox="1">
            <a:spLocks/>
          </p:cNvSpPr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  <a:endParaRPr lang="en-GB" altLang="zh-CN" sz="18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3848" y="1076489"/>
            <a:ext cx="2736304" cy="2715530"/>
          </a:xfrm>
          <a:prstGeom prst="rect">
            <a:avLst/>
          </a:prstGeom>
        </p:spPr>
      </p:pic>
      <p:grpSp>
        <p:nvGrpSpPr>
          <p:cNvPr id="23" name="Group 50">
            <a:extLst>
              <a:ext uri="{FF2B5EF4-FFF2-40B4-BE49-F238E27FC236}">
                <a16:creationId xmlns:a16="http://schemas.microsoft.com/office/drawing/2014/main" xmlns="" id="{5F83EE4A-0B31-4612-AF72-2631F989186C}"/>
              </a:ext>
            </a:extLst>
          </p:cNvPr>
          <p:cNvGrpSpPr/>
          <p:nvPr/>
        </p:nvGrpSpPr>
        <p:grpSpPr>
          <a:xfrm>
            <a:off x="3804735" y="2123575"/>
            <a:ext cx="1579902" cy="660219"/>
            <a:chOff x="4258584" y="1484784"/>
            <a:chExt cx="1918296" cy="880293"/>
          </a:xfrm>
        </p:grpSpPr>
        <p:sp>
          <p:nvSpPr>
            <p:cNvPr id="24" name="TextBox 51">
              <a:extLst>
                <a:ext uri="{FF2B5EF4-FFF2-40B4-BE49-F238E27FC236}">
                  <a16:creationId xmlns:a16="http://schemas.microsoft.com/office/drawing/2014/main" xmlns="" id="{FAC42030-E3C2-403A-B687-3C648B1D40DB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4709544" y="1484784"/>
              <a:ext cx="1262334" cy="309958"/>
            </a:xfrm>
            <a:prstGeom prst="rect">
              <a:avLst/>
            </a:prstGeom>
            <a:noFill/>
            <a:extLst/>
          </p:spPr>
          <p:txBody>
            <a:bodyPr wrap="none" lIns="90000" tIns="46800" rIns="216000" bIns="46800">
              <a:normAutofit fontScale="77500" lnSpcReduction="20000"/>
            </a:bodyPr>
            <a:lstStyle/>
            <a:p>
              <a:pPr algn="r" latinLnBrk="0"/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</a:rPr>
                <a:t>标题文本预设</a:t>
              </a:r>
            </a:p>
          </p:txBody>
        </p:sp>
        <p:sp>
          <p:nvSpPr>
            <p:cNvPr id="25" name="TextBox 52">
              <a:extLst>
                <a:ext uri="{FF2B5EF4-FFF2-40B4-BE49-F238E27FC236}">
                  <a16:creationId xmlns:a16="http://schemas.microsoft.com/office/drawing/2014/main" xmlns="" id="{D517562A-0F77-4BB0-8E27-CF43ECF8D7B7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4258584" y="1808899"/>
              <a:ext cx="1918296" cy="556178"/>
            </a:xfrm>
            <a:prstGeom prst="rect">
              <a:avLst/>
            </a:prstGeom>
            <a:noFill/>
            <a:extLst/>
          </p:spPr>
          <p:txBody>
            <a:bodyPr wrap="square" lIns="90000" tIns="46800" rIns="216000" bIns="46800">
              <a:normAutofit fontScale="92500" lnSpcReduction="10000"/>
            </a:bodyPr>
            <a:lstStyle/>
            <a:p>
              <a:pPr algn="ctr" latinLnBrk="0">
                <a:lnSpc>
                  <a:spcPct val="120000"/>
                </a:lnSpc>
              </a:pP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点击输入替换内容</a:t>
              </a:r>
            </a:p>
            <a:p>
              <a:pPr algn="ctr" latinLnBrk="0">
                <a:lnSpc>
                  <a:spcPct val="120000"/>
                </a:lnSpc>
              </a:pP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点击输入替换内容</a:t>
              </a:r>
              <a:endParaRPr lang="zh-CN" altLang="en-US" sz="1000" b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</a:endParaRPr>
            </a:p>
          </p:txBody>
        </p:sp>
      </p:grpSp>
      <p:pic>
        <p:nvPicPr>
          <p:cNvPr id="26" name="图片 2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9259" y="2322702"/>
            <a:ext cx="1895960" cy="1881566"/>
          </a:xfrm>
          <a:prstGeom prst="rect">
            <a:avLst/>
          </a:prstGeom>
        </p:spPr>
      </p:pic>
      <p:grpSp>
        <p:nvGrpSpPr>
          <p:cNvPr id="27" name="Group 50">
            <a:extLst>
              <a:ext uri="{FF2B5EF4-FFF2-40B4-BE49-F238E27FC236}">
                <a16:creationId xmlns:a16="http://schemas.microsoft.com/office/drawing/2014/main" xmlns="" id="{5F83EE4A-0B31-4612-AF72-2631F989186C}"/>
              </a:ext>
            </a:extLst>
          </p:cNvPr>
          <p:cNvGrpSpPr/>
          <p:nvPr/>
        </p:nvGrpSpPr>
        <p:grpSpPr>
          <a:xfrm>
            <a:off x="595277" y="3031350"/>
            <a:ext cx="2120150" cy="621357"/>
            <a:chOff x="4053582" y="1484784"/>
            <a:chExt cx="2574258" cy="828477"/>
          </a:xfrm>
        </p:grpSpPr>
        <p:sp>
          <p:nvSpPr>
            <p:cNvPr id="28" name="TextBox 51">
              <a:extLst>
                <a:ext uri="{FF2B5EF4-FFF2-40B4-BE49-F238E27FC236}">
                  <a16:creationId xmlns:a16="http://schemas.microsoft.com/office/drawing/2014/main" xmlns="" id="{FAC42030-E3C2-403A-B687-3C648B1D40DB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4709544" y="1484784"/>
              <a:ext cx="1262334" cy="309958"/>
            </a:xfrm>
            <a:prstGeom prst="rect">
              <a:avLst/>
            </a:prstGeom>
            <a:noFill/>
            <a:extLst/>
          </p:spPr>
          <p:txBody>
            <a:bodyPr wrap="none" lIns="90000" tIns="46800" rIns="216000" bIns="46800">
              <a:normAutofit fontScale="77500" lnSpcReduction="20000"/>
            </a:bodyPr>
            <a:lstStyle/>
            <a:p>
              <a:pPr algn="r" latinLnBrk="0"/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</a:rPr>
                <a:t>标题文本预设</a:t>
              </a:r>
            </a:p>
          </p:txBody>
        </p:sp>
        <p:sp>
          <p:nvSpPr>
            <p:cNvPr id="29" name="TextBox 52">
              <a:extLst>
                <a:ext uri="{FF2B5EF4-FFF2-40B4-BE49-F238E27FC236}">
                  <a16:creationId xmlns:a16="http://schemas.microsoft.com/office/drawing/2014/main" xmlns="" id="{D517562A-0F77-4BB0-8E27-CF43ECF8D7B7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4053582" y="1757083"/>
              <a:ext cx="2574258" cy="556178"/>
            </a:xfrm>
            <a:prstGeom prst="rect">
              <a:avLst/>
            </a:prstGeom>
            <a:noFill/>
            <a:extLst/>
          </p:spPr>
          <p:txBody>
            <a:bodyPr wrap="square" lIns="90000" tIns="46800" rIns="216000" bIns="46800">
              <a:normAutofit fontScale="92500" lnSpcReduction="10000"/>
            </a:bodyPr>
            <a:lstStyle/>
            <a:p>
              <a:pPr algn="ctr" latinLnBrk="0">
                <a:lnSpc>
                  <a:spcPct val="120000"/>
                </a:lnSpc>
              </a:pP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点击输入替换内容</a:t>
              </a:r>
            </a:p>
            <a:p>
              <a:pPr algn="ctr" latinLnBrk="0">
                <a:lnSpc>
                  <a:spcPct val="120000"/>
                </a:lnSpc>
              </a:pP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点击输入替换内容</a:t>
              </a:r>
              <a:endParaRPr lang="zh-CN" altLang="en-US" sz="1000" b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</a:endParaRPr>
            </a:p>
          </p:txBody>
        </p:sp>
      </p:grpSp>
      <p:pic>
        <p:nvPicPr>
          <p:cNvPr id="31" name="图片 3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5474" y="2322702"/>
            <a:ext cx="1895960" cy="1881566"/>
          </a:xfrm>
          <a:prstGeom prst="rect">
            <a:avLst/>
          </a:prstGeom>
        </p:spPr>
      </p:pic>
      <p:grpSp>
        <p:nvGrpSpPr>
          <p:cNvPr id="32" name="Group 50">
            <a:extLst>
              <a:ext uri="{FF2B5EF4-FFF2-40B4-BE49-F238E27FC236}">
                <a16:creationId xmlns:a16="http://schemas.microsoft.com/office/drawing/2014/main" xmlns="" id="{5F83EE4A-0B31-4612-AF72-2631F989186C}"/>
              </a:ext>
            </a:extLst>
          </p:cNvPr>
          <p:cNvGrpSpPr/>
          <p:nvPr/>
        </p:nvGrpSpPr>
        <p:grpSpPr>
          <a:xfrm>
            <a:off x="6693140" y="3031350"/>
            <a:ext cx="1356852" cy="661886"/>
            <a:chOff x="4516975" y="1484784"/>
            <a:chExt cx="1647472" cy="882516"/>
          </a:xfrm>
        </p:grpSpPr>
        <p:sp>
          <p:nvSpPr>
            <p:cNvPr id="33" name="TextBox 51">
              <a:extLst>
                <a:ext uri="{FF2B5EF4-FFF2-40B4-BE49-F238E27FC236}">
                  <a16:creationId xmlns:a16="http://schemas.microsoft.com/office/drawing/2014/main" xmlns="" id="{FAC42030-E3C2-403A-B687-3C648B1D40DB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4709544" y="1484784"/>
              <a:ext cx="1262334" cy="309958"/>
            </a:xfrm>
            <a:prstGeom prst="rect">
              <a:avLst/>
            </a:prstGeom>
            <a:noFill/>
            <a:extLst/>
          </p:spPr>
          <p:txBody>
            <a:bodyPr wrap="none" lIns="90000" tIns="46800" rIns="216000" bIns="46800">
              <a:normAutofit fontScale="77500" lnSpcReduction="20000"/>
            </a:bodyPr>
            <a:lstStyle/>
            <a:p>
              <a:pPr algn="r" latinLnBrk="0"/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</a:rPr>
                <a:t>标题文本预设</a:t>
              </a:r>
            </a:p>
          </p:txBody>
        </p:sp>
        <p:sp>
          <p:nvSpPr>
            <p:cNvPr id="34" name="TextBox 52">
              <a:extLst>
                <a:ext uri="{FF2B5EF4-FFF2-40B4-BE49-F238E27FC236}">
                  <a16:creationId xmlns:a16="http://schemas.microsoft.com/office/drawing/2014/main" xmlns="" id="{D517562A-0F77-4BB0-8E27-CF43ECF8D7B7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4516975" y="1811122"/>
              <a:ext cx="1647472" cy="556178"/>
            </a:xfrm>
            <a:prstGeom prst="rect">
              <a:avLst/>
            </a:prstGeom>
            <a:noFill/>
            <a:extLst/>
          </p:spPr>
          <p:txBody>
            <a:bodyPr wrap="square" lIns="90000" tIns="46800" rIns="216000" bIns="46800">
              <a:normAutofit fontScale="92500" lnSpcReduction="10000"/>
            </a:bodyPr>
            <a:lstStyle/>
            <a:p>
              <a:pPr algn="ctr" latinLnBrk="0">
                <a:lnSpc>
                  <a:spcPct val="120000"/>
                </a:lnSpc>
              </a:pP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点击输入替换内容</a:t>
              </a:r>
            </a:p>
            <a:p>
              <a:pPr algn="ctr" latinLnBrk="0">
                <a:lnSpc>
                  <a:spcPct val="120000"/>
                </a:lnSpc>
              </a:pP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点击输入替换内容</a:t>
              </a:r>
              <a:endParaRPr lang="zh-CN" altLang="en-US" sz="1000" b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354819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16">
            <a:extLst>
              <a:ext uri="{FF2B5EF4-FFF2-40B4-BE49-F238E27FC236}">
                <a16:creationId xmlns:a16="http://schemas.microsoft.com/office/drawing/2014/main" xmlns="" id="{C677C11A-84CE-42BA-8698-2F1B1A349DA0}"/>
              </a:ext>
            </a:extLst>
          </p:cNvPr>
          <p:cNvGrpSpPr/>
          <p:nvPr/>
        </p:nvGrpSpPr>
        <p:grpSpPr>
          <a:xfrm>
            <a:off x="3886201" y="761559"/>
            <a:ext cx="3260551" cy="669414"/>
            <a:chOff x="741799" y="2254541"/>
            <a:chExt cx="2693045" cy="892552"/>
          </a:xfrm>
        </p:grpSpPr>
        <p:sp>
          <p:nvSpPr>
            <p:cNvPr id="18" name="TextBox 9">
              <a:extLst>
                <a:ext uri="{FF2B5EF4-FFF2-40B4-BE49-F238E27FC236}">
                  <a16:creationId xmlns:a16="http://schemas.microsoft.com/office/drawing/2014/main" xmlns="" id="{A96A165C-3AB3-42FE-8E26-7C52E44C4650}"/>
                </a:ext>
              </a:extLst>
            </p:cNvPr>
            <p:cNvSpPr txBox="1"/>
            <p:nvPr/>
          </p:nvSpPr>
          <p:spPr>
            <a:xfrm>
              <a:off x="741799" y="2254541"/>
              <a:ext cx="2693045" cy="246221"/>
            </a:xfrm>
            <a:prstGeom prst="rect">
              <a:avLst/>
            </a:prstGeom>
            <a:noFill/>
          </p:spPr>
          <p:txBody>
            <a:bodyPr wrap="none" lIns="0" tIns="0" rIns="0" bIns="0" anchor="b" anchorCtr="0">
              <a:normAutofit fontScale="92500" lnSpcReduction="20000"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标题文本预设</a:t>
              </a:r>
            </a:p>
          </p:txBody>
        </p:sp>
        <p:sp>
          <p:nvSpPr>
            <p:cNvPr id="19" name="Rectangle 14">
              <a:extLst>
                <a:ext uri="{FF2B5EF4-FFF2-40B4-BE49-F238E27FC236}">
                  <a16:creationId xmlns:a16="http://schemas.microsoft.com/office/drawing/2014/main" xmlns="" id="{EC3B8E68-A932-4AFF-8503-E825FE319595}"/>
                </a:ext>
              </a:extLst>
            </p:cNvPr>
            <p:cNvSpPr/>
            <p:nvPr/>
          </p:nvSpPr>
          <p:spPr>
            <a:xfrm>
              <a:off x="741799" y="2500762"/>
              <a:ext cx="2693045" cy="646331"/>
            </a:xfrm>
            <a:prstGeom prst="rect">
              <a:avLst/>
            </a:prstGeom>
          </p:spPr>
          <p:txBody>
            <a:bodyPr wrap="square" lIns="0" tIns="0" rIns="0" bIns="0" anchor="t" anchorCtr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1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点击输入替换内容</a:t>
              </a:r>
            </a:p>
            <a:p>
              <a:pPr>
                <a:lnSpc>
                  <a:spcPct val="120000"/>
                </a:lnSpc>
              </a:pPr>
              <a:r>
                <a:rPr lang="zh-CN" altLang="en-US" sz="11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点击输入替换内容</a:t>
              </a:r>
              <a:endPara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6" name="Group 17">
            <a:extLst>
              <a:ext uri="{FF2B5EF4-FFF2-40B4-BE49-F238E27FC236}">
                <a16:creationId xmlns:a16="http://schemas.microsoft.com/office/drawing/2014/main" xmlns="" id="{89BA2918-D488-4525-9849-CA80BE12A05A}"/>
              </a:ext>
            </a:extLst>
          </p:cNvPr>
          <p:cNvGrpSpPr/>
          <p:nvPr/>
        </p:nvGrpSpPr>
        <p:grpSpPr>
          <a:xfrm>
            <a:off x="566865" y="2262831"/>
            <a:ext cx="2330154" cy="669414"/>
            <a:chOff x="741799" y="2223763"/>
            <a:chExt cx="2693045" cy="892552"/>
          </a:xfrm>
        </p:grpSpPr>
        <p:sp>
          <p:nvSpPr>
            <p:cNvPr id="16" name="TextBox 18">
              <a:extLst>
                <a:ext uri="{FF2B5EF4-FFF2-40B4-BE49-F238E27FC236}">
                  <a16:creationId xmlns:a16="http://schemas.microsoft.com/office/drawing/2014/main" xmlns="" id="{145BC27C-D0E0-4F6E-A5F2-F070780FE9E9}"/>
                </a:ext>
              </a:extLst>
            </p:cNvPr>
            <p:cNvSpPr txBox="1"/>
            <p:nvPr/>
          </p:nvSpPr>
          <p:spPr>
            <a:xfrm>
              <a:off x="741799" y="2223763"/>
              <a:ext cx="2693045" cy="246221"/>
            </a:xfrm>
            <a:prstGeom prst="rect">
              <a:avLst/>
            </a:prstGeom>
            <a:noFill/>
          </p:spPr>
          <p:txBody>
            <a:bodyPr wrap="none" lIns="0" tIns="0" rIns="0" bIns="0" anchor="ctr" anchorCtr="0">
              <a:normAutofit fontScale="92500" lnSpcReduction="20000"/>
            </a:bodyPr>
            <a:lstStyle/>
            <a:p>
              <a:pPr algn="r"/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标题文本预设</a:t>
              </a:r>
            </a:p>
          </p:txBody>
        </p:sp>
        <p:sp>
          <p:nvSpPr>
            <p:cNvPr id="17" name="Rectangle 19">
              <a:extLst>
                <a:ext uri="{FF2B5EF4-FFF2-40B4-BE49-F238E27FC236}">
                  <a16:creationId xmlns:a16="http://schemas.microsoft.com/office/drawing/2014/main" xmlns="" id="{DA0CD6F1-E2AA-46BC-9FB0-D85A10D73BEF}"/>
                </a:ext>
              </a:extLst>
            </p:cNvPr>
            <p:cNvSpPr/>
            <p:nvPr/>
          </p:nvSpPr>
          <p:spPr>
            <a:xfrm>
              <a:off x="741799" y="2469984"/>
              <a:ext cx="2693045" cy="646331"/>
            </a:xfrm>
            <a:prstGeom prst="rect">
              <a:avLst/>
            </a:prstGeom>
          </p:spPr>
          <p:txBody>
            <a:bodyPr wrap="square" lIns="0" tIns="0" rIns="0" bIns="0" anchor="t" anchorCtr="0">
              <a:norm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100" dirty="0"/>
                <a:t>点击输入替换内容</a:t>
              </a:r>
            </a:p>
            <a:p>
              <a:pPr algn="r">
                <a:lnSpc>
                  <a:spcPct val="120000"/>
                </a:lnSpc>
              </a:pPr>
              <a:r>
                <a:rPr lang="zh-CN" altLang="en-US" sz="1100" dirty="0"/>
                <a:t>点击输入替换内容</a:t>
              </a:r>
            </a:p>
          </p:txBody>
        </p:sp>
      </p:grpSp>
      <p:grpSp>
        <p:nvGrpSpPr>
          <p:cNvPr id="7" name="Group 20">
            <a:extLst>
              <a:ext uri="{FF2B5EF4-FFF2-40B4-BE49-F238E27FC236}">
                <a16:creationId xmlns:a16="http://schemas.microsoft.com/office/drawing/2014/main" xmlns="" id="{B59368C2-34E8-426E-B0F2-02D6B5A01116}"/>
              </a:ext>
            </a:extLst>
          </p:cNvPr>
          <p:cNvGrpSpPr/>
          <p:nvPr/>
        </p:nvGrpSpPr>
        <p:grpSpPr>
          <a:xfrm>
            <a:off x="6138174" y="2285914"/>
            <a:ext cx="2466473" cy="669414"/>
            <a:chOff x="741799" y="2254541"/>
            <a:chExt cx="2693045" cy="892552"/>
          </a:xfrm>
        </p:grpSpPr>
        <p:sp>
          <p:nvSpPr>
            <p:cNvPr id="14" name="TextBox 21">
              <a:extLst>
                <a:ext uri="{FF2B5EF4-FFF2-40B4-BE49-F238E27FC236}">
                  <a16:creationId xmlns:a16="http://schemas.microsoft.com/office/drawing/2014/main" xmlns="" id="{DF516824-7695-4CEC-A5F8-CE9091AAD084}"/>
                </a:ext>
              </a:extLst>
            </p:cNvPr>
            <p:cNvSpPr txBox="1"/>
            <p:nvPr/>
          </p:nvSpPr>
          <p:spPr>
            <a:xfrm>
              <a:off x="741799" y="2254541"/>
              <a:ext cx="2693045" cy="246221"/>
            </a:xfrm>
            <a:prstGeom prst="rect">
              <a:avLst/>
            </a:prstGeom>
            <a:noFill/>
          </p:spPr>
          <p:txBody>
            <a:bodyPr wrap="none" lIns="0" tIns="0" rIns="0" bIns="0" anchor="b" anchorCtr="0">
              <a:normAutofit fontScale="92500" lnSpcReduction="20000"/>
            </a:bodyPr>
            <a:lstStyle/>
            <a:p>
              <a:r>
                <a:rPr lang="zh-CN" altLang="en-US" sz="1600" b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标题文本预设</a:t>
              </a:r>
            </a:p>
          </p:txBody>
        </p:sp>
        <p:sp>
          <p:nvSpPr>
            <p:cNvPr id="15" name="Rectangle 22">
              <a:extLst>
                <a:ext uri="{FF2B5EF4-FFF2-40B4-BE49-F238E27FC236}">
                  <a16:creationId xmlns:a16="http://schemas.microsoft.com/office/drawing/2014/main" xmlns="" id="{2AD02335-43EE-43DC-805E-624DBBFB4BF5}"/>
                </a:ext>
              </a:extLst>
            </p:cNvPr>
            <p:cNvSpPr/>
            <p:nvPr/>
          </p:nvSpPr>
          <p:spPr>
            <a:xfrm>
              <a:off x="741799" y="2500762"/>
              <a:ext cx="2693045" cy="646331"/>
            </a:xfrm>
            <a:prstGeom prst="rect">
              <a:avLst/>
            </a:prstGeom>
          </p:spPr>
          <p:txBody>
            <a:bodyPr wrap="square" lIns="0" tIns="0" rIns="0" bIns="0" anchor="t" anchorCtr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1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点击输入替换内容</a:t>
              </a:r>
            </a:p>
            <a:p>
              <a:pPr>
                <a:lnSpc>
                  <a:spcPct val="120000"/>
                </a:lnSpc>
              </a:pPr>
              <a:r>
                <a:rPr lang="zh-CN" altLang="en-US" sz="11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点击输入替换内容</a:t>
              </a:r>
              <a:endPara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8" name="Group 23">
            <a:extLst>
              <a:ext uri="{FF2B5EF4-FFF2-40B4-BE49-F238E27FC236}">
                <a16:creationId xmlns:a16="http://schemas.microsoft.com/office/drawing/2014/main" xmlns="" id="{9A32DBAD-7E6C-4B1C-90EA-478B938C2A5F}"/>
              </a:ext>
            </a:extLst>
          </p:cNvPr>
          <p:cNvGrpSpPr/>
          <p:nvPr/>
        </p:nvGrpSpPr>
        <p:grpSpPr>
          <a:xfrm>
            <a:off x="5688859" y="3660617"/>
            <a:ext cx="2915788" cy="919359"/>
            <a:chOff x="741799" y="2254541"/>
            <a:chExt cx="3887717" cy="1225812"/>
          </a:xfrm>
        </p:grpSpPr>
        <p:sp>
          <p:nvSpPr>
            <p:cNvPr id="12" name="TextBox 24">
              <a:extLst>
                <a:ext uri="{FF2B5EF4-FFF2-40B4-BE49-F238E27FC236}">
                  <a16:creationId xmlns:a16="http://schemas.microsoft.com/office/drawing/2014/main" xmlns="" id="{C3A5F778-53AC-45C3-9462-85B95ABD22E1}"/>
                </a:ext>
              </a:extLst>
            </p:cNvPr>
            <p:cNvSpPr txBox="1"/>
            <p:nvPr/>
          </p:nvSpPr>
          <p:spPr>
            <a:xfrm>
              <a:off x="741799" y="2254541"/>
              <a:ext cx="3887716" cy="246221"/>
            </a:xfrm>
            <a:prstGeom prst="rect">
              <a:avLst/>
            </a:prstGeom>
            <a:noFill/>
          </p:spPr>
          <p:txBody>
            <a:bodyPr wrap="none" lIns="0" tIns="0" rIns="0" bIns="0" anchor="b" anchorCtr="0">
              <a:normAutofit fontScale="92500" lnSpcReduction="20000"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标题文本预设</a:t>
              </a:r>
            </a:p>
          </p:txBody>
        </p:sp>
        <p:sp>
          <p:nvSpPr>
            <p:cNvPr id="13" name="Rectangle 25">
              <a:extLst>
                <a:ext uri="{FF2B5EF4-FFF2-40B4-BE49-F238E27FC236}">
                  <a16:creationId xmlns:a16="http://schemas.microsoft.com/office/drawing/2014/main" xmlns="" id="{7ADFBE51-4A35-4C61-9E86-B35288327394}"/>
                </a:ext>
              </a:extLst>
            </p:cNvPr>
            <p:cNvSpPr/>
            <p:nvPr/>
          </p:nvSpPr>
          <p:spPr>
            <a:xfrm>
              <a:off x="741799" y="2500762"/>
              <a:ext cx="3887717" cy="979591"/>
            </a:xfrm>
            <a:prstGeom prst="rect">
              <a:avLst/>
            </a:prstGeom>
          </p:spPr>
          <p:txBody>
            <a:bodyPr wrap="square" lIns="0" tIns="0" rIns="0" bIns="0" anchor="t" anchorCtr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点击输入替换内容</a:t>
              </a:r>
            </a:p>
            <a:p>
              <a:pPr>
                <a:lnSpc>
                  <a:spcPct val="120000"/>
                </a:lnSpc>
              </a:pPr>
              <a:r>
                <a:rPr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点击输入替换内容</a:t>
              </a:r>
            </a:p>
          </p:txBody>
        </p:sp>
      </p:grpSp>
      <p:grpSp>
        <p:nvGrpSpPr>
          <p:cNvPr id="9" name="Group 29">
            <a:extLst>
              <a:ext uri="{FF2B5EF4-FFF2-40B4-BE49-F238E27FC236}">
                <a16:creationId xmlns:a16="http://schemas.microsoft.com/office/drawing/2014/main" xmlns="" id="{52AA60BA-FD89-4BB5-8458-43A96904AC73}"/>
              </a:ext>
            </a:extLst>
          </p:cNvPr>
          <p:cNvGrpSpPr/>
          <p:nvPr/>
        </p:nvGrpSpPr>
        <p:grpSpPr>
          <a:xfrm>
            <a:off x="566866" y="3710733"/>
            <a:ext cx="2925015" cy="866197"/>
            <a:chOff x="1294583" y="4947645"/>
            <a:chExt cx="3361257" cy="1154929"/>
          </a:xfrm>
        </p:grpSpPr>
        <p:sp>
          <p:nvSpPr>
            <p:cNvPr id="10" name="TextBox 27">
              <a:extLst>
                <a:ext uri="{FF2B5EF4-FFF2-40B4-BE49-F238E27FC236}">
                  <a16:creationId xmlns:a16="http://schemas.microsoft.com/office/drawing/2014/main" xmlns="" id="{B2CAFE62-EBCA-4946-B6AE-2CDFF77D06E5}"/>
                </a:ext>
              </a:extLst>
            </p:cNvPr>
            <p:cNvSpPr txBox="1"/>
            <p:nvPr/>
          </p:nvSpPr>
          <p:spPr>
            <a:xfrm>
              <a:off x="1294583" y="4947645"/>
              <a:ext cx="3361257" cy="246221"/>
            </a:xfrm>
            <a:prstGeom prst="rect">
              <a:avLst/>
            </a:prstGeom>
            <a:noFill/>
          </p:spPr>
          <p:txBody>
            <a:bodyPr wrap="none" lIns="0" tIns="0" rIns="0" bIns="0" anchor="b" anchorCtr="0">
              <a:normAutofit fontScale="92500" lnSpcReduction="20000"/>
            </a:bodyPr>
            <a:lstStyle/>
            <a:p>
              <a:pPr algn="r"/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标题文本预设</a:t>
              </a:r>
            </a:p>
          </p:txBody>
        </p:sp>
        <p:sp>
          <p:nvSpPr>
            <p:cNvPr id="11" name="Rectangle 28">
              <a:extLst>
                <a:ext uri="{FF2B5EF4-FFF2-40B4-BE49-F238E27FC236}">
                  <a16:creationId xmlns:a16="http://schemas.microsoft.com/office/drawing/2014/main" xmlns="" id="{5C35F247-AE57-4AE2-8FC9-A49B1CED9AA9}"/>
                </a:ext>
              </a:extLst>
            </p:cNvPr>
            <p:cNvSpPr/>
            <p:nvPr/>
          </p:nvSpPr>
          <p:spPr>
            <a:xfrm>
              <a:off x="1294583" y="5193866"/>
              <a:ext cx="3361257" cy="908708"/>
            </a:xfrm>
            <a:prstGeom prst="rect">
              <a:avLst/>
            </a:prstGeom>
          </p:spPr>
          <p:txBody>
            <a:bodyPr wrap="square" lIns="0" tIns="0" rIns="0" bIns="0" anchor="t" anchorCtr="0">
              <a:norm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点击输入替换内容</a:t>
              </a:r>
            </a:p>
            <a:p>
              <a:pPr algn="r">
                <a:lnSpc>
                  <a:spcPct val="120000"/>
                </a:lnSpc>
              </a:pPr>
              <a:r>
                <a:rPr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点击输入替换内容</a:t>
              </a:r>
            </a:p>
          </p:txBody>
        </p:sp>
      </p:grpSp>
      <p:sp>
        <p:nvSpPr>
          <p:cNvPr id="28" name="Title 1">
            <a:extLst>
              <a:ext uri="{FF2B5EF4-FFF2-40B4-BE49-F238E27FC236}">
                <a16:creationId xmlns:a16="http://schemas.microsoft.com/office/drawing/2014/main" xmlns="" id="{3A8FFA73-1DE9-494B-8445-80B6657C5ECF}"/>
              </a:ext>
            </a:extLst>
          </p:cNvPr>
          <p:cNvSpPr txBox="1">
            <a:spLocks/>
          </p:cNvSpPr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  <a:endParaRPr lang="en-GB" altLang="zh-CN" sz="18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99850">
            <a:off x="2954216" y="1313421"/>
            <a:ext cx="3043492" cy="30581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16126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15">
            <a:extLst>
              <a:ext uri="{FF2B5EF4-FFF2-40B4-BE49-F238E27FC236}">
                <a16:creationId xmlns:a16="http://schemas.microsoft.com/office/drawing/2014/main" xmlns="" id="{C0F28CE7-1DD0-4697-B0A6-68820CF94B71}"/>
              </a:ext>
            </a:extLst>
          </p:cNvPr>
          <p:cNvGrpSpPr/>
          <p:nvPr/>
        </p:nvGrpSpPr>
        <p:grpSpPr>
          <a:xfrm>
            <a:off x="945101" y="1390154"/>
            <a:ext cx="1805711" cy="626831"/>
            <a:chOff x="609599" y="3139323"/>
            <a:chExt cx="2407615" cy="835773"/>
          </a:xfrm>
        </p:grpSpPr>
        <p:sp>
          <p:nvSpPr>
            <p:cNvPr id="15" name="TextBox 19">
              <a:extLst>
                <a:ext uri="{FF2B5EF4-FFF2-40B4-BE49-F238E27FC236}">
                  <a16:creationId xmlns:a16="http://schemas.microsoft.com/office/drawing/2014/main" xmlns="" id="{1FC61920-73F6-449B-ABEF-C3CD5628C171}"/>
                </a:ext>
              </a:extLst>
            </p:cNvPr>
            <p:cNvSpPr txBox="1"/>
            <p:nvPr/>
          </p:nvSpPr>
          <p:spPr>
            <a:xfrm>
              <a:off x="609599" y="3385541"/>
              <a:ext cx="2407615" cy="589555"/>
            </a:xfrm>
            <a:prstGeom prst="rect">
              <a:avLst/>
            </a:prstGeom>
            <a:noFill/>
          </p:spPr>
          <p:txBody>
            <a:bodyPr wrap="square" lIns="72000" tIns="0" rIns="72000" bIns="0" anchor="ctr" anchorCtr="0">
              <a:normAutofit fontScale="92500" lnSpcReduction="20000"/>
            </a:bodyPr>
            <a:lstStyle/>
            <a:p>
              <a:pPr algn="r" defTabSz="914378">
                <a:lnSpc>
                  <a:spcPct val="120000"/>
                </a:lnSpc>
                <a:defRPr/>
              </a:pP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您的内容打在这里，或者通过复制您的文本后，在此框中选择粘贴，并选择只保留文字</a:t>
              </a:r>
            </a:p>
          </p:txBody>
        </p:sp>
        <p:sp>
          <p:nvSpPr>
            <p:cNvPr id="16" name="Rectangle 20">
              <a:extLst>
                <a:ext uri="{FF2B5EF4-FFF2-40B4-BE49-F238E27FC236}">
                  <a16:creationId xmlns:a16="http://schemas.microsoft.com/office/drawing/2014/main" xmlns="" id="{84410E09-25CC-4C05-B5B7-74B92A29E4C4}"/>
                </a:ext>
              </a:extLst>
            </p:cNvPr>
            <p:cNvSpPr/>
            <p:nvPr/>
          </p:nvSpPr>
          <p:spPr>
            <a:xfrm>
              <a:off x="609599" y="3139323"/>
              <a:ext cx="2407615" cy="246221"/>
            </a:xfrm>
            <a:prstGeom prst="rect">
              <a:avLst/>
            </a:prstGeom>
          </p:spPr>
          <p:txBody>
            <a:bodyPr wrap="none" lIns="72000" tIns="0" rIns="72000" bIns="0">
              <a:normAutofit fontScale="92500" lnSpcReduction="20000"/>
            </a:bodyPr>
            <a:lstStyle/>
            <a:p>
              <a:pPr lvl="0" algn="r" defTabSz="914378">
                <a:defRPr/>
              </a:pPr>
              <a:r>
                <a:rPr lang="zh-CN" altLang="en-US" sz="1600" b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标题文本预设</a:t>
              </a:r>
            </a:p>
          </p:txBody>
        </p:sp>
      </p:grpSp>
      <p:grpSp>
        <p:nvGrpSpPr>
          <p:cNvPr id="6" name="Group 21">
            <a:extLst>
              <a:ext uri="{FF2B5EF4-FFF2-40B4-BE49-F238E27FC236}">
                <a16:creationId xmlns:a16="http://schemas.microsoft.com/office/drawing/2014/main" xmlns="" id="{5F3A6930-3E1F-47FD-891F-ED64C152A15A}"/>
              </a:ext>
            </a:extLst>
          </p:cNvPr>
          <p:cNvGrpSpPr/>
          <p:nvPr/>
        </p:nvGrpSpPr>
        <p:grpSpPr>
          <a:xfrm>
            <a:off x="6379055" y="1390154"/>
            <a:ext cx="1842997" cy="626831"/>
            <a:chOff x="9029821" y="3139323"/>
            <a:chExt cx="2457329" cy="835773"/>
          </a:xfrm>
        </p:grpSpPr>
        <p:sp>
          <p:nvSpPr>
            <p:cNvPr id="13" name="TextBox 22">
              <a:extLst>
                <a:ext uri="{FF2B5EF4-FFF2-40B4-BE49-F238E27FC236}">
                  <a16:creationId xmlns:a16="http://schemas.microsoft.com/office/drawing/2014/main" xmlns="" id="{35A2274E-007A-44A2-BCE7-A4111D12FA4B}"/>
                </a:ext>
              </a:extLst>
            </p:cNvPr>
            <p:cNvSpPr txBox="1"/>
            <p:nvPr/>
          </p:nvSpPr>
          <p:spPr>
            <a:xfrm>
              <a:off x="9029821" y="3385541"/>
              <a:ext cx="2457329" cy="589555"/>
            </a:xfrm>
            <a:prstGeom prst="rect">
              <a:avLst/>
            </a:prstGeom>
            <a:noFill/>
          </p:spPr>
          <p:txBody>
            <a:bodyPr wrap="square" lIns="72000" tIns="0" rIns="72000" bIns="0" anchor="ctr" anchorCtr="0">
              <a:normAutofit fontScale="92500" lnSpcReduction="20000"/>
            </a:bodyPr>
            <a:lstStyle/>
            <a:p>
              <a:pPr defTabSz="914378">
                <a:lnSpc>
                  <a:spcPct val="120000"/>
                </a:lnSpc>
                <a:defRPr/>
              </a:pP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您的内容打在这里，或者通过复制您的文本后，在此框中选择粘贴，并选择只保留文字</a:t>
              </a:r>
            </a:p>
          </p:txBody>
        </p:sp>
        <p:sp>
          <p:nvSpPr>
            <p:cNvPr id="14" name="Rectangle 23">
              <a:extLst>
                <a:ext uri="{FF2B5EF4-FFF2-40B4-BE49-F238E27FC236}">
                  <a16:creationId xmlns:a16="http://schemas.microsoft.com/office/drawing/2014/main" xmlns="" id="{424B7D6D-DF47-486B-8CFA-CE46C84874DE}"/>
                </a:ext>
              </a:extLst>
            </p:cNvPr>
            <p:cNvSpPr/>
            <p:nvPr/>
          </p:nvSpPr>
          <p:spPr>
            <a:xfrm>
              <a:off x="9029821" y="3139323"/>
              <a:ext cx="2457329" cy="246221"/>
            </a:xfrm>
            <a:prstGeom prst="rect">
              <a:avLst/>
            </a:prstGeom>
          </p:spPr>
          <p:txBody>
            <a:bodyPr wrap="none" lIns="72000" tIns="0" rIns="72000" bIns="0">
              <a:normAutofit fontScale="92500" lnSpcReduction="20000"/>
            </a:bodyPr>
            <a:lstStyle/>
            <a:p>
              <a:pPr lvl="0" defTabSz="914378">
                <a:defRPr/>
              </a:pPr>
              <a:r>
                <a:rPr lang="zh-CN" altLang="en-US" sz="1600" b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标题文本预设</a:t>
              </a:r>
            </a:p>
          </p:txBody>
        </p:sp>
      </p:grpSp>
      <p:grpSp>
        <p:nvGrpSpPr>
          <p:cNvPr id="7" name="Group 24">
            <a:extLst>
              <a:ext uri="{FF2B5EF4-FFF2-40B4-BE49-F238E27FC236}">
                <a16:creationId xmlns:a16="http://schemas.microsoft.com/office/drawing/2014/main" xmlns="" id="{805D3F38-BEC9-4DD7-A213-9C8CBECC115B}"/>
              </a:ext>
            </a:extLst>
          </p:cNvPr>
          <p:cNvGrpSpPr/>
          <p:nvPr/>
        </p:nvGrpSpPr>
        <p:grpSpPr>
          <a:xfrm>
            <a:off x="945101" y="3452272"/>
            <a:ext cx="1805711" cy="626831"/>
            <a:chOff x="609599" y="3139323"/>
            <a:chExt cx="2407615" cy="835773"/>
          </a:xfrm>
        </p:grpSpPr>
        <p:sp>
          <p:nvSpPr>
            <p:cNvPr id="11" name="TextBox 25">
              <a:extLst>
                <a:ext uri="{FF2B5EF4-FFF2-40B4-BE49-F238E27FC236}">
                  <a16:creationId xmlns:a16="http://schemas.microsoft.com/office/drawing/2014/main" xmlns="" id="{F25F80E2-4D0A-459A-9344-64C514375644}"/>
                </a:ext>
              </a:extLst>
            </p:cNvPr>
            <p:cNvSpPr txBox="1"/>
            <p:nvPr/>
          </p:nvSpPr>
          <p:spPr>
            <a:xfrm>
              <a:off x="609599" y="3385541"/>
              <a:ext cx="2407615" cy="589555"/>
            </a:xfrm>
            <a:prstGeom prst="rect">
              <a:avLst/>
            </a:prstGeom>
            <a:noFill/>
          </p:spPr>
          <p:txBody>
            <a:bodyPr wrap="square" lIns="72000" tIns="0" rIns="72000" bIns="0" anchor="ctr" anchorCtr="0">
              <a:normAutofit fontScale="92500" lnSpcReduction="20000"/>
            </a:bodyPr>
            <a:lstStyle/>
            <a:p>
              <a:pPr algn="r" defTabSz="914378">
                <a:lnSpc>
                  <a:spcPct val="120000"/>
                </a:lnSpc>
                <a:defRPr/>
              </a:pP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您的内容打在这里，或者通过复制您的文本后，在此框中选择粘贴，并选择只保留文字</a:t>
              </a:r>
            </a:p>
          </p:txBody>
        </p:sp>
        <p:sp>
          <p:nvSpPr>
            <p:cNvPr id="12" name="Rectangle 26">
              <a:extLst>
                <a:ext uri="{FF2B5EF4-FFF2-40B4-BE49-F238E27FC236}">
                  <a16:creationId xmlns:a16="http://schemas.microsoft.com/office/drawing/2014/main" xmlns="" id="{3F3AE0B1-B681-4503-ACF1-10247E514ED1}"/>
                </a:ext>
              </a:extLst>
            </p:cNvPr>
            <p:cNvSpPr/>
            <p:nvPr/>
          </p:nvSpPr>
          <p:spPr>
            <a:xfrm>
              <a:off x="609599" y="3139323"/>
              <a:ext cx="2407615" cy="246221"/>
            </a:xfrm>
            <a:prstGeom prst="rect">
              <a:avLst/>
            </a:prstGeom>
          </p:spPr>
          <p:txBody>
            <a:bodyPr wrap="none" lIns="72000" tIns="0" rIns="72000" bIns="0">
              <a:normAutofit fontScale="92500" lnSpcReduction="20000"/>
            </a:bodyPr>
            <a:lstStyle/>
            <a:p>
              <a:pPr lvl="0" algn="r" defTabSz="914378">
                <a:defRPr/>
              </a:pPr>
              <a:r>
                <a:rPr lang="zh-CN" altLang="en-US" sz="1600" b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标题文本预设</a:t>
              </a:r>
            </a:p>
          </p:txBody>
        </p:sp>
      </p:grpSp>
      <p:grpSp>
        <p:nvGrpSpPr>
          <p:cNvPr id="8" name="Group 27">
            <a:extLst>
              <a:ext uri="{FF2B5EF4-FFF2-40B4-BE49-F238E27FC236}">
                <a16:creationId xmlns:a16="http://schemas.microsoft.com/office/drawing/2014/main" xmlns="" id="{1F032391-C583-40E6-B8A6-031AD0DDD224}"/>
              </a:ext>
            </a:extLst>
          </p:cNvPr>
          <p:cNvGrpSpPr/>
          <p:nvPr/>
        </p:nvGrpSpPr>
        <p:grpSpPr>
          <a:xfrm>
            <a:off x="6379055" y="3457087"/>
            <a:ext cx="1842997" cy="626831"/>
            <a:chOff x="9029821" y="3139323"/>
            <a:chExt cx="2457329" cy="835773"/>
          </a:xfrm>
        </p:grpSpPr>
        <p:sp>
          <p:nvSpPr>
            <p:cNvPr id="9" name="TextBox 28">
              <a:extLst>
                <a:ext uri="{FF2B5EF4-FFF2-40B4-BE49-F238E27FC236}">
                  <a16:creationId xmlns:a16="http://schemas.microsoft.com/office/drawing/2014/main" xmlns="" id="{1C6E0A7B-E6ED-4880-AF4B-FD919A251072}"/>
                </a:ext>
              </a:extLst>
            </p:cNvPr>
            <p:cNvSpPr txBox="1"/>
            <p:nvPr/>
          </p:nvSpPr>
          <p:spPr>
            <a:xfrm>
              <a:off x="9029821" y="3385541"/>
              <a:ext cx="2457329" cy="589555"/>
            </a:xfrm>
            <a:prstGeom prst="rect">
              <a:avLst/>
            </a:prstGeom>
            <a:noFill/>
          </p:spPr>
          <p:txBody>
            <a:bodyPr wrap="square" lIns="72000" tIns="0" rIns="72000" bIns="0" anchor="ctr" anchorCtr="0">
              <a:normAutofit fontScale="92500" lnSpcReduction="20000"/>
            </a:bodyPr>
            <a:lstStyle/>
            <a:p>
              <a:pPr defTabSz="914378">
                <a:lnSpc>
                  <a:spcPct val="120000"/>
                </a:lnSpc>
                <a:defRPr/>
              </a:pP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您的内容打在这里，或者通过复制您的文本后，在此框中选择粘贴，并选择只保留文字</a:t>
              </a:r>
            </a:p>
          </p:txBody>
        </p:sp>
        <p:sp>
          <p:nvSpPr>
            <p:cNvPr id="10" name="Rectangle 29">
              <a:extLst>
                <a:ext uri="{FF2B5EF4-FFF2-40B4-BE49-F238E27FC236}">
                  <a16:creationId xmlns:a16="http://schemas.microsoft.com/office/drawing/2014/main" xmlns="" id="{CF5AC1F7-1B18-44E6-A244-10CE64754F2F}"/>
                </a:ext>
              </a:extLst>
            </p:cNvPr>
            <p:cNvSpPr/>
            <p:nvPr/>
          </p:nvSpPr>
          <p:spPr>
            <a:xfrm>
              <a:off x="9029821" y="3139323"/>
              <a:ext cx="2457329" cy="246221"/>
            </a:xfrm>
            <a:prstGeom prst="rect">
              <a:avLst/>
            </a:prstGeom>
          </p:spPr>
          <p:txBody>
            <a:bodyPr wrap="none" lIns="72000" tIns="0" rIns="72000" bIns="0">
              <a:normAutofit fontScale="92500" lnSpcReduction="20000"/>
            </a:bodyPr>
            <a:lstStyle/>
            <a:p>
              <a:pPr lvl="0" defTabSz="914378">
                <a:defRPr/>
              </a:pPr>
              <a:r>
                <a:rPr lang="zh-CN" altLang="en-US" sz="1600" b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标题文本预设</a:t>
              </a:r>
            </a:p>
          </p:txBody>
        </p:sp>
      </p:grpSp>
      <p:sp>
        <p:nvSpPr>
          <p:cNvPr id="30" name="Title 1">
            <a:extLst>
              <a:ext uri="{FF2B5EF4-FFF2-40B4-BE49-F238E27FC236}">
                <a16:creationId xmlns:a16="http://schemas.microsoft.com/office/drawing/2014/main" xmlns="" id="{BC5DAF0F-7826-464B-8DB8-7554E60DD361}"/>
              </a:ext>
            </a:extLst>
          </p:cNvPr>
          <p:cNvSpPr txBox="1">
            <a:spLocks/>
          </p:cNvSpPr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  <a:endParaRPr lang="en-GB" altLang="zh-CN" sz="18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2787347" y="1418077"/>
            <a:ext cx="2241435" cy="2554918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 flipH="1">
            <a:off x="4101086" y="1418077"/>
            <a:ext cx="2241435" cy="25549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68598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64">
            <a:extLst>
              <a:ext uri="{FF2B5EF4-FFF2-40B4-BE49-F238E27FC236}">
                <a16:creationId xmlns:a16="http://schemas.microsoft.com/office/drawing/2014/main" xmlns="" id="{2CF624F9-1B72-4E78-AA9A-DE02ACE970FB}"/>
              </a:ext>
            </a:extLst>
          </p:cNvPr>
          <p:cNvGrpSpPr/>
          <p:nvPr/>
        </p:nvGrpSpPr>
        <p:grpSpPr>
          <a:xfrm>
            <a:off x="883874" y="1412088"/>
            <a:ext cx="2315469" cy="542889"/>
            <a:chOff x="1454811" y="2057192"/>
            <a:chExt cx="2191036" cy="723852"/>
          </a:xfrm>
        </p:grpSpPr>
        <p:sp>
          <p:nvSpPr>
            <p:cNvPr id="21" name="TextBox 66">
              <a:extLst>
                <a:ext uri="{FF2B5EF4-FFF2-40B4-BE49-F238E27FC236}">
                  <a16:creationId xmlns:a16="http://schemas.microsoft.com/office/drawing/2014/main" xmlns="" id="{1F9C40C0-9D91-4855-BD0A-6E3F82E1D5D0}"/>
                </a:ext>
              </a:extLst>
            </p:cNvPr>
            <p:cNvSpPr txBox="1"/>
            <p:nvPr/>
          </p:nvSpPr>
          <p:spPr>
            <a:xfrm>
              <a:off x="1454811" y="2303413"/>
              <a:ext cx="2191036" cy="477631"/>
            </a:xfrm>
            <a:prstGeom prst="rect">
              <a:avLst/>
            </a:prstGeom>
            <a:noFill/>
          </p:spPr>
          <p:txBody>
            <a:bodyPr wrap="square" lIns="0" tIns="0" rIns="72000" bIns="0">
              <a:normAutofit fontScale="85000" lnSpcReduction="10000"/>
            </a:bodyPr>
            <a:lstStyle/>
            <a:p>
              <a:pPr algn="r" defTabSz="914378">
                <a:lnSpc>
                  <a:spcPct val="120000"/>
                </a:lnSpc>
                <a:defRPr/>
              </a:pPr>
              <a:r>
                <a:rPr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您的内容打在这里，或者通过复制您的文本后，在此框中选择粘贴，并选择只保留文字</a:t>
              </a:r>
            </a:p>
          </p:txBody>
        </p:sp>
        <p:sp>
          <p:nvSpPr>
            <p:cNvPr id="22" name="Rectangle 67">
              <a:extLst>
                <a:ext uri="{FF2B5EF4-FFF2-40B4-BE49-F238E27FC236}">
                  <a16:creationId xmlns:a16="http://schemas.microsoft.com/office/drawing/2014/main" xmlns="" id="{D4EB76A4-8878-4038-A355-F220C84A3AAE}"/>
                </a:ext>
              </a:extLst>
            </p:cNvPr>
            <p:cNvSpPr/>
            <p:nvPr/>
          </p:nvSpPr>
          <p:spPr>
            <a:xfrm>
              <a:off x="1454811" y="2057192"/>
              <a:ext cx="2191036" cy="246221"/>
            </a:xfrm>
            <a:prstGeom prst="rect">
              <a:avLst/>
            </a:prstGeom>
          </p:spPr>
          <p:txBody>
            <a:bodyPr wrap="none" lIns="0" tIns="0" rIns="72000" bIns="0">
              <a:normAutofit fontScale="92500" lnSpcReduction="20000"/>
            </a:bodyPr>
            <a:lstStyle/>
            <a:p>
              <a:pPr lvl="0" algn="r" defTabSz="914378">
                <a:spcBef>
                  <a:spcPct val="0"/>
                </a:spcBef>
                <a:defRPr/>
              </a:pPr>
              <a:r>
                <a:rPr lang="zh-CN" altLang="en-US" sz="1600" b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标题文本预设</a:t>
              </a:r>
            </a:p>
          </p:txBody>
        </p:sp>
      </p:grpSp>
      <p:grpSp>
        <p:nvGrpSpPr>
          <p:cNvPr id="6" name="Group 68">
            <a:extLst>
              <a:ext uri="{FF2B5EF4-FFF2-40B4-BE49-F238E27FC236}">
                <a16:creationId xmlns:a16="http://schemas.microsoft.com/office/drawing/2014/main" xmlns="" id="{3AD53654-384B-42CE-9FF9-B37203D74603}"/>
              </a:ext>
            </a:extLst>
          </p:cNvPr>
          <p:cNvGrpSpPr/>
          <p:nvPr/>
        </p:nvGrpSpPr>
        <p:grpSpPr>
          <a:xfrm>
            <a:off x="883874" y="3811036"/>
            <a:ext cx="2315469" cy="542889"/>
            <a:chOff x="1454811" y="2057192"/>
            <a:chExt cx="2191036" cy="723852"/>
          </a:xfrm>
        </p:grpSpPr>
        <p:sp>
          <p:nvSpPr>
            <p:cNvPr id="19" name="TextBox 69">
              <a:extLst>
                <a:ext uri="{FF2B5EF4-FFF2-40B4-BE49-F238E27FC236}">
                  <a16:creationId xmlns:a16="http://schemas.microsoft.com/office/drawing/2014/main" xmlns="" id="{79D219A5-3E09-485A-8482-D6D330598406}"/>
                </a:ext>
              </a:extLst>
            </p:cNvPr>
            <p:cNvSpPr txBox="1"/>
            <p:nvPr/>
          </p:nvSpPr>
          <p:spPr>
            <a:xfrm>
              <a:off x="1454811" y="2303413"/>
              <a:ext cx="2191036" cy="477631"/>
            </a:xfrm>
            <a:prstGeom prst="rect">
              <a:avLst/>
            </a:prstGeom>
            <a:noFill/>
          </p:spPr>
          <p:txBody>
            <a:bodyPr wrap="square" lIns="0" tIns="0" rIns="72000" bIns="0">
              <a:normAutofit fontScale="85000" lnSpcReduction="10000"/>
            </a:bodyPr>
            <a:lstStyle/>
            <a:p>
              <a:pPr algn="r" defTabSz="914378">
                <a:lnSpc>
                  <a:spcPct val="120000"/>
                </a:lnSpc>
                <a:defRPr/>
              </a:pPr>
              <a:r>
                <a:rPr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您的内容打在这里，或者通过复制您的文本后，在此框中选择粘贴，并选择只保留文字</a:t>
              </a:r>
            </a:p>
          </p:txBody>
        </p:sp>
        <p:sp>
          <p:nvSpPr>
            <p:cNvPr id="20" name="Rectangle 70">
              <a:extLst>
                <a:ext uri="{FF2B5EF4-FFF2-40B4-BE49-F238E27FC236}">
                  <a16:creationId xmlns:a16="http://schemas.microsoft.com/office/drawing/2014/main" xmlns="" id="{D8DF6DCE-EE71-448D-B506-18CE2A9E9270}"/>
                </a:ext>
              </a:extLst>
            </p:cNvPr>
            <p:cNvSpPr/>
            <p:nvPr/>
          </p:nvSpPr>
          <p:spPr>
            <a:xfrm>
              <a:off x="1454811" y="2057192"/>
              <a:ext cx="2191036" cy="246221"/>
            </a:xfrm>
            <a:prstGeom prst="rect">
              <a:avLst/>
            </a:prstGeom>
          </p:spPr>
          <p:txBody>
            <a:bodyPr wrap="none" lIns="0" tIns="0" rIns="72000" bIns="0">
              <a:normAutofit fontScale="92500" lnSpcReduction="20000"/>
            </a:bodyPr>
            <a:lstStyle/>
            <a:p>
              <a:pPr lvl="0" algn="r" defTabSz="914378">
                <a:spcBef>
                  <a:spcPct val="0"/>
                </a:spcBef>
                <a:defRPr/>
              </a:pPr>
              <a:r>
                <a:rPr lang="zh-CN" altLang="en-US" sz="1600" b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标题文本预设</a:t>
              </a:r>
            </a:p>
          </p:txBody>
        </p:sp>
      </p:grpSp>
      <p:grpSp>
        <p:nvGrpSpPr>
          <p:cNvPr id="7" name="Group 71">
            <a:extLst>
              <a:ext uri="{FF2B5EF4-FFF2-40B4-BE49-F238E27FC236}">
                <a16:creationId xmlns:a16="http://schemas.microsoft.com/office/drawing/2014/main" xmlns="" id="{614FE181-6437-48C9-A1CE-BCB036751365}"/>
              </a:ext>
            </a:extLst>
          </p:cNvPr>
          <p:cNvGrpSpPr/>
          <p:nvPr/>
        </p:nvGrpSpPr>
        <p:grpSpPr>
          <a:xfrm>
            <a:off x="539750" y="2611561"/>
            <a:ext cx="2315469" cy="542889"/>
            <a:chOff x="1454811" y="2057192"/>
            <a:chExt cx="2191036" cy="723852"/>
          </a:xfrm>
        </p:grpSpPr>
        <p:sp>
          <p:nvSpPr>
            <p:cNvPr id="17" name="TextBox 72">
              <a:extLst>
                <a:ext uri="{FF2B5EF4-FFF2-40B4-BE49-F238E27FC236}">
                  <a16:creationId xmlns:a16="http://schemas.microsoft.com/office/drawing/2014/main" xmlns="" id="{101DC599-C2FE-469C-A118-C308672AE9CC}"/>
                </a:ext>
              </a:extLst>
            </p:cNvPr>
            <p:cNvSpPr txBox="1"/>
            <p:nvPr/>
          </p:nvSpPr>
          <p:spPr>
            <a:xfrm>
              <a:off x="1454811" y="2303413"/>
              <a:ext cx="2191036" cy="477631"/>
            </a:xfrm>
            <a:prstGeom prst="rect">
              <a:avLst/>
            </a:prstGeom>
            <a:noFill/>
          </p:spPr>
          <p:txBody>
            <a:bodyPr wrap="square" lIns="0" tIns="0" rIns="72000" bIns="0">
              <a:normAutofit fontScale="85000" lnSpcReduction="10000"/>
            </a:bodyPr>
            <a:lstStyle/>
            <a:p>
              <a:pPr algn="r" defTabSz="914378">
                <a:lnSpc>
                  <a:spcPct val="120000"/>
                </a:lnSpc>
                <a:defRPr/>
              </a:pPr>
              <a:r>
                <a:rPr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您的内容打在这里，或者通过复制您的文本后，在此框中选择粘贴，并选择只保留文字</a:t>
              </a:r>
            </a:p>
          </p:txBody>
        </p:sp>
        <p:sp>
          <p:nvSpPr>
            <p:cNvPr id="18" name="Rectangle 73">
              <a:extLst>
                <a:ext uri="{FF2B5EF4-FFF2-40B4-BE49-F238E27FC236}">
                  <a16:creationId xmlns:a16="http://schemas.microsoft.com/office/drawing/2014/main" xmlns="" id="{925FE23C-23B5-4EB8-975D-96783268DCD8}"/>
                </a:ext>
              </a:extLst>
            </p:cNvPr>
            <p:cNvSpPr/>
            <p:nvPr/>
          </p:nvSpPr>
          <p:spPr>
            <a:xfrm>
              <a:off x="1454811" y="2057192"/>
              <a:ext cx="2191036" cy="246221"/>
            </a:xfrm>
            <a:prstGeom prst="rect">
              <a:avLst/>
            </a:prstGeom>
          </p:spPr>
          <p:txBody>
            <a:bodyPr wrap="none" lIns="0" tIns="0" rIns="72000" bIns="0">
              <a:normAutofit fontScale="92500" lnSpcReduction="20000"/>
            </a:bodyPr>
            <a:lstStyle/>
            <a:p>
              <a:pPr lvl="0" algn="r" defTabSz="914378">
                <a:spcBef>
                  <a:spcPct val="0"/>
                </a:spcBef>
                <a:defRPr/>
              </a:pPr>
              <a:r>
                <a:rPr lang="zh-CN" altLang="en-US" sz="1600" b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标题文本预设</a:t>
              </a:r>
            </a:p>
          </p:txBody>
        </p:sp>
      </p:grpSp>
      <p:grpSp>
        <p:nvGrpSpPr>
          <p:cNvPr id="8" name="Group 83">
            <a:extLst>
              <a:ext uri="{FF2B5EF4-FFF2-40B4-BE49-F238E27FC236}">
                <a16:creationId xmlns:a16="http://schemas.microsoft.com/office/drawing/2014/main" xmlns="" id="{57FD80B9-C467-4589-B223-07D2758785FF}"/>
              </a:ext>
            </a:extLst>
          </p:cNvPr>
          <p:cNvGrpSpPr/>
          <p:nvPr/>
        </p:nvGrpSpPr>
        <p:grpSpPr>
          <a:xfrm>
            <a:off x="6288676" y="2611561"/>
            <a:ext cx="2315469" cy="542889"/>
            <a:chOff x="1454811" y="2057192"/>
            <a:chExt cx="2191036" cy="723852"/>
          </a:xfrm>
        </p:grpSpPr>
        <p:sp>
          <p:nvSpPr>
            <p:cNvPr id="15" name="TextBox 84">
              <a:extLst>
                <a:ext uri="{FF2B5EF4-FFF2-40B4-BE49-F238E27FC236}">
                  <a16:creationId xmlns:a16="http://schemas.microsoft.com/office/drawing/2014/main" xmlns="" id="{FD59410D-1B0A-4D83-A79A-61E73A266456}"/>
                </a:ext>
              </a:extLst>
            </p:cNvPr>
            <p:cNvSpPr txBox="1"/>
            <p:nvPr/>
          </p:nvSpPr>
          <p:spPr>
            <a:xfrm>
              <a:off x="1454811" y="2303413"/>
              <a:ext cx="2191036" cy="477631"/>
            </a:xfrm>
            <a:prstGeom prst="rect">
              <a:avLst/>
            </a:prstGeom>
            <a:noFill/>
          </p:spPr>
          <p:txBody>
            <a:bodyPr wrap="square" lIns="0" tIns="0" rIns="72000" bIns="0">
              <a:normAutofit fontScale="85000" lnSpcReduction="10000"/>
            </a:bodyPr>
            <a:lstStyle/>
            <a:p>
              <a:pPr defTabSz="914378">
                <a:lnSpc>
                  <a:spcPct val="120000"/>
                </a:lnSpc>
                <a:defRPr/>
              </a:pPr>
              <a:r>
                <a:rPr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您的内容打在这里，或者通过复制您的文本后，在此框中选择粘贴，并选择只保留文字</a:t>
              </a:r>
            </a:p>
          </p:txBody>
        </p:sp>
        <p:sp>
          <p:nvSpPr>
            <p:cNvPr id="16" name="Rectangle 85">
              <a:extLst>
                <a:ext uri="{FF2B5EF4-FFF2-40B4-BE49-F238E27FC236}">
                  <a16:creationId xmlns:a16="http://schemas.microsoft.com/office/drawing/2014/main" xmlns="" id="{92534FFE-5B88-418B-8AF5-D07163CE6CF6}"/>
                </a:ext>
              </a:extLst>
            </p:cNvPr>
            <p:cNvSpPr/>
            <p:nvPr/>
          </p:nvSpPr>
          <p:spPr>
            <a:xfrm>
              <a:off x="1454811" y="2057192"/>
              <a:ext cx="2191036" cy="246221"/>
            </a:xfrm>
            <a:prstGeom prst="rect">
              <a:avLst/>
            </a:prstGeom>
          </p:spPr>
          <p:txBody>
            <a:bodyPr wrap="none" lIns="0" tIns="0" rIns="72000" bIns="0">
              <a:normAutofit fontScale="92500" lnSpcReduction="20000"/>
            </a:bodyPr>
            <a:lstStyle/>
            <a:p>
              <a:pPr lvl="0" defTabSz="914378">
                <a:spcBef>
                  <a:spcPct val="0"/>
                </a:spcBef>
                <a:defRPr/>
              </a:pPr>
              <a:r>
                <a:rPr lang="zh-CN" altLang="en-US" sz="1600" b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标题文本预设</a:t>
              </a:r>
            </a:p>
          </p:txBody>
        </p:sp>
      </p:grpSp>
      <p:grpSp>
        <p:nvGrpSpPr>
          <p:cNvPr id="9" name="Group 86">
            <a:extLst>
              <a:ext uri="{FF2B5EF4-FFF2-40B4-BE49-F238E27FC236}">
                <a16:creationId xmlns:a16="http://schemas.microsoft.com/office/drawing/2014/main" xmlns="" id="{849554BD-3B24-4324-90A8-3B58D7448CB3}"/>
              </a:ext>
            </a:extLst>
          </p:cNvPr>
          <p:cNvGrpSpPr/>
          <p:nvPr/>
        </p:nvGrpSpPr>
        <p:grpSpPr>
          <a:xfrm>
            <a:off x="6046692" y="1412088"/>
            <a:ext cx="2315469" cy="542889"/>
            <a:chOff x="1454811" y="2057192"/>
            <a:chExt cx="2191036" cy="723852"/>
          </a:xfrm>
        </p:grpSpPr>
        <p:sp>
          <p:nvSpPr>
            <p:cNvPr id="13" name="TextBox 87">
              <a:extLst>
                <a:ext uri="{FF2B5EF4-FFF2-40B4-BE49-F238E27FC236}">
                  <a16:creationId xmlns:a16="http://schemas.microsoft.com/office/drawing/2014/main" xmlns="" id="{8226024E-9C48-4131-9CB4-90A9C2405F50}"/>
                </a:ext>
              </a:extLst>
            </p:cNvPr>
            <p:cNvSpPr txBox="1"/>
            <p:nvPr/>
          </p:nvSpPr>
          <p:spPr>
            <a:xfrm>
              <a:off x="1454811" y="2303413"/>
              <a:ext cx="2191036" cy="477631"/>
            </a:xfrm>
            <a:prstGeom prst="rect">
              <a:avLst/>
            </a:prstGeom>
            <a:noFill/>
          </p:spPr>
          <p:txBody>
            <a:bodyPr wrap="square" lIns="0" tIns="0" rIns="72000" bIns="0">
              <a:normAutofit fontScale="85000" lnSpcReduction="10000"/>
            </a:bodyPr>
            <a:lstStyle/>
            <a:p>
              <a:pPr defTabSz="914378">
                <a:lnSpc>
                  <a:spcPct val="120000"/>
                </a:lnSpc>
                <a:defRPr/>
              </a:pPr>
              <a:r>
                <a:rPr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您的内容打在这里，或者通过复制您的文本后，在此框中选择粘贴，并选择只保留文字</a:t>
              </a:r>
            </a:p>
          </p:txBody>
        </p:sp>
        <p:sp>
          <p:nvSpPr>
            <p:cNvPr id="14" name="Rectangle 88">
              <a:extLst>
                <a:ext uri="{FF2B5EF4-FFF2-40B4-BE49-F238E27FC236}">
                  <a16:creationId xmlns:a16="http://schemas.microsoft.com/office/drawing/2014/main" xmlns="" id="{28AA4002-CBE1-42BC-A846-A281A35C8D6E}"/>
                </a:ext>
              </a:extLst>
            </p:cNvPr>
            <p:cNvSpPr/>
            <p:nvPr/>
          </p:nvSpPr>
          <p:spPr>
            <a:xfrm>
              <a:off x="1454811" y="2057192"/>
              <a:ext cx="2191036" cy="246221"/>
            </a:xfrm>
            <a:prstGeom prst="rect">
              <a:avLst/>
            </a:prstGeom>
          </p:spPr>
          <p:txBody>
            <a:bodyPr wrap="none" lIns="0" tIns="0" rIns="72000" bIns="0">
              <a:normAutofit fontScale="92500" lnSpcReduction="20000"/>
            </a:bodyPr>
            <a:lstStyle/>
            <a:p>
              <a:pPr lvl="0" defTabSz="914378">
                <a:spcBef>
                  <a:spcPct val="0"/>
                </a:spcBef>
                <a:defRPr/>
              </a:pPr>
              <a:r>
                <a:rPr lang="zh-CN" altLang="en-US" sz="1600" b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标题文本预设</a:t>
              </a:r>
            </a:p>
          </p:txBody>
        </p:sp>
      </p:grpSp>
      <p:grpSp>
        <p:nvGrpSpPr>
          <p:cNvPr id="10" name="Group 89">
            <a:extLst>
              <a:ext uri="{FF2B5EF4-FFF2-40B4-BE49-F238E27FC236}">
                <a16:creationId xmlns:a16="http://schemas.microsoft.com/office/drawing/2014/main" xmlns="" id="{7F21F5F7-9608-4093-B5E4-247509F7A438}"/>
              </a:ext>
            </a:extLst>
          </p:cNvPr>
          <p:cNvGrpSpPr/>
          <p:nvPr/>
        </p:nvGrpSpPr>
        <p:grpSpPr>
          <a:xfrm>
            <a:off x="6046692" y="3811036"/>
            <a:ext cx="2315469" cy="542889"/>
            <a:chOff x="1454811" y="2057192"/>
            <a:chExt cx="2191036" cy="723852"/>
          </a:xfrm>
        </p:grpSpPr>
        <p:sp>
          <p:nvSpPr>
            <p:cNvPr id="11" name="TextBox 90">
              <a:extLst>
                <a:ext uri="{FF2B5EF4-FFF2-40B4-BE49-F238E27FC236}">
                  <a16:creationId xmlns:a16="http://schemas.microsoft.com/office/drawing/2014/main" xmlns="" id="{9A4AB05D-C8F9-4D3E-9843-06F45C4DF3B4}"/>
                </a:ext>
              </a:extLst>
            </p:cNvPr>
            <p:cNvSpPr txBox="1"/>
            <p:nvPr/>
          </p:nvSpPr>
          <p:spPr>
            <a:xfrm>
              <a:off x="1454811" y="2303413"/>
              <a:ext cx="2191036" cy="477631"/>
            </a:xfrm>
            <a:prstGeom prst="rect">
              <a:avLst/>
            </a:prstGeom>
            <a:noFill/>
          </p:spPr>
          <p:txBody>
            <a:bodyPr wrap="square" lIns="0" tIns="0" rIns="72000" bIns="0">
              <a:normAutofit fontScale="85000" lnSpcReduction="10000"/>
            </a:bodyPr>
            <a:lstStyle/>
            <a:p>
              <a:pPr defTabSz="914378">
                <a:lnSpc>
                  <a:spcPct val="120000"/>
                </a:lnSpc>
                <a:defRPr/>
              </a:pPr>
              <a:r>
                <a:rPr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您的内容打在这里，或者通过复制您的文本后，在此框中选择粘贴，并选择只保留文字</a:t>
              </a:r>
            </a:p>
          </p:txBody>
        </p:sp>
        <p:sp>
          <p:nvSpPr>
            <p:cNvPr id="12" name="Rectangle 91">
              <a:extLst>
                <a:ext uri="{FF2B5EF4-FFF2-40B4-BE49-F238E27FC236}">
                  <a16:creationId xmlns:a16="http://schemas.microsoft.com/office/drawing/2014/main" xmlns="" id="{E50BEFB8-6D3C-49DA-8557-D7190A074749}"/>
                </a:ext>
              </a:extLst>
            </p:cNvPr>
            <p:cNvSpPr/>
            <p:nvPr/>
          </p:nvSpPr>
          <p:spPr>
            <a:xfrm>
              <a:off x="1454811" y="2057192"/>
              <a:ext cx="2191036" cy="246221"/>
            </a:xfrm>
            <a:prstGeom prst="rect">
              <a:avLst/>
            </a:prstGeom>
          </p:spPr>
          <p:txBody>
            <a:bodyPr wrap="none" lIns="0" tIns="0" rIns="72000" bIns="0">
              <a:normAutofit fontScale="92500" lnSpcReduction="20000"/>
            </a:bodyPr>
            <a:lstStyle/>
            <a:p>
              <a:pPr lvl="0" defTabSz="914378">
                <a:spcBef>
                  <a:spcPct val="0"/>
                </a:spcBef>
                <a:defRPr/>
              </a:pPr>
              <a:r>
                <a:rPr lang="zh-CN" altLang="en-US" sz="1600" b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标题文本预设</a:t>
              </a:r>
            </a:p>
          </p:txBody>
        </p:sp>
      </p:grpSp>
      <p:sp>
        <p:nvSpPr>
          <p:cNvPr id="81" name="Title 1">
            <a:extLst>
              <a:ext uri="{FF2B5EF4-FFF2-40B4-BE49-F238E27FC236}">
                <a16:creationId xmlns:a16="http://schemas.microsoft.com/office/drawing/2014/main" xmlns="" id="{98BE2BB9-9478-4197-A82E-E019DE88CDB9}"/>
              </a:ext>
            </a:extLst>
          </p:cNvPr>
          <p:cNvSpPr txBox="1">
            <a:spLocks/>
          </p:cNvSpPr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  <a:endParaRPr lang="en-GB" altLang="zh-CN" sz="18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0706" y="1640484"/>
            <a:ext cx="2518648" cy="2160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42156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Group 23">
            <a:extLst>
              <a:ext uri="{FF2B5EF4-FFF2-40B4-BE49-F238E27FC236}">
                <a16:creationId xmlns:a16="http://schemas.microsoft.com/office/drawing/2014/main" xmlns="" id="{FF7FC05F-AEB5-466E-B963-5312B2176B47}"/>
              </a:ext>
            </a:extLst>
          </p:cNvPr>
          <p:cNvGrpSpPr/>
          <p:nvPr/>
        </p:nvGrpSpPr>
        <p:grpSpPr>
          <a:xfrm>
            <a:off x="3928551" y="1224637"/>
            <a:ext cx="397436" cy="446981"/>
            <a:chOff x="5238068" y="2291376"/>
            <a:chExt cx="529914" cy="595974"/>
          </a:xfrm>
        </p:grpSpPr>
        <p:sp>
          <p:nvSpPr>
            <p:cNvPr id="46" name="Freeform: Shape 24">
              <a:extLst>
                <a:ext uri="{FF2B5EF4-FFF2-40B4-BE49-F238E27FC236}">
                  <a16:creationId xmlns:a16="http://schemas.microsoft.com/office/drawing/2014/main" xmlns="" id="{C4EFF582-6D6D-4378-900F-9AE1DD6989D7}"/>
                </a:ext>
              </a:extLst>
            </p:cNvPr>
            <p:cNvSpPr/>
            <p:nvPr/>
          </p:nvSpPr>
          <p:spPr>
            <a:xfrm>
              <a:off x="5238068" y="2291376"/>
              <a:ext cx="529914" cy="5959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97" h="21600" extrusionOk="0">
                  <a:moveTo>
                    <a:pt x="3163" y="18980"/>
                  </a:moveTo>
                  <a:cubicBezTo>
                    <a:pt x="1208" y="17359"/>
                    <a:pt x="3" y="15121"/>
                    <a:pt x="0" y="12653"/>
                  </a:cubicBezTo>
                  <a:cubicBezTo>
                    <a:pt x="-3" y="10068"/>
                    <a:pt x="1252" y="7771"/>
                    <a:pt x="3465" y="6076"/>
                  </a:cubicBezTo>
                  <a:lnTo>
                    <a:pt x="10799" y="0"/>
                  </a:lnTo>
                  <a:lnTo>
                    <a:pt x="18412" y="6308"/>
                  </a:lnTo>
                  <a:cubicBezTo>
                    <a:pt x="20379" y="7929"/>
                    <a:pt x="21597" y="10173"/>
                    <a:pt x="21597" y="12653"/>
                  </a:cubicBezTo>
                  <a:cubicBezTo>
                    <a:pt x="21597" y="17594"/>
                    <a:pt x="16762" y="21599"/>
                    <a:pt x="10799" y="21600"/>
                  </a:cubicBezTo>
                  <a:cubicBezTo>
                    <a:pt x="7817" y="21600"/>
                    <a:pt x="5116" y="20599"/>
                    <a:pt x="3163" y="18980"/>
                  </a:cubicBezTo>
                  <a:close/>
                </a:path>
              </a:pathLst>
            </a:custGeom>
            <a:solidFill>
              <a:srgbClr val="588BD6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7" name="Freeform: Shape 25">
              <a:extLst>
                <a:ext uri="{FF2B5EF4-FFF2-40B4-BE49-F238E27FC236}">
                  <a16:creationId xmlns:a16="http://schemas.microsoft.com/office/drawing/2014/main" xmlns="" id="{6EB3E1EC-4A85-46F1-B600-9E6F6CEF4D7F}"/>
                </a:ext>
              </a:extLst>
            </p:cNvPr>
            <p:cNvSpPr>
              <a:spLocks/>
            </p:cNvSpPr>
            <p:nvPr/>
          </p:nvSpPr>
          <p:spPr bwMode="auto">
            <a:xfrm>
              <a:off x="5357526" y="2503824"/>
              <a:ext cx="290998" cy="290998"/>
            </a:xfrm>
            <a:custGeom>
              <a:avLst/>
              <a:gdLst>
                <a:gd name="T0" fmla="*/ 88 w 176"/>
                <a:gd name="T1" fmla="*/ 0 h 176"/>
                <a:gd name="T2" fmla="*/ 0 w 176"/>
                <a:gd name="T3" fmla="*/ 88 h 176"/>
                <a:gd name="T4" fmla="*/ 88 w 176"/>
                <a:gd name="T5" fmla="*/ 176 h 176"/>
                <a:gd name="T6" fmla="*/ 176 w 176"/>
                <a:gd name="T7" fmla="*/ 88 h 176"/>
                <a:gd name="T8" fmla="*/ 88 w 176"/>
                <a:gd name="T9" fmla="*/ 0 h 176"/>
                <a:gd name="T10" fmla="*/ 88 w 176"/>
                <a:gd name="T11" fmla="*/ 8 h 176"/>
                <a:gd name="T12" fmla="*/ 142 w 176"/>
                <a:gd name="T13" fmla="*/ 29 h 176"/>
                <a:gd name="T14" fmla="*/ 122 w 176"/>
                <a:gd name="T15" fmla="*/ 49 h 176"/>
                <a:gd name="T16" fmla="*/ 88 w 176"/>
                <a:gd name="T17" fmla="*/ 36 h 176"/>
                <a:gd name="T18" fmla="*/ 54 w 176"/>
                <a:gd name="T19" fmla="*/ 49 h 176"/>
                <a:gd name="T20" fmla="*/ 34 w 176"/>
                <a:gd name="T21" fmla="*/ 29 h 176"/>
                <a:gd name="T22" fmla="*/ 88 w 176"/>
                <a:gd name="T23" fmla="*/ 8 h 176"/>
                <a:gd name="T24" fmla="*/ 132 w 176"/>
                <a:gd name="T25" fmla="*/ 88 h 176"/>
                <a:gd name="T26" fmla="*/ 88 w 176"/>
                <a:gd name="T27" fmla="*/ 132 h 176"/>
                <a:gd name="T28" fmla="*/ 44 w 176"/>
                <a:gd name="T29" fmla="*/ 88 h 176"/>
                <a:gd name="T30" fmla="*/ 88 w 176"/>
                <a:gd name="T31" fmla="*/ 44 h 176"/>
                <a:gd name="T32" fmla="*/ 132 w 176"/>
                <a:gd name="T33" fmla="*/ 88 h 176"/>
                <a:gd name="T34" fmla="*/ 8 w 176"/>
                <a:gd name="T35" fmla="*/ 88 h 176"/>
                <a:gd name="T36" fmla="*/ 29 w 176"/>
                <a:gd name="T37" fmla="*/ 34 h 176"/>
                <a:gd name="T38" fmla="*/ 49 w 176"/>
                <a:gd name="T39" fmla="*/ 54 h 176"/>
                <a:gd name="T40" fmla="*/ 36 w 176"/>
                <a:gd name="T41" fmla="*/ 88 h 176"/>
                <a:gd name="T42" fmla="*/ 49 w 176"/>
                <a:gd name="T43" fmla="*/ 122 h 176"/>
                <a:gd name="T44" fmla="*/ 29 w 176"/>
                <a:gd name="T45" fmla="*/ 142 h 176"/>
                <a:gd name="T46" fmla="*/ 8 w 176"/>
                <a:gd name="T47" fmla="*/ 88 h 176"/>
                <a:gd name="T48" fmla="*/ 88 w 176"/>
                <a:gd name="T49" fmla="*/ 168 h 176"/>
                <a:gd name="T50" fmla="*/ 34 w 176"/>
                <a:gd name="T51" fmla="*/ 147 h 176"/>
                <a:gd name="T52" fmla="*/ 54 w 176"/>
                <a:gd name="T53" fmla="*/ 127 h 176"/>
                <a:gd name="T54" fmla="*/ 88 w 176"/>
                <a:gd name="T55" fmla="*/ 140 h 176"/>
                <a:gd name="T56" fmla="*/ 122 w 176"/>
                <a:gd name="T57" fmla="*/ 127 h 176"/>
                <a:gd name="T58" fmla="*/ 142 w 176"/>
                <a:gd name="T59" fmla="*/ 147 h 176"/>
                <a:gd name="T60" fmla="*/ 88 w 176"/>
                <a:gd name="T61" fmla="*/ 168 h 176"/>
                <a:gd name="T62" fmla="*/ 147 w 176"/>
                <a:gd name="T63" fmla="*/ 142 h 176"/>
                <a:gd name="T64" fmla="*/ 127 w 176"/>
                <a:gd name="T65" fmla="*/ 122 h 176"/>
                <a:gd name="T66" fmla="*/ 140 w 176"/>
                <a:gd name="T67" fmla="*/ 88 h 176"/>
                <a:gd name="T68" fmla="*/ 127 w 176"/>
                <a:gd name="T69" fmla="*/ 54 h 176"/>
                <a:gd name="T70" fmla="*/ 147 w 176"/>
                <a:gd name="T71" fmla="*/ 34 h 176"/>
                <a:gd name="T72" fmla="*/ 168 w 176"/>
                <a:gd name="T73" fmla="*/ 88 h 176"/>
                <a:gd name="T74" fmla="*/ 147 w 176"/>
                <a:gd name="T75" fmla="*/ 142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76" h="176">
                  <a:moveTo>
                    <a:pt x="88" y="0"/>
                  </a:moveTo>
                  <a:cubicBezTo>
                    <a:pt x="39" y="0"/>
                    <a:pt x="0" y="39"/>
                    <a:pt x="0" y="88"/>
                  </a:cubicBezTo>
                  <a:cubicBezTo>
                    <a:pt x="0" y="137"/>
                    <a:pt x="39" y="176"/>
                    <a:pt x="88" y="176"/>
                  </a:cubicBezTo>
                  <a:cubicBezTo>
                    <a:pt x="137" y="176"/>
                    <a:pt x="176" y="137"/>
                    <a:pt x="176" y="88"/>
                  </a:cubicBezTo>
                  <a:cubicBezTo>
                    <a:pt x="176" y="39"/>
                    <a:pt x="137" y="0"/>
                    <a:pt x="88" y="0"/>
                  </a:cubicBezTo>
                  <a:moveTo>
                    <a:pt x="88" y="8"/>
                  </a:moveTo>
                  <a:cubicBezTo>
                    <a:pt x="109" y="8"/>
                    <a:pt x="127" y="16"/>
                    <a:pt x="142" y="29"/>
                  </a:cubicBezTo>
                  <a:cubicBezTo>
                    <a:pt x="122" y="49"/>
                    <a:pt x="122" y="49"/>
                    <a:pt x="122" y="49"/>
                  </a:cubicBezTo>
                  <a:cubicBezTo>
                    <a:pt x="113" y="41"/>
                    <a:pt x="101" y="36"/>
                    <a:pt x="88" y="36"/>
                  </a:cubicBezTo>
                  <a:cubicBezTo>
                    <a:pt x="75" y="36"/>
                    <a:pt x="63" y="41"/>
                    <a:pt x="54" y="49"/>
                  </a:cubicBezTo>
                  <a:cubicBezTo>
                    <a:pt x="34" y="29"/>
                    <a:pt x="34" y="29"/>
                    <a:pt x="34" y="29"/>
                  </a:cubicBezTo>
                  <a:cubicBezTo>
                    <a:pt x="49" y="16"/>
                    <a:pt x="67" y="8"/>
                    <a:pt x="88" y="8"/>
                  </a:cubicBezTo>
                  <a:moveTo>
                    <a:pt x="132" y="88"/>
                  </a:moveTo>
                  <a:cubicBezTo>
                    <a:pt x="132" y="112"/>
                    <a:pt x="112" y="132"/>
                    <a:pt x="88" y="132"/>
                  </a:cubicBezTo>
                  <a:cubicBezTo>
                    <a:pt x="64" y="132"/>
                    <a:pt x="44" y="112"/>
                    <a:pt x="44" y="88"/>
                  </a:cubicBezTo>
                  <a:cubicBezTo>
                    <a:pt x="44" y="64"/>
                    <a:pt x="64" y="44"/>
                    <a:pt x="88" y="44"/>
                  </a:cubicBezTo>
                  <a:cubicBezTo>
                    <a:pt x="112" y="44"/>
                    <a:pt x="132" y="64"/>
                    <a:pt x="132" y="88"/>
                  </a:cubicBezTo>
                  <a:moveTo>
                    <a:pt x="8" y="88"/>
                  </a:moveTo>
                  <a:cubicBezTo>
                    <a:pt x="8" y="67"/>
                    <a:pt x="16" y="49"/>
                    <a:pt x="29" y="34"/>
                  </a:cubicBezTo>
                  <a:cubicBezTo>
                    <a:pt x="49" y="54"/>
                    <a:pt x="49" y="54"/>
                    <a:pt x="49" y="54"/>
                  </a:cubicBezTo>
                  <a:cubicBezTo>
                    <a:pt x="41" y="63"/>
                    <a:pt x="36" y="75"/>
                    <a:pt x="36" y="88"/>
                  </a:cubicBezTo>
                  <a:cubicBezTo>
                    <a:pt x="36" y="101"/>
                    <a:pt x="41" y="113"/>
                    <a:pt x="49" y="122"/>
                  </a:cubicBezTo>
                  <a:cubicBezTo>
                    <a:pt x="29" y="142"/>
                    <a:pt x="29" y="142"/>
                    <a:pt x="29" y="142"/>
                  </a:cubicBezTo>
                  <a:cubicBezTo>
                    <a:pt x="16" y="127"/>
                    <a:pt x="8" y="109"/>
                    <a:pt x="8" y="88"/>
                  </a:cubicBezTo>
                  <a:moveTo>
                    <a:pt x="88" y="168"/>
                  </a:moveTo>
                  <a:cubicBezTo>
                    <a:pt x="67" y="168"/>
                    <a:pt x="49" y="160"/>
                    <a:pt x="34" y="147"/>
                  </a:cubicBezTo>
                  <a:cubicBezTo>
                    <a:pt x="54" y="127"/>
                    <a:pt x="54" y="127"/>
                    <a:pt x="54" y="127"/>
                  </a:cubicBezTo>
                  <a:cubicBezTo>
                    <a:pt x="63" y="135"/>
                    <a:pt x="75" y="140"/>
                    <a:pt x="88" y="140"/>
                  </a:cubicBezTo>
                  <a:cubicBezTo>
                    <a:pt x="101" y="140"/>
                    <a:pt x="113" y="135"/>
                    <a:pt x="122" y="127"/>
                  </a:cubicBezTo>
                  <a:cubicBezTo>
                    <a:pt x="142" y="147"/>
                    <a:pt x="142" y="147"/>
                    <a:pt x="142" y="147"/>
                  </a:cubicBezTo>
                  <a:cubicBezTo>
                    <a:pt x="127" y="160"/>
                    <a:pt x="109" y="168"/>
                    <a:pt x="88" y="168"/>
                  </a:cubicBezTo>
                  <a:moveTo>
                    <a:pt x="147" y="142"/>
                  </a:moveTo>
                  <a:cubicBezTo>
                    <a:pt x="127" y="122"/>
                    <a:pt x="127" y="122"/>
                    <a:pt x="127" y="122"/>
                  </a:cubicBezTo>
                  <a:cubicBezTo>
                    <a:pt x="135" y="113"/>
                    <a:pt x="140" y="101"/>
                    <a:pt x="140" y="88"/>
                  </a:cubicBezTo>
                  <a:cubicBezTo>
                    <a:pt x="140" y="75"/>
                    <a:pt x="135" y="63"/>
                    <a:pt x="127" y="54"/>
                  </a:cubicBezTo>
                  <a:cubicBezTo>
                    <a:pt x="147" y="34"/>
                    <a:pt x="147" y="34"/>
                    <a:pt x="147" y="34"/>
                  </a:cubicBezTo>
                  <a:cubicBezTo>
                    <a:pt x="160" y="49"/>
                    <a:pt x="168" y="67"/>
                    <a:pt x="168" y="88"/>
                  </a:cubicBezTo>
                  <a:cubicBezTo>
                    <a:pt x="168" y="109"/>
                    <a:pt x="160" y="127"/>
                    <a:pt x="147" y="142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33" name="Group 26">
            <a:extLst>
              <a:ext uri="{FF2B5EF4-FFF2-40B4-BE49-F238E27FC236}">
                <a16:creationId xmlns:a16="http://schemas.microsoft.com/office/drawing/2014/main" xmlns="" id="{41BD860A-73E5-4064-9B93-DCE94E5D6B35}"/>
              </a:ext>
            </a:extLst>
          </p:cNvPr>
          <p:cNvGrpSpPr/>
          <p:nvPr/>
        </p:nvGrpSpPr>
        <p:grpSpPr>
          <a:xfrm>
            <a:off x="5829174" y="1702152"/>
            <a:ext cx="397436" cy="446981"/>
            <a:chOff x="7772232" y="2928062"/>
            <a:chExt cx="529914" cy="595974"/>
          </a:xfrm>
        </p:grpSpPr>
        <p:sp>
          <p:nvSpPr>
            <p:cNvPr id="44" name="Freeform: Shape 27">
              <a:extLst>
                <a:ext uri="{FF2B5EF4-FFF2-40B4-BE49-F238E27FC236}">
                  <a16:creationId xmlns:a16="http://schemas.microsoft.com/office/drawing/2014/main" xmlns="" id="{692F9F1D-2596-44EE-BE29-9890559D33DC}"/>
                </a:ext>
              </a:extLst>
            </p:cNvPr>
            <p:cNvSpPr/>
            <p:nvPr/>
          </p:nvSpPr>
          <p:spPr>
            <a:xfrm>
              <a:off x="7772232" y="2928062"/>
              <a:ext cx="529914" cy="5959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97" h="21600" extrusionOk="0">
                  <a:moveTo>
                    <a:pt x="3163" y="18980"/>
                  </a:moveTo>
                  <a:cubicBezTo>
                    <a:pt x="1208" y="17359"/>
                    <a:pt x="3" y="15121"/>
                    <a:pt x="0" y="12653"/>
                  </a:cubicBezTo>
                  <a:cubicBezTo>
                    <a:pt x="-3" y="10068"/>
                    <a:pt x="1252" y="7771"/>
                    <a:pt x="3465" y="6076"/>
                  </a:cubicBezTo>
                  <a:lnTo>
                    <a:pt x="10799" y="0"/>
                  </a:lnTo>
                  <a:lnTo>
                    <a:pt x="18412" y="6308"/>
                  </a:lnTo>
                  <a:cubicBezTo>
                    <a:pt x="20379" y="7929"/>
                    <a:pt x="21597" y="10173"/>
                    <a:pt x="21597" y="12653"/>
                  </a:cubicBezTo>
                  <a:cubicBezTo>
                    <a:pt x="21597" y="17594"/>
                    <a:pt x="16762" y="21599"/>
                    <a:pt x="10799" y="21600"/>
                  </a:cubicBezTo>
                  <a:cubicBezTo>
                    <a:pt x="7817" y="21600"/>
                    <a:pt x="5116" y="20599"/>
                    <a:pt x="3163" y="18980"/>
                  </a:cubicBezTo>
                  <a:close/>
                </a:path>
              </a:pathLst>
            </a:custGeom>
            <a:solidFill>
              <a:srgbClr val="588BD6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5" name="Freeform: Shape 28">
              <a:extLst>
                <a:ext uri="{FF2B5EF4-FFF2-40B4-BE49-F238E27FC236}">
                  <a16:creationId xmlns:a16="http://schemas.microsoft.com/office/drawing/2014/main" xmlns="" id="{C583BC5C-9FB4-492F-9396-B0BA83672237}"/>
                </a:ext>
              </a:extLst>
            </p:cNvPr>
            <p:cNvSpPr>
              <a:spLocks/>
            </p:cNvSpPr>
            <p:nvPr/>
          </p:nvSpPr>
          <p:spPr bwMode="auto">
            <a:xfrm>
              <a:off x="7891690" y="3136384"/>
              <a:ext cx="290998" cy="237698"/>
            </a:xfrm>
            <a:custGeom>
              <a:avLst/>
              <a:gdLst>
                <a:gd name="T0" fmla="*/ 120 w 176"/>
                <a:gd name="T1" fmla="*/ 16 h 144"/>
                <a:gd name="T2" fmla="*/ 72 w 176"/>
                <a:gd name="T3" fmla="*/ 0 h 144"/>
                <a:gd name="T4" fmla="*/ 8 w 176"/>
                <a:gd name="T5" fmla="*/ 16 h 144"/>
                <a:gd name="T6" fmla="*/ 0 w 176"/>
                <a:gd name="T7" fmla="*/ 64 h 144"/>
                <a:gd name="T8" fmla="*/ 8 w 176"/>
                <a:gd name="T9" fmla="*/ 136 h 144"/>
                <a:gd name="T10" fmla="*/ 160 w 176"/>
                <a:gd name="T11" fmla="*/ 144 h 144"/>
                <a:gd name="T12" fmla="*/ 168 w 176"/>
                <a:gd name="T13" fmla="*/ 72 h 144"/>
                <a:gd name="T14" fmla="*/ 176 w 176"/>
                <a:gd name="T15" fmla="*/ 24 h 144"/>
                <a:gd name="T16" fmla="*/ 72 w 176"/>
                <a:gd name="T17" fmla="*/ 8 h 144"/>
                <a:gd name="T18" fmla="*/ 112 w 176"/>
                <a:gd name="T19" fmla="*/ 16 h 144"/>
                <a:gd name="T20" fmla="*/ 72 w 176"/>
                <a:gd name="T21" fmla="*/ 8 h 144"/>
                <a:gd name="T22" fmla="*/ 16 w 176"/>
                <a:gd name="T23" fmla="*/ 136 h 144"/>
                <a:gd name="T24" fmla="*/ 32 w 176"/>
                <a:gd name="T25" fmla="*/ 72 h 144"/>
                <a:gd name="T26" fmla="*/ 40 w 176"/>
                <a:gd name="T27" fmla="*/ 88 h 144"/>
                <a:gd name="T28" fmla="*/ 64 w 176"/>
                <a:gd name="T29" fmla="*/ 80 h 144"/>
                <a:gd name="T30" fmla="*/ 112 w 176"/>
                <a:gd name="T31" fmla="*/ 72 h 144"/>
                <a:gd name="T32" fmla="*/ 120 w 176"/>
                <a:gd name="T33" fmla="*/ 88 h 144"/>
                <a:gd name="T34" fmla="*/ 144 w 176"/>
                <a:gd name="T35" fmla="*/ 80 h 144"/>
                <a:gd name="T36" fmla="*/ 160 w 176"/>
                <a:gd name="T37" fmla="*/ 72 h 144"/>
                <a:gd name="T38" fmla="*/ 40 w 176"/>
                <a:gd name="T39" fmla="*/ 56 h 144"/>
                <a:gd name="T40" fmla="*/ 56 w 176"/>
                <a:gd name="T41" fmla="*/ 80 h 144"/>
                <a:gd name="T42" fmla="*/ 40 w 176"/>
                <a:gd name="T43" fmla="*/ 56 h 144"/>
                <a:gd name="T44" fmla="*/ 136 w 176"/>
                <a:gd name="T45" fmla="*/ 56 h 144"/>
                <a:gd name="T46" fmla="*/ 120 w 176"/>
                <a:gd name="T47" fmla="*/ 80 h 144"/>
                <a:gd name="T48" fmla="*/ 168 w 176"/>
                <a:gd name="T49" fmla="*/ 64 h 144"/>
                <a:gd name="T50" fmla="*/ 144 w 176"/>
                <a:gd name="T51" fmla="*/ 56 h 144"/>
                <a:gd name="T52" fmla="*/ 120 w 176"/>
                <a:gd name="T53" fmla="*/ 48 h 144"/>
                <a:gd name="T54" fmla="*/ 112 w 176"/>
                <a:gd name="T55" fmla="*/ 64 h 144"/>
                <a:gd name="T56" fmla="*/ 64 w 176"/>
                <a:gd name="T57" fmla="*/ 56 h 144"/>
                <a:gd name="T58" fmla="*/ 40 w 176"/>
                <a:gd name="T59" fmla="*/ 48 h 144"/>
                <a:gd name="T60" fmla="*/ 32 w 176"/>
                <a:gd name="T61" fmla="*/ 64 h 144"/>
                <a:gd name="T62" fmla="*/ 8 w 176"/>
                <a:gd name="T63" fmla="*/ 24 h 144"/>
                <a:gd name="T64" fmla="*/ 168 w 176"/>
                <a:gd name="T65" fmla="*/ 6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76" h="144">
                  <a:moveTo>
                    <a:pt x="168" y="16"/>
                  </a:moveTo>
                  <a:cubicBezTo>
                    <a:pt x="120" y="16"/>
                    <a:pt x="120" y="16"/>
                    <a:pt x="120" y="16"/>
                  </a:cubicBezTo>
                  <a:cubicBezTo>
                    <a:pt x="120" y="7"/>
                    <a:pt x="113" y="0"/>
                    <a:pt x="104" y="0"/>
                  </a:cubicBezTo>
                  <a:cubicBezTo>
                    <a:pt x="72" y="0"/>
                    <a:pt x="72" y="0"/>
                    <a:pt x="72" y="0"/>
                  </a:cubicBezTo>
                  <a:cubicBezTo>
                    <a:pt x="63" y="0"/>
                    <a:pt x="56" y="7"/>
                    <a:pt x="56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20"/>
                    <a:pt x="0" y="24"/>
                  </a:cubicBezTo>
                  <a:cubicBezTo>
                    <a:pt x="0" y="64"/>
                    <a:pt x="0" y="64"/>
                    <a:pt x="0" y="64"/>
                  </a:cubicBezTo>
                  <a:cubicBezTo>
                    <a:pt x="0" y="68"/>
                    <a:pt x="4" y="72"/>
                    <a:pt x="8" y="72"/>
                  </a:cubicBezTo>
                  <a:cubicBezTo>
                    <a:pt x="8" y="136"/>
                    <a:pt x="8" y="136"/>
                    <a:pt x="8" y="136"/>
                  </a:cubicBezTo>
                  <a:cubicBezTo>
                    <a:pt x="8" y="140"/>
                    <a:pt x="12" y="144"/>
                    <a:pt x="16" y="144"/>
                  </a:cubicBezTo>
                  <a:cubicBezTo>
                    <a:pt x="160" y="144"/>
                    <a:pt x="160" y="144"/>
                    <a:pt x="160" y="144"/>
                  </a:cubicBezTo>
                  <a:cubicBezTo>
                    <a:pt x="164" y="144"/>
                    <a:pt x="168" y="140"/>
                    <a:pt x="168" y="136"/>
                  </a:cubicBezTo>
                  <a:cubicBezTo>
                    <a:pt x="168" y="72"/>
                    <a:pt x="168" y="72"/>
                    <a:pt x="168" y="72"/>
                  </a:cubicBezTo>
                  <a:cubicBezTo>
                    <a:pt x="172" y="72"/>
                    <a:pt x="176" y="68"/>
                    <a:pt x="176" y="64"/>
                  </a:cubicBezTo>
                  <a:cubicBezTo>
                    <a:pt x="176" y="24"/>
                    <a:pt x="176" y="24"/>
                    <a:pt x="176" y="24"/>
                  </a:cubicBezTo>
                  <a:cubicBezTo>
                    <a:pt x="176" y="20"/>
                    <a:pt x="172" y="16"/>
                    <a:pt x="168" y="16"/>
                  </a:cubicBezTo>
                  <a:moveTo>
                    <a:pt x="72" y="8"/>
                  </a:moveTo>
                  <a:cubicBezTo>
                    <a:pt x="104" y="8"/>
                    <a:pt x="104" y="8"/>
                    <a:pt x="104" y="8"/>
                  </a:cubicBezTo>
                  <a:cubicBezTo>
                    <a:pt x="108" y="8"/>
                    <a:pt x="112" y="12"/>
                    <a:pt x="112" y="16"/>
                  </a:cubicBezTo>
                  <a:cubicBezTo>
                    <a:pt x="64" y="16"/>
                    <a:pt x="64" y="16"/>
                    <a:pt x="64" y="16"/>
                  </a:cubicBezTo>
                  <a:cubicBezTo>
                    <a:pt x="64" y="12"/>
                    <a:pt x="68" y="8"/>
                    <a:pt x="72" y="8"/>
                  </a:cubicBezTo>
                  <a:moveTo>
                    <a:pt x="160" y="136"/>
                  </a:moveTo>
                  <a:cubicBezTo>
                    <a:pt x="16" y="136"/>
                    <a:pt x="16" y="136"/>
                    <a:pt x="16" y="136"/>
                  </a:cubicBezTo>
                  <a:cubicBezTo>
                    <a:pt x="16" y="72"/>
                    <a:pt x="16" y="72"/>
                    <a:pt x="16" y="72"/>
                  </a:cubicBezTo>
                  <a:cubicBezTo>
                    <a:pt x="32" y="72"/>
                    <a:pt x="32" y="72"/>
                    <a:pt x="32" y="72"/>
                  </a:cubicBezTo>
                  <a:cubicBezTo>
                    <a:pt x="32" y="80"/>
                    <a:pt x="32" y="80"/>
                    <a:pt x="32" y="80"/>
                  </a:cubicBezTo>
                  <a:cubicBezTo>
                    <a:pt x="32" y="84"/>
                    <a:pt x="36" y="88"/>
                    <a:pt x="40" y="88"/>
                  </a:cubicBezTo>
                  <a:cubicBezTo>
                    <a:pt x="56" y="88"/>
                    <a:pt x="56" y="88"/>
                    <a:pt x="56" y="88"/>
                  </a:cubicBezTo>
                  <a:cubicBezTo>
                    <a:pt x="60" y="88"/>
                    <a:pt x="64" y="84"/>
                    <a:pt x="64" y="80"/>
                  </a:cubicBezTo>
                  <a:cubicBezTo>
                    <a:pt x="64" y="72"/>
                    <a:pt x="64" y="72"/>
                    <a:pt x="64" y="72"/>
                  </a:cubicBezTo>
                  <a:cubicBezTo>
                    <a:pt x="112" y="72"/>
                    <a:pt x="112" y="72"/>
                    <a:pt x="112" y="72"/>
                  </a:cubicBezTo>
                  <a:cubicBezTo>
                    <a:pt x="112" y="80"/>
                    <a:pt x="112" y="80"/>
                    <a:pt x="112" y="80"/>
                  </a:cubicBezTo>
                  <a:cubicBezTo>
                    <a:pt x="112" y="84"/>
                    <a:pt x="116" y="88"/>
                    <a:pt x="120" y="88"/>
                  </a:cubicBezTo>
                  <a:cubicBezTo>
                    <a:pt x="136" y="88"/>
                    <a:pt x="136" y="88"/>
                    <a:pt x="136" y="88"/>
                  </a:cubicBezTo>
                  <a:cubicBezTo>
                    <a:pt x="140" y="88"/>
                    <a:pt x="144" y="84"/>
                    <a:pt x="144" y="80"/>
                  </a:cubicBezTo>
                  <a:cubicBezTo>
                    <a:pt x="144" y="72"/>
                    <a:pt x="144" y="72"/>
                    <a:pt x="144" y="72"/>
                  </a:cubicBezTo>
                  <a:cubicBezTo>
                    <a:pt x="160" y="72"/>
                    <a:pt x="160" y="72"/>
                    <a:pt x="160" y="72"/>
                  </a:cubicBezTo>
                  <a:lnTo>
                    <a:pt x="160" y="136"/>
                  </a:lnTo>
                  <a:close/>
                  <a:moveTo>
                    <a:pt x="40" y="56"/>
                  </a:moveTo>
                  <a:cubicBezTo>
                    <a:pt x="56" y="56"/>
                    <a:pt x="56" y="56"/>
                    <a:pt x="56" y="56"/>
                  </a:cubicBezTo>
                  <a:cubicBezTo>
                    <a:pt x="56" y="80"/>
                    <a:pt x="56" y="80"/>
                    <a:pt x="56" y="80"/>
                  </a:cubicBezTo>
                  <a:cubicBezTo>
                    <a:pt x="40" y="80"/>
                    <a:pt x="40" y="80"/>
                    <a:pt x="40" y="80"/>
                  </a:cubicBezTo>
                  <a:lnTo>
                    <a:pt x="40" y="56"/>
                  </a:lnTo>
                  <a:close/>
                  <a:moveTo>
                    <a:pt x="120" y="56"/>
                  </a:moveTo>
                  <a:cubicBezTo>
                    <a:pt x="136" y="56"/>
                    <a:pt x="136" y="56"/>
                    <a:pt x="136" y="56"/>
                  </a:cubicBezTo>
                  <a:cubicBezTo>
                    <a:pt x="136" y="80"/>
                    <a:pt x="136" y="80"/>
                    <a:pt x="136" y="80"/>
                  </a:cubicBezTo>
                  <a:cubicBezTo>
                    <a:pt x="120" y="80"/>
                    <a:pt x="120" y="80"/>
                    <a:pt x="120" y="80"/>
                  </a:cubicBezTo>
                  <a:lnTo>
                    <a:pt x="120" y="56"/>
                  </a:lnTo>
                  <a:close/>
                  <a:moveTo>
                    <a:pt x="168" y="64"/>
                  </a:moveTo>
                  <a:cubicBezTo>
                    <a:pt x="144" y="64"/>
                    <a:pt x="144" y="64"/>
                    <a:pt x="144" y="64"/>
                  </a:cubicBezTo>
                  <a:cubicBezTo>
                    <a:pt x="144" y="56"/>
                    <a:pt x="144" y="56"/>
                    <a:pt x="144" y="56"/>
                  </a:cubicBezTo>
                  <a:cubicBezTo>
                    <a:pt x="144" y="52"/>
                    <a:pt x="140" y="48"/>
                    <a:pt x="136" y="48"/>
                  </a:cubicBezTo>
                  <a:cubicBezTo>
                    <a:pt x="120" y="48"/>
                    <a:pt x="120" y="48"/>
                    <a:pt x="120" y="48"/>
                  </a:cubicBezTo>
                  <a:cubicBezTo>
                    <a:pt x="116" y="48"/>
                    <a:pt x="112" y="52"/>
                    <a:pt x="112" y="56"/>
                  </a:cubicBezTo>
                  <a:cubicBezTo>
                    <a:pt x="112" y="64"/>
                    <a:pt x="112" y="64"/>
                    <a:pt x="112" y="64"/>
                  </a:cubicBezTo>
                  <a:cubicBezTo>
                    <a:pt x="64" y="64"/>
                    <a:pt x="64" y="64"/>
                    <a:pt x="64" y="64"/>
                  </a:cubicBezTo>
                  <a:cubicBezTo>
                    <a:pt x="64" y="56"/>
                    <a:pt x="64" y="56"/>
                    <a:pt x="64" y="56"/>
                  </a:cubicBezTo>
                  <a:cubicBezTo>
                    <a:pt x="64" y="52"/>
                    <a:pt x="60" y="48"/>
                    <a:pt x="56" y="48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36" y="48"/>
                    <a:pt x="32" y="52"/>
                    <a:pt x="32" y="56"/>
                  </a:cubicBezTo>
                  <a:cubicBezTo>
                    <a:pt x="32" y="64"/>
                    <a:pt x="32" y="64"/>
                    <a:pt x="32" y="64"/>
                  </a:cubicBezTo>
                  <a:cubicBezTo>
                    <a:pt x="8" y="64"/>
                    <a:pt x="8" y="64"/>
                    <a:pt x="8" y="6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168" y="24"/>
                    <a:pt x="168" y="24"/>
                    <a:pt x="168" y="24"/>
                  </a:cubicBezTo>
                  <a:lnTo>
                    <a:pt x="168" y="6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34" name="Group 29">
            <a:extLst>
              <a:ext uri="{FF2B5EF4-FFF2-40B4-BE49-F238E27FC236}">
                <a16:creationId xmlns:a16="http://schemas.microsoft.com/office/drawing/2014/main" xmlns="" id="{EA4A482A-3CB8-4561-A08A-8180E78EE2C4}"/>
              </a:ext>
            </a:extLst>
          </p:cNvPr>
          <p:cNvGrpSpPr/>
          <p:nvPr/>
        </p:nvGrpSpPr>
        <p:grpSpPr>
          <a:xfrm>
            <a:off x="4810871" y="1224637"/>
            <a:ext cx="397436" cy="446981"/>
            <a:chOff x="6414494" y="2291376"/>
            <a:chExt cx="529914" cy="595974"/>
          </a:xfrm>
        </p:grpSpPr>
        <p:sp>
          <p:nvSpPr>
            <p:cNvPr id="42" name="Freeform: Shape 30">
              <a:extLst>
                <a:ext uri="{FF2B5EF4-FFF2-40B4-BE49-F238E27FC236}">
                  <a16:creationId xmlns:a16="http://schemas.microsoft.com/office/drawing/2014/main" xmlns="" id="{0B6F33A5-19B2-468A-AC09-4647438403AD}"/>
                </a:ext>
              </a:extLst>
            </p:cNvPr>
            <p:cNvSpPr/>
            <p:nvPr/>
          </p:nvSpPr>
          <p:spPr>
            <a:xfrm>
              <a:off x="6414494" y="2291376"/>
              <a:ext cx="529914" cy="5959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97" h="21600" extrusionOk="0">
                  <a:moveTo>
                    <a:pt x="3163" y="18980"/>
                  </a:moveTo>
                  <a:cubicBezTo>
                    <a:pt x="1208" y="17359"/>
                    <a:pt x="3" y="15121"/>
                    <a:pt x="0" y="12653"/>
                  </a:cubicBezTo>
                  <a:cubicBezTo>
                    <a:pt x="-3" y="10068"/>
                    <a:pt x="1252" y="7771"/>
                    <a:pt x="3465" y="6076"/>
                  </a:cubicBezTo>
                  <a:lnTo>
                    <a:pt x="10799" y="0"/>
                  </a:lnTo>
                  <a:lnTo>
                    <a:pt x="18412" y="6308"/>
                  </a:lnTo>
                  <a:cubicBezTo>
                    <a:pt x="20379" y="7929"/>
                    <a:pt x="21597" y="10173"/>
                    <a:pt x="21597" y="12653"/>
                  </a:cubicBezTo>
                  <a:cubicBezTo>
                    <a:pt x="21597" y="17594"/>
                    <a:pt x="16762" y="21599"/>
                    <a:pt x="10799" y="21600"/>
                  </a:cubicBezTo>
                  <a:cubicBezTo>
                    <a:pt x="7817" y="21600"/>
                    <a:pt x="5116" y="20599"/>
                    <a:pt x="3163" y="18980"/>
                  </a:cubicBezTo>
                  <a:close/>
                </a:path>
              </a:pathLst>
            </a:custGeom>
            <a:solidFill>
              <a:srgbClr val="588BD6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3" name="Freeform: Shape 31">
              <a:extLst>
                <a:ext uri="{FF2B5EF4-FFF2-40B4-BE49-F238E27FC236}">
                  <a16:creationId xmlns:a16="http://schemas.microsoft.com/office/drawing/2014/main" xmlns="" id="{36D1F995-14C7-499F-8F6D-85D9333FB95B}"/>
                </a:ext>
              </a:extLst>
            </p:cNvPr>
            <p:cNvSpPr>
              <a:spLocks/>
            </p:cNvSpPr>
            <p:nvPr/>
          </p:nvSpPr>
          <p:spPr bwMode="auto">
            <a:xfrm>
              <a:off x="6533952" y="2515484"/>
              <a:ext cx="290998" cy="237698"/>
            </a:xfrm>
            <a:custGeom>
              <a:avLst/>
              <a:gdLst>
                <a:gd name="T0" fmla="*/ 160 w 176"/>
                <a:gd name="T1" fmla="*/ 16 h 144"/>
                <a:gd name="T2" fmla="*/ 88 w 176"/>
                <a:gd name="T3" fmla="*/ 16 h 144"/>
                <a:gd name="T4" fmla="*/ 56 w 176"/>
                <a:gd name="T5" fmla="*/ 0 h 144"/>
                <a:gd name="T6" fmla="*/ 16 w 176"/>
                <a:gd name="T7" fmla="*/ 0 h 144"/>
                <a:gd name="T8" fmla="*/ 0 w 176"/>
                <a:gd name="T9" fmla="*/ 16 h 144"/>
                <a:gd name="T10" fmla="*/ 0 w 176"/>
                <a:gd name="T11" fmla="*/ 128 h 144"/>
                <a:gd name="T12" fmla="*/ 16 w 176"/>
                <a:gd name="T13" fmla="*/ 144 h 144"/>
                <a:gd name="T14" fmla="*/ 160 w 176"/>
                <a:gd name="T15" fmla="*/ 144 h 144"/>
                <a:gd name="T16" fmla="*/ 176 w 176"/>
                <a:gd name="T17" fmla="*/ 128 h 144"/>
                <a:gd name="T18" fmla="*/ 176 w 176"/>
                <a:gd name="T19" fmla="*/ 32 h 144"/>
                <a:gd name="T20" fmla="*/ 160 w 176"/>
                <a:gd name="T21" fmla="*/ 16 h 144"/>
                <a:gd name="T22" fmla="*/ 168 w 176"/>
                <a:gd name="T23" fmla="*/ 128 h 144"/>
                <a:gd name="T24" fmla="*/ 160 w 176"/>
                <a:gd name="T25" fmla="*/ 136 h 144"/>
                <a:gd name="T26" fmla="*/ 16 w 176"/>
                <a:gd name="T27" fmla="*/ 136 h 144"/>
                <a:gd name="T28" fmla="*/ 8 w 176"/>
                <a:gd name="T29" fmla="*/ 128 h 144"/>
                <a:gd name="T30" fmla="*/ 8 w 176"/>
                <a:gd name="T31" fmla="*/ 48 h 144"/>
                <a:gd name="T32" fmla="*/ 168 w 176"/>
                <a:gd name="T33" fmla="*/ 48 h 144"/>
                <a:gd name="T34" fmla="*/ 168 w 176"/>
                <a:gd name="T35" fmla="*/ 128 h 144"/>
                <a:gd name="T36" fmla="*/ 168 w 176"/>
                <a:gd name="T37" fmla="*/ 40 h 144"/>
                <a:gd name="T38" fmla="*/ 8 w 176"/>
                <a:gd name="T39" fmla="*/ 40 h 144"/>
                <a:gd name="T40" fmla="*/ 8 w 176"/>
                <a:gd name="T41" fmla="*/ 16 h 144"/>
                <a:gd name="T42" fmla="*/ 16 w 176"/>
                <a:gd name="T43" fmla="*/ 8 h 144"/>
                <a:gd name="T44" fmla="*/ 56 w 176"/>
                <a:gd name="T45" fmla="*/ 8 h 144"/>
                <a:gd name="T46" fmla="*/ 88 w 176"/>
                <a:gd name="T47" fmla="*/ 24 h 144"/>
                <a:gd name="T48" fmla="*/ 160 w 176"/>
                <a:gd name="T49" fmla="*/ 24 h 144"/>
                <a:gd name="T50" fmla="*/ 168 w 176"/>
                <a:gd name="T51" fmla="*/ 32 h 144"/>
                <a:gd name="T52" fmla="*/ 168 w 176"/>
                <a:gd name="T53" fmla="*/ 40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76" h="144">
                  <a:moveTo>
                    <a:pt x="160" y="16"/>
                  </a:moveTo>
                  <a:cubicBezTo>
                    <a:pt x="88" y="16"/>
                    <a:pt x="88" y="16"/>
                    <a:pt x="88" y="16"/>
                  </a:cubicBezTo>
                  <a:cubicBezTo>
                    <a:pt x="72" y="16"/>
                    <a:pt x="72" y="0"/>
                    <a:pt x="56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7" y="0"/>
                    <a:pt x="0" y="7"/>
                    <a:pt x="0" y="16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0" y="137"/>
                    <a:pt x="7" y="144"/>
                    <a:pt x="16" y="144"/>
                  </a:cubicBezTo>
                  <a:cubicBezTo>
                    <a:pt x="160" y="144"/>
                    <a:pt x="160" y="144"/>
                    <a:pt x="160" y="144"/>
                  </a:cubicBezTo>
                  <a:cubicBezTo>
                    <a:pt x="169" y="144"/>
                    <a:pt x="176" y="137"/>
                    <a:pt x="176" y="128"/>
                  </a:cubicBezTo>
                  <a:cubicBezTo>
                    <a:pt x="176" y="32"/>
                    <a:pt x="176" y="32"/>
                    <a:pt x="176" y="32"/>
                  </a:cubicBezTo>
                  <a:cubicBezTo>
                    <a:pt x="176" y="23"/>
                    <a:pt x="169" y="16"/>
                    <a:pt x="160" y="16"/>
                  </a:cubicBezTo>
                  <a:moveTo>
                    <a:pt x="168" y="128"/>
                  </a:moveTo>
                  <a:cubicBezTo>
                    <a:pt x="168" y="132"/>
                    <a:pt x="164" y="136"/>
                    <a:pt x="160" y="136"/>
                  </a:cubicBezTo>
                  <a:cubicBezTo>
                    <a:pt x="16" y="136"/>
                    <a:pt x="16" y="136"/>
                    <a:pt x="16" y="136"/>
                  </a:cubicBezTo>
                  <a:cubicBezTo>
                    <a:pt x="12" y="136"/>
                    <a:pt x="8" y="132"/>
                    <a:pt x="8" y="128"/>
                  </a:cubicBezTo>
                  <a:cubicBezTo>
                    <a:pt x="8" y="48"/>
                    <a:pt x="8" y="48"/>
                    <a:pt x="8" y="48"/>
                  </a:cubicBezTo>
                  <a:cubicBezTo>
                    <a:pt x="168" y="48"/>
                    <a:pt x="168" y="48"/>
                    <a:pt x="168" y="48"/>
                  </a:cubicBezTo>
                  <a:lnTo>
                    <a:pt x="168" y="128"/>
                  </a:lnTo>
                  <a:close/>
                  <a:moveTo>
                    <a:pt x="168" y="40"/>
                  </a:moveTo>
                  <a:cubicBezTo>
                    <a:pt x="8" y="40"/>
                    <a:pt x="8" y="40"/>
                    <a:pt x="8" y="40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2"/>
                    <a:pt x="12" y="8"/>
                    <a:pt x="16" y="8"/>
                  </a:cubicBezTo>
                  <a:cubicBezTo>
                    <a:pt x="56" y="8"/>
                    <a:pt x="56" y="8"/>
                    <a:pt x="56" y="8"/>
                  </a:cubicBezTo>
                  <a:cubicBezTo>
                    <a:pt x="68" y="8"/>
                    <a:pt x="68" y="24"/>
                    <a:pt x="88" y="24"/>
                  </a:cubicBezTo>
                  <a:cubicBezTo>
                    <a:pt x="160" y="24"/>
                    <a:pt x="160" y="24"/>
                    <a:pt x="160" y="24"/>
                  </a:cubicBezTo>
                  <a:cubicBezTo>
                    <a:pt x="164" y="24"/>
                    <a:pt x="168" y="28"/>
                    <a:pt x="168" y="32"/>
                  </a:cubicBezTo>
                  <a:lnTo>
                    <a:pt x="168" y="4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35" name="Group 32">
            <a:extLst>
              <a:ext uri="{FF2B5EF4-FFF2-40B4-BE49-F238E27FC236}">
                <a16:creationId xmlns:a16="http://schemas.microsoft.com/office/drawing/2014/main" xmlns="" id="{8FED33A9-EE12-4ED4-A003-FAC4528F361C}"/>
              </a:ext>
            </a:extLst>
          </p:cNvPr>
          <p:cNvGrpSpPr/>
          <p:nvPr/>
        </p:nvGrpSpPr>
        <p:grpSpPr>
          <a:xfrm>
            <a:off x="2910249" y="1702152"/>
            <a:ext cx="397436" cy="446981"/>
            <a:chOff x="3880332" y="2928062"/>
            <a:chExt cx="529914" cy="595974"/>
          </a:xfrm>
        </p:grpSpPr>
        <p:sp>
          <p:nvSpPr>
            <p:cNvPr id="40" name="Freeform: Shape 33">
              <a:extLst>
                <a:ext uri="{FF2B5EF4-FFF2-40B4-BE49-F238E27FC236}">
                  <a16:creationId xmlns:a16="http://schemas.microsoft.com/office/drawing/2014/main" xmlns="" id="{C3B96152-215B-4A2D-A6D1-ADB32A74DB6B}"/>
                </a:ext>
              </a:extLst>
            </p:cNvPr>
            <p:cNvSpPr/>
            <p:nvPr/>
          </p:nvSpPr>
          <p:spPr>
            <a:xfrm>
              <a:off x="3880332" y="2928062"/>
              <a:ext cx="529914" cy="5959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97" h="21600" extrusionOk="0">
                  <a:moveTo>
                    <a:pt x="3163" y="18980"/>
                  </a:moveTo>
                  <a:cubicBezTo>
                    <a:pt x="1208" y="17359"/>
                    <a:pt x="3" y="15121"/>
                    <a:pt x="0" y="12653"/>
                  </a:cubicBezTo>
                  <a:cubicBezTo>
                    <a:pt x="-3" y="10068"/>
                    <a:pt x="1252" y="7771"/>
                    <a:pt x="3465" y="6076"/>
                  </a:cubicBezTo>
                  <a:lnTo>
                    <a:pt x="10799" y="0"/>
                  </a:lnTo>
                  <a:lnTo>
                    <a:pt x="18412" y="6308"/>
                  </a:lnTo>
                  <a:cubicBezTo>
                    <a:pt x="20379" y="7929"/>
                    <a:pt x="21597" y="10173"/>
                    <a:pt x="21597" y="12653"/>
                  </a:cubicBezTo>
                  <a:cubicBezTo>
                    <a:pt x="21597" y="17594"/>
                    <a:pt x="16762" y="21599"/>
                    <a:pt x="10799" y="21600"/>
                  </a:cubicBezTo>
                  <a:cubicBezTo>
                    <a:pt x="7817" y="21600"/>
                    <a:pt x="5116" y="20599"/>
                    <a:pt x="3163" y="18980"/>
                  </a:cubicBezTo>
                  <a:close/>
                </a:path>
              </a:pathLst>
            </a:custGeom>
            <a:solidFill>
              <a:srgbClr val="588BD6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1" name="Freeform: Shape 34">
              <a:extLst>
                <a:ext uri="{FF2B5EF4-FFF2-40B4-BE49-F238E27FC236}">
                  <a16:creationId xmlns:a16="http://schemas.microsoft.com/office/drawing/2014/main" xmlns="" id="{345876BC-FE8F-4495-8C51-1CF4B5DEC0BD}"/>
                </a:ext>
              </a:extLst>
            </p:cNvPr>
            <p:cNvSpPr>
              <a:spLocks/>
            </p:cNvSpPr>
            <p:nvPr/>
          </p:nvSpPr>
          <p:spPr bwMode="auto">
            <a:xfrm>
              <a:off x="3999790" y="3102378"/>
              <a:ext cx="290998" cy="288117"/>
            </a:xfrm>
            <a:custGeom>
              <a:avLst/>
              <a:gdLst>
                <a:gd name="T0" fmla="*/ 112 w 176"/>
                <a:gd name="T1" fmla="*/ 118 h 174"/>
                <a:gd name="T2" fmla="*/ 120 w 176"/>
                <a:gd name="T3" fmla="*/ 102 h 174"/>
                <a:gd name="T4" fmla="*/ 64 w 176"/>
                <a:gd name="T5" fmla="*/ 94 h 174"/>
                <a:gd name="T6" fmla="*/ 56 w 176"/>
                <a:gd name="T7" fmla="*/ 110 h 174"/>
                <a:gd name="T8" fmla="*/ 64 w 176"/>
                <a:gd name="T9" fmla="*/ 102 h 174"/>
                <a:gd name="T10" fmla="*/ 112 w 176"/>
                <a:gd name="T11" fmla="*/ 110 h 174"/>
                <a:gd name="T12" fmla="*/ 64 w 176"/>
                <a:gd name="T13" fmla="*/ 102 h 174"/>
                <a:gd name="T14" fmla="*/ 152 w 176"/>
                <a:gd name="T15" fmla="*/ 46 h 174"/>
                <a:gd name="T16" fmla="*/ 128 w 176"/>
                <a:gd name="T17" fmla="*/ 17 h 174"/>
                <a:gd name="T18" fmla="*/ 70 w 176"/>
                <a:gd name="T19" fmla="*/ 4 h 174"/>
                <a:gd name="T20" fmla="*/ 28 w 176"/>
                <a:gd name="T21" fmla="*/ 46 h 174"/>
                <a:gd name="T22" fmla="*/ 0 w 176"/>
                <a:gd name="T23" fmla="*/ 54 h 174"/>
                <a:gd name="T24" fmla="*/ 8 w 176"/>
                <a:gd name="T25" fmla="*/ 78 h 174"/>
                <a:gd name="T26" fmla="*/ 16 w 176"/>
                <a:gd name="T27" fmla="*/ 166 h 174"/>
                <a:gd name="T28" fmla="*/ 152 w 176"/>
                <a:gd name="T29" fmla="*/ 174 h 174"/>
                <a:gd name="T30" fmla="*/ 160 w 176"/>
                <a:gd name="T31" fmla="*/ 78 h 174"/>
                <a:gd name="T32" fmla="*/ 176 w 176"/>
                <a:gd name="T33" fmla="*/ 70 h 174"/>
                <a:gd name="T34" fmla="*/ 168 w 176"/>
                <a:gd name="T35" fmla="*/ 46 h 174"/>
                <a:gd name="T36" fmla="*/ 140 w 176"/>
                <a:gd name="T37" fmla="*/ 30 h 174"/>
                <a:gd name="T38" fmla="*/ 143 w 176"/>
                <a:gd name="T39" fmla="*/ 46 h 174"/>
                <a:gd name="T40" fmla="*/ 134 w 176"/>
                <a:gd name="T41" fmla="*/ 40 h 174"/>
                <a:gd name="T42" fmla="*/ 124 w 176"/>
                <a:gd name="T43" fmla="*/ 34 h 174"/>
                <a:gd name="T44" fmla="*/ 115 w 176"/>
                <a:gd name="T45" fmla="*/ 30 h 174"/>
                <a:gd name="T46" fmla="*/ 130 w 176"/>
                <a:gd name="T47" fmla="*/ 24 h 174"/>
                <a:gd name="T48" fmla="*/ 74 w 176"/>
                <a:gd name="T49" fmla="*/ 46 h 174"/>
                <a:gd name="T50" fmla="*/ 127 w 176"/>
                <a:gd name="T51" fmla="*/ 46 h 174"/>
                <a:gd name="T52" fmla="*/ 66 w 176"/>
                <a:gd name="T53" fmla="*/ 11 h 174"/>
                <a:gd name="T54" fmla="*/ 65 w 176"/>
                <a:gd name="T55" fmla="*/ 46 h 174"/>
                <a:gd name="T56" fmla="*/ 46 w 176"/>
                <a:gd name="T57" fmla="*/ 46 h 174"/>
                <a:gd name="T58" fmla="*/ 37 w 176"/>
                <a:gd name="T59" fmla="*/ 46 h 174"/>
                <a:gd name="T60" fmla="*/ 152 w 176"/>
                <a:gd name="T61" fmla="*/ 166 h 174"/>
                <a:gd name="T62" fmla="*/ 24 w 176"/>
                <a:gd name="T63" fmla="*/ 78 h 174"/>
                <a:gd name="T64" fmla="*/ 152 w 176"/>
                <a:gd name="T65" fmla="*/ 166 h 174"/>
                <a:gd name="T66" fmla="*/ 8 w 176"/>
                <a:gd name="T67" fmla="*/ 70 h 174"/>
                <a:gd name="T68" fmla="*/ 168 w 176"/>
                <a:gd name="T69" fmla="*/ 54 h 174"/>
                <a:gd name="T70" fmla="*/ 69 w 176"/>
                <a:gd name="T71" fmla="*/ 22 h 174"/>
                <a:gd name="T72" fmla="*/ 58 w 176"/>
                <a:gd name="T73" fmla="*/ 25 h 174"/>
                <a:gd name="T74" fmla="*/ 69 w 176"/>
                <a:gd name="T75" fmla="*/ 22 h 174"/>
                <a:gd name="T76" fmla="*/ 54 w 176"/>
                <a:gd name="T77" fmla="*/ 32 h 174"/>
                <a:gd name="T78" fmla="*/ 57 w 176"/>
                <a:gd name="T79" fmla="*/ 43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76" h="174">
                  <a:moveTo>
                    <a:pt x="64" y="118"/>
                  </a:moveTo>
                  <a:cubicBezTo>
                    <a:pt x="112" y="118"/>
                    <a:pt x="112" y="118"/>
                    <a:pt x="112" y="118"/>
                  </a:cubicBezTo>
                  <a:cubicBezTo>
                    <a:pt x="116" y="118"/>
                    <a:pt x="120" y="114"/>
                    <a:pt x="120" y="110"/>
                  </a:cubicBezTo>
                  <a:cubicBezTo>
                    <a:pt x="120" y="102"/>
                    <a:pt x="120" y="102"/>
                    <a:pt x="120" y="102"/>
                  </a:cubicBezTo>
                  <a:cubicBezTo>
                    <a:pt x="120" y="98"/>
                    <a:pt x="116" y="94"/>
                    <a:pt x="112" y="94"/>
                  </a:cubicBezTo>
                  <a:cubicBezTo>
                    <a:pt x="64" y="94"/>
                    <a:pt x="64" y="94"/>
                    <a:pt x="64" y="94"/>
                  </a:cubicBezTo>
                  <a:cubicBezTo>
                    <a:pt x="60" y="94"/>
                    <a:pt x="56" y="98"/>
                    <a:pt x="56" y="102"/>
                  </a:cubicBezTo>
                  <a:cubicBezTo>
                    <a:pt x="56" y="110"/>
                    <a:pt x="56" y="110"/>
                    <a:pt x="56" y="110"/>
                  </a:cubicBezTo>
                  <a:cubicBezTo>
                    <a:pt x="56" y="114"/>
                    <a:pt x="60" y="118"/>
                    <a:pt x="64" y="118"/>
                  </a:cubicBezTo>
                  <a:moveTo>
                    <a:pt x="64" y="102"/>
                  </a:moveTo>
                  <a:cubicBezTo>
                    <a:pt x="112" y="102"/>
                    <a:pt x="112" y="102"/>
                    <a:pt x="112" y="102"/>
                  </a:cubicBezTo>
                  <a:cubicBezTo>
                    <a:pt x="112" y="110"/>
                    <a:pt x="112" y="110"/>
                    <a:pt x="112" y="110"/>
                  </a:cubicBezTo>
                  <a:cubicBezTo>
                    <a:pt x="64" y="110"/>
                    <a:pt x="64" y="110"/>
                    <a:pt x="64" y="110"/>
                  </a:cubicBezTo>
                  <a:lnTo>
                    <a:pt x="64" y="102"/>
                  </a:lnTo>
                  <a:close/>
                  <a:moveTo>
                    <a:pt x="168" y="46"/>
                  </a:moveTo>
                  <a:cubicBezTo>
                    <a:pt x="152" y="46"/>
                    <a:pt x="152" y="46"/>
                    <a:pt x="152" y="46"/>
                  </a:cubicBezTo>
                  <a:cubicBezTo>
                    <a:pt x="147" y="28"/>
                    <a:pt x="147" y="28"/>
                    <a:pt x="147" y="28"/>
                  </a:cubicBezTo>
                  <a:cubicBezTo>
                    <a:pt x="145" y="19"/>
                    <a:pt x="136" y="14"/>
                    <a:pt x="128" y="17"/>
                  </a:cubicBezTo>
                  <a:cubicBezTo>
                    <a:pt x="103" y="23"/>
                    <a:pt x="103" y="23"/>
                    <a:pt x="103" y="23"/>
                  </a:cubicBezTo>
                  <a:cubicBezTo>
                    <a:pt x="70" y="4"/>
                    <a:pt x="70" y="4"/>
                    <a:pt x="70" y="4"/>
                  </a:cubicBezTo>
                  <a:cubicBezTo>
                    <a:pt x="63" y="0"/>
                    <a:pt x="53" y="2"/>
                    <a:pt x="49" y="10"/>
                  </a:cubicBezTo>
                  <a:cubicBezTo>
                    <a:pt x="28" y="46"/>
                    <a:pt x="28" y="46"/>
                    <a:pt x="28" y="46"/>
                  </a:cubicBezTo>
                  <a:cubicBezTo>
                    <a:pt x="8" y="46"/>
                    <a:pt x="8" y="46"/>
                    <a:pt x="8" y="46"/>
                  </a:cubicBezTo>
                  <a:cubicBezTo>
                    <a:pt x="4" y="46"/>
                    <a:pt x="0" y="50"/>
                    <a:pt x="0" y="54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4"/>
                    <a:pt x="4" y="78"/>
                    <a:pt x="8" y="78"/>
                  </a:cubicBezTo>
                  <a:cubicBezTo>
                    <a:pt x="16" y="78"/>
                    <a:pt x="16" y="78"/>
                    <a:pt x="16" y="78"/>
                  </a:cubicBezTo>
                  <a:cubicBezTo>
                    <a:pt x="16" y="166"/>
                    <a:pt x="16" y="166"/>
                    <a:pt x="16" y="166"/>
                  </a:cubicBezTo>
                  <a:cubicBezTo>
                    <a:pt x="16" y="170"/>
                    <a:pt x="20" y="174"/>
                    <a:pt x="24" y="174"/>
                  </a:cubicBezTo>
                  <a:cubicBezTo>
                    <a:pt x="152" y="174"/>
                    <a:pt x="152" y="174"/>
                    <a:pt x="152" y="174"/>
                  </a:cubicBezTo>
                  <a:cubicBezTo>
                    <a:pt x="156" y="174"/>
                    <a:pt x="160" y="170"/>
                    <a:pt x="160" y="166"/>
                  </a:cubicBezTo>
                  <a:cubicBezTo>
                    <a:pt x="160" y="78"/>
                    <a:pt x="160" y="78"/>
                    <a:pt x="160" y="78"/>
                  </a:cubicBezTo>
                  <a:cubicBezTo>
                    <a:pt x="168" y="78"/>
                    <a:pt x="168" y="78"/>
                    <a:pt x="168" y="78"/>
                  </a:cubicBezTo>
                  <a:cubicBezTo>
                    <a:pt x="172" y="78"/>
                    <a:pt x="176" y="74"/>
                    <a:pt x="176" y="70"/>
                  </a:cubicBezTo>
                  <a:cubicBezTo>
                    <a:pt x="176" y="54"/>
                    <a:pt x="176" y="54"/>
                    <a:pt x="176" y="54"/>
                  </a:cubicBezTo>
                  <a:cubicBezTo>
                    <a:pt x="176" y="50"/>
                    <a:pt x="172" y="46"/>
                    <a:pt x="168" y="46"/>
                  </a:cubicBezTo>
                  <a:moveTo>
                    <a:pt x="130" y="24"/>
                  </a:moveTo>
                  <a:cubicBezTo>
                    <a:pt x="134" y="23"/>
                    <a:pt x="138" y="26"/>
                    <a:pt x="140" y="30"/>
                  </a:cubicBezTo>
                  <a:cubicBezTo>
                    <a:pt x="144" y="46"/>
                    <a:pt x="144" y="46"/>
                    <a:pt x="144" y="46"/>
                  </a:cubicBezTo>
                  <a:cubicBezTo>
                    <a:pt x="143" y="46"/>
                    <a:pt x="143" y="46"/>
                    <a:pt x="143" y="46"/>
                  </a:cubicBezTo>
                  <a:cubicBezTo>
                    <a:pt x="133" y="40"/>
                    <a:pt x="133" y="40"/>
                    <a:pt x="133" y="40"/>
                  </a:cubicBezTo>
                  <a:cubicBezTo>
                    <a:pt x="134" y="40"/>
                    <a:pt x="134" y="40"/>
                    <a:pt x="134" y="40"/>
                  </a:cubicBezTo>
                  <a:cubicBezTo>
                    <a:pt x="132" y="32"/>
                    <a:pt x="132" y="32"/>
                    <a:pt x="132" y="32"/>
                  </a:cubicBezTo>
                  <a:cubicBezTo>
                    <a:pt x="124" y="34"/>
                    <a:pt x="124" y="34"/>
                    <a:pt x="124" y="34"/>
                  </a:cubicBezTo>
                  <a:cubicBezTo>
                    <a:pt x="124" y="35"/>
                    <a:pt x="124" y="35"/>
                    <a:pt x="124" y="35"/>
                  </a:cubicBezTo>
                  <a:cubicBezTo>
                    <a:pt x="115" y="30"/>
                    <a:pt x="115" y="30"/>
                    <a:pt x="115" y="30"/>
                  </a:cubicBezTo>
                  <a:cubicBezTo>
                    <a:pt x="114" y="28"/>
                    <a:pt x="114" y="28"/>
                    <a:pt x="114" y="28"/>
                  </a:cubicBezTo>
                  <a:lnTo>
                    <a:pt x="130" y="24"/>
                  </a:lnTo>
                  <a:close/>
                  <a:moveTo>
                    <a:pt x="127" y="46"/>
                  </a:moveTo>
                  <a:cubicBezTo>
                    <a:pt x="74" y="46"/>
                    <a:pt x="74" y="46"/>
                    <a:pt x="74" y="46"/>
                  </a:cubicBezTo>
                  <a:cubicBezTo>
                    <a:pt x="87" y="23"/>
                    <a:pt x="87" y="23"/>
                    <a:pt x="87" y="23"/>
                  </a:cubicBezTo>
                  <a:lnTo>
                    <a:pt x="127" y="46"/>
                  </a:lnTo>
                  <a:close/>
                  <a:moveTo>
                    <a:pt x="56" y="14"/>
                  </a:moveTo>
                  <a:cubicBezTo>
                    <a:pt x="58" y="10"/>
                    <a:pt x="63" y="9"/>
                    <a:pt x="66" y="11"/>
                  </a:cubicBezTo>
                  <a:cubicBezTo>
                    <a:pt x="80" y="19"/>
                    <a:pt x="80" y="19"/>
                    <a:pt x="80" y="19"/>
                  </a:cubicBezTo>
                  <a:cubicBezTo>
                    <a:pt x="65" y="46"/>
                    <a:pt x="65" y="46"/>
                    <a:pt x="65" y="46"/>
                  </a:cubicBezTo>
                  <a:cubicBezTo>
                    <a:pt x="47" y="46"/>
                    <a:pt x="47" y="46"/>
                    <a:pt x="47" y="46"/>
                  </a:cubicBezTo>
                  <a:cubicBezTo>
                    <a:pt x="46" y="46"/>
                    <a:pt x="46" y="46"/>
                    <a:pt x="46" y="46"/>
                  </a:cubicBezTo>
                  <a:cubicBezTo>
                    <a:pt x="46" y="46"/>
                    <a:pt x="46" y="46"/>
                    <a:pt x="46" y="46"/>
                  </a:cubicBezTo>
                  <a:cubicBezTo>
                    <a:pt x="37" y="46"/>
                    <a:pt x="37" y="46"/>
                    <a:pt x="37" y="46"/>
                  </a:cubicBezTo>
                  <a:lnTo>
                    <a:pt x="56" y="14"/>
                  </a:lnTo>
                  <a:close/>
                  <a:moveTo>
                    <a:pt x="152" y="166"/>
                  </a:moveTo>
                  <a:cubicBezTo>
                    <a:pt x="24" y="166"/>
                    <a:pt x="24" y="166"/>
                    <a:pt x="24" y="166"/>
                  </a:cubicBezTo>
                  <a:cubicBezTo>
                    <a:pt x="24" y="78"/>
                    <a:pt x="24" y="78"/>
                    <a:pt x="24" y="78"/>
                  </a:cubicBezTo>
                  <a:cubicBezTo>
                    <a:pt x="152" y="78"/>
                    <a:pt x="152" y="78"/>
                    <a:pt x="152" y="78"/>
                  </a:cubicBezTo>
                  <a:lnTo>
                    <a:pt x="152" y="166"/>
                  </a:lnTo>
                  <a:close/>
                  <a:moveTo>
                    <a:pt x="168" y="70"/>
                  </a:moveTo>
                  <a:cubicBezTo>
                    <a:pt x="8" y="70"/>
                    <a:pt x="8" y="70"/>
                    <a:pt x="8" y="70"/>
                  </a:cubicBezTo>
                  <a:cubicBezTo>
                    <a:pt x="8" y="54"/>
                    <a:pt x="8" y="54"/>
                    <a:pt x="8" y="54"/>
                  </a:cubicBezTo>
                  <a:cubicBezTo>
                    <a:pt x="168" y="54"/>
                    <a:pt x="168" y="54"/>
                    <a:pt x="168" y="54"/>
                  </a:cubicBezTo>
                  <a:lnTo>
                    <a:pt x="168" y="70"/>
                  </a:lnTo>
                  <a:close/>
                  <a:moveTo>
                    <a:pt x="69" y="22"/>
                  </a:moveTo>
                  <a:cubicBezTo>
                    <a:pt x="62" y="18"/>
                    <a:pt x="62" y="18"/>
                    <a:pt x="62" y="18"/>
                  </a:cubicBezTo>
                  <a:cubicBezTo>
                    <a:pt x="58" y="25"/>
                    <a:pt x="58" y="25"/>
                    <a:pt x="58" y="25"/>
                  </a:cubicBezTo>
                  <a:cubicBezTo>
                    <a:pt x="65" y="29"/>
                    <a:pt x="65" y="29"/>
                    <a:pt x="65" y="29"/>
                  </a:cubicBezTo>
                  <a:lnTo>
                    <a:pt x="69" y="22"/>
                  </a:lnTo>
                  <a:close/>
                  <a:moveTo>
                    <a:pt x="61" y="36"/>
                  </a:moveTo>
                  <a:cubicBezTo>
                    <a:pt x="54" y="32"/>
                    <a:pt x="54" y="32"/>
                    <a:pt x="54" y="32"/>
                  </a:cubicBezTo>
                  <a:cubicBezTo>
                    <a:pt x="50" y="39"/>
                    <a:pt x="50" y="39"/>
                    <a:pt x="50" y="39"/>
                  </a:cubicBezTo>
                  <a:cubicBezTo>
                    <a:pt x="57" y="43"/>
                    <a:pt x="57" y="43"/>
                    <a:pt x="57" y="43"/>
                  </a:cubicBezTo>
                  <a:lnTo>
                    <a:pt x="61" y="3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18" name="Group 68">
            <a:extLst>
              <a:ext uri="{FF2B5EF4-FFF2-40B4-BE49-F238E27FC236}">
                <a16:creationId xmlns:a16="http://schemas.microsoft.com/office/drawing/2014/main" xmlns="" id="{44BBF54E-645F-4224-829E-69AD6831D34E}"/>
              </a:ext>
            </a:extLst>
          </p:cNvPr>
          <p:cNvGrpSpPr/>
          <p:nvPr/>
        </p:nvGrpSpPr>
        <p:grpSpPr>
          <a:xfrm>
            <a:off x="6128111" y="1968498"/>
            <a:ext cx="1958383" cy="611706"/>
            <a:chOff x="1317257" y="1824875"/>
            <a:chExt cx="3761195" cy="815608"/>
          </a:xfrm>
        </p:grpSpPr>
        <p:sp>
          <p:nvSpPr>
            <p:cNvPr id="22" name="TextBox 72">
              <a:extLst>
                <a:ext uri="{FF2B5EF4-FFF2-40B4-BE49-F238E27FC236}">
                  <a16:creationId xmlns:a16="http://schemas.microsoft.com/office/drawing/2014/main" xmlns="" id="{5B5358C3-4E98-4A22-8F2A-087B58B7FC63}"/>
                </a:ext>
              </a:extLst>
            </p:cNvPr>
            <p:cNvSpPr txBox="1"/>
            <p:nvPr/>
          </p:nvSpPr>
          <p:spPr>
            <a:xfrm>
              <a:off x="1317257" y="2132652"/>
              <a:ext cx="3761195" cy="507831"/>
            </a:xfrm>
            <a:prstGeom prst="rect">
              <a:avLst/>
            </a:prstGeom>
            <a:noFill/>
          </p:spPr>
          <p:txBody>
            <a:bodyPr wrap="square" lIns="0" tIns="0" rIns="0" bIns="0">
              <a:normAutofit fontScale="77500" lnSpcReduction="2000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您的内容打在这里，或者通过复制您的文本后，在此框中选择粘贴，并选择只保留文字</a:t>
              </a:r>
            </a:p>
          </p:txBody>
        </p:sp>
        <p:sp>
          <p:nvSpPr>
            <p:cNvPr id="23" name="Rectangle 73">
              <a:extLst>
                <a:ext uri="{FF2B5EF4-FFF2-40B4-BE49-F238E27FC236}">
                  <a16:creationId xmlns:a16="http://schemas.microsoft.com/office/drawing/2014/main" xmlns="" id="{06840FAD-F2DE-4286-96DF-68D0E67B14C4}"/>
                </a:ext>
              </a:extLst>
            </p:cNvPr>
            <p:cNvSpPr/>
            <p:nvPr/>
          </p:nvSpPr>
          <p:spPr>
            <a:xfrm>
              <a:off x="1317257" y="1824875"/>
              <a:ext cx="3761195" cy="307777"/>
            </a:xfrm>
            <a:prstGeom prst="rect">
              <a:avLst/>
            </a:prstGeom>
          </p:spPr>
          <p:txBody>
            <a:bodyPr wrap="none" lIns="0" tIns="0" rIns="0" bIns="0">
              <a:normAutofit lnSpcReduction="10000"/>
            </a:bodyPr>
            <a:lstStyle/>
            <a:p>
              <a:pPr algn="r"/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标题文本预设</a:t>
              </a:r>
            </a:p>
          </p:txBody>
        </p:sp>
      </p:grpSp>
      <p:grpSp>
        <p:nvGrpSpPr>
          <p:cNvPr id="19" name="Group 69">
            <a:extLst>
              <a:ext uri="{FF2B5EF4-FFF2-40B4-BE49-F238E27FC236}">
                <a16:creationId xmlns:a16="http://schemas.microsoft.com/office/drawing/2014/main" xmlns="" id="{A216CB68-21DA-4226-B48F-D3656936593F}"/>
              </a:ext>
            </a:extLst>
          </p:cNvPr>
          <p:cNvGrpSpPr/>
          <p:nvPr/>
        </p:nvGrpSpPr>
        <p:grpSpPr>
          <a:xfrm>
            <a:off x="6128111" y="2961429"/>
            <a:ext cx="1958383" cy="611706"/>
            <a:chOff x="1317257" y="1824875"/>
            <a:chExt cx="3761195" cy="815608"/>
          </a:xfrm>
        </p:grpSpPr>
        <p:sp>
          <p:nvSpPr>
            <p:cNvPr id="20" name="TextBox 70">
              <a:extLst>
                <a:ext uri="{FF2B5EF4-FFF2-40B4-BE49-F238E27FC236}">
                  <a16:creationId xmlns:a16="http://schemas.microsoft.com/office/drawing/2014/main" xmlns="" id="{7D041293-AEF8-45C3-83F1-06AC8573A9B5}"/>
                </a:ext>
              </a:extLst>
            </p:cNvPr>
            <p:cNvSpPr txBox="1"/>
            <p:nvPr/>
          </p:nvSpPr>
          <p:spPr>
            <a:xfrm>
              <a:off x="1317257" y="2132652"/>
              <a:ext cx="3761195" cy="507831"/>
            </a:xfrm>
            <a:prstGeom prst="rect">
              <a:avLst/>
            </a:prstGeom>
            <a:noFill/>
          </p:spPr>
          <p:txBody>
            <a:bodyPr wrap="square" lIns="0" tIns="0" rIns="0" bIns="0">
              <a:normAutofit fontScale="77500" lnSpcReduction="2000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您的内容打在这里，或者通过复制您的文本后，在此框中选择粘贴，并选择只保留文字</a:t>
              </a:r>
            </a:p>
          </p:txBody>
        </p:sp>
        <p:sp>
          <p:nvSpPr>
            <p:cNvPr id="21" name="Rectangle 71">
              <a:extLst>
                <a:ext uri="{FF2B5EF4-FFF2-40B4-BE49-F238E27FC236}">
                  <a16:creationId xmlns:a16="http://schemas.microsoft.com/office/drawing/2014/main" xmlns="" id="{E955DC07-977F-4AE0-9BAB-3D6382F38EE0}"/>
                </a:ext>
              </a:extLst>
            </p:cNvPr>
            <p:cNvSpPr/>
            <p:nvPr/>
          </p:nvSpPr>
          <p:spPr>
            <a:xfrm>
              <a:off x="1317257" y="1824875"/>
              <a:ext cx="3761195" cy="307777"/>
            </a:xfrm>
            <a:prstGeom prst="rect">
              <a:avLst/>
            </a:prstGeom>
          </p:spPr>
          <p:txBody>
            <a:bodyPr wrap="none" lIns="0" tIns="0" rIns="0" bIns="0">
              <a:normAutofit lnSpcReduction="10000"/>
            </a:bodyPr>
            <a:lstStyle/>
            <a:p>
              <a:pPr algn="r"/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标题文本预设</a:t>
              </a:r>
            </a:p>
          </p:txBody>
        </p:sp>
      </p:grpSp>
      <p:cxnSp>
        <p:nvCxnSpPr>
          <p:cNvPr id="17" name="Straight Connector 67">
            <a:extLst>
              <a:ext uri="{FF2B5EF4-FFF2-40B4-BE49-F238E27FC236}">
                <a16:creationId xmlns:a16="http://schemas.microsoft.com/office/drawing/2014/main" xmlns="" id="{69F339BB-438E-43F1-96A9-0EAA290D4448}"/>
              </a:ext>
            </a:extLst>
          </p:cNvPr>
          <p:cNvCxnSpPr/>
          <p:nvPr/>
        </p:nvCxnSpPr>
        <p:spPr>
          <a:xfrm>
            <a:off x="6354199" y="2728119"/>
            <a:ext cx="1836204" cy="0"/>
          </a:xfrm>
          <a:prstGeom prst="line">
            <a:avLst/>
          </a:prstGeom>
          <a:ln>
            <a:solidFill>
              <a:schemeClr val="tx1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" name="Group 60">
            <a:extLst>
              <a:ext uri="{FF2B5EF4-FFF2-40B4-BE49-F238E27FC236}">
                <a16:creationId xmlns:a16="http://schemas.microsoft.com/office/drawing/2014/main" xmlns="" id="{0921AA69-D072-4AE7-8565-468FA67A7862}"/>
              </a:ext>
            </a:extLst>
          </p:cNvPr>
          <p:cNvGrpSpPr/>
          <p:nvPr/>
        </p:nvGrpSpPr>
        <p:grpSpPr>
          <a:xfrm>
            <a:off x="1057507" y="1968498"/>
            <a:ext cx="1958383" cy="611706"/>
            <a:chOff x="1317257" y="1824875"/>
            <a:chExt cx="3761195" cy="815608"/>
          </a:xfrm>
        </p:grpSpPr>
        <p:sp>
          <p:nvSpPr>
            <p:cNvPr id="14" name="TextBox 64">
              <a:extLst>
                <a:ext uri="{FF2B5EF4-FFF2-40B4-BE49-F238E27FC236}">
                  <a16:creationId xmlns:a16="http://schemas.microsoft.com/office/drawing/2014/main" xmlns="" id="{1B0D5229-AE6D-4102-9F8F-03171B3C910F}"/>
                </a:ext>
              </a:extLst>
            </p:cNvPr>
            <p:cNvSpPr txBox="1"/>
            <p:nvPr/>
          </p:nvSpPr>
          <p:spPr>
            <a:xfrm>
              <a:off x="1317257" y="2132652"/>
              <a:ext cx="3761195" cy="507831"/>
            </a:xfrm>
            <a:prstGeom prst="rect">
              <a:avLst/>
            </a:prstGeom>
            <a:noFill/>
          </p:spPr>
          <p:txBody>
            <a:bodyPr wrap="square" lIns="0" tIns="0" rIns="0" bIns="0">
              <a:normAutofit fontScale="77500" lnSpcReduction="2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您的内容打在这里，或者通过复制您的文本后，在此框中选择粘贴，并选择只保留文字</a:t>
              </a:r>
            </a:p>
          </p:txBody>
        </p:sp>
        <p:sp>
          <p:nvSpPr>
            <p:cNvPr id="15" name="Rectangle 65">
              <a:extLst>
                <a:ext uri="{FF2B5EF4-FFF2-40B4-BE49-F238E27FC236}">
                  <a16:creationId xmlns:a16="http://schemas.microsoft.com/office/drawing/2014/main" xmlns="" id="{EBB803BA-693E-424E-83D2-C42FF4F25876}"/>
                </a:ext>
              </a:extLst>
            </p:cNvPr>
            <p:cNvSpPr/>
            <p:nvPr/>
          </p:nvSpPr>
          <p:spPr>
            <a:xfrm>
              <a:off x="1317257" y="1824875"/>
              <a:ext cx="3761195" cy="307777"/>
            </a:xfrm>
            <a:prstGeom prst="rect">
              <a:avLst/>
            </a:prstGeom>
          </p:spPr>
          <p:txBody>
            <a:bodyPr wrap="none" lIns="0" tIns="0" rIns="0" bIns="0">
              <a:normAutofit lnSpcReduction="10000"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标题文本预设</a:t>
              </a:r>
            </a:p>
          </p:txBody>
        </p:sp>
      </p:grpSp>
      <p:grpSp>
        <p:nvGrpSpPr>
          <p:cNvPr id="11" name="Group 61">
            <a:extLst>
              <a:ext uri="{FF2B5EF4-FFF2-40B4-BE49-F238E27FC236}">
                <a16:creationId xmlns:a16="http://schemas.microsoft.com/office/drawing/2014/main" xmlns="" id="{B85AB698-4113-4177-B8DE-A1CD647D372B}"/>
              </a:ext>
            </a:extLst>
          </p:cNvPr>
          <p:cNvGrpSpPr/>
          <p:nvPr/>
        </p:nvGrpSpPr>
        <p:grpSpPr>
          <a:xfrm>
            <a:off x="1057507" y="2961429"/>
            <a:ext cx="1958383" cy="611706"/>
            <a:chOff x="1317257" y="1824875"/>
            <a:chExt cx="3761195" cy="815608"/>
          </a:xfrm>
        </p:grpSpPr>
        <p:sp>
          <p:nvSpPr>
            <p:cNvPr id="12" name="TextBox 62">
              <a:extLst>
                <a:ext uri="{FF2B5EF4-FFF2-40B4-BE49-F238E27FC236}">
                  <a16:creationId xmlns:a16="http://schemas.microsoft.com/office/drawing/2014/main" xmlns="" id="{698D393E-02A5-4966-85D3-09677A18EB29}"/>
                </a:ext>
              </a:extLst>
            </p:cNvPr>
            <p:cNvSpPr txBox="1"/>
            <p:nvPr/>
          </p:nvSpPr>
          <p:spPr>
            <a:xfrm>
              <a:off x="1317257" y="2132652"/>
              <a:ext cx="3761195" cy="507831"/>
            </a:xfrm>
            <a:prstGeom prst="rect">
              <a:avLst/>
            </a:prstGeom>
            <a:noFill/>
          </p:spPr>
          <p:txBody>
            <a:bodyPr wrap="square" lIns="0" tIns="0" rIns="0" bIns="0">
              <a:normAutofit fontScale="77500" lnSpcReduction="2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您的内容打在这里，或者通过复制您的文本后，在此框中选择粘贴，并选择只保留文字</a:t>
              </a:r>
            </a:p>
          </p:txBody>
        </p:sp>
        <p:sp>
          <p:nvSpPr>
            <p:cNvPr id="13" name="Rectangle 63">
              <a:extLst>
                <a:ext uri="{FF2B5EF4-FFF2-40B4-BE49-F238E27FC236}">
                  <a16:creationId xmlns:a16="http://schemas.microsoft.com/office/drawing/2014/main" xmlns="" id="{1721B46E-C18B-41BF-9DF8-3315571A813D}"/>
                </a:ext>
              </a:extLst>
            </p:cNvPr>
            <p:cNvSpPr/>
            <p:nvPr/>
          </p:nvSpPr>
          <p:spPr>
            <a:xfrm>
              <a:off x="1317257" y="1824875"/>
              <a:ext cx="3761195" cy="307777"/>
            </a:xfrm>
            <a:prstGeom prst="rect">
              <a:avLst/>
            </a:prstGeom>
          </p:spPr>
          <p:txBody>
            <a:bodyPr wrap="none" lIns="0" tIns="0" rIns="0" bIns="0">
              <a:normAutofit lnSpcReduction="10000"/>
            </a:bodyPr>
            <a:lstStyle/>
            <a:p>
              <a:r>
                <a:rPr lang="zh-CN" altLang="en-US" sz="1600" b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标题文本预设</a:t>
              </a:r>
            </a:p>
          </p:txBody>
        </p:sp>
      </p:grpSp>
      <p:cxnSp>
        <p:nvCxnSpPr>
          <p:cNvPr id="9" name="Straight Connector 59">
            <a:extLst>
              <a:ext uri="{FF2B5EF4-FFF2-40B4-BE49-F238E27FC236}">
                <a16:creationId xmlns:a16="http://schemas.microsoft.com/office/drawing/2014/main" xmlns="" id="{B386599C-301E-43BB-8692-D36A90F7B7AA}"/>
              </a:ext>
            </a:extLst>
          </p:cNvPr>
          <p:cNvCxnSpPr/>
          <p:nvPr/>
        </p:nvCxnSpPr>
        <p:spPr>
          <a:xfrm>
            <a:off x="980601" y="2728119"/>
            <a:ext cx="1836204" cy="0"/>
          </a:xfrm>
          <a:prstGeom prst="line">
            <a:avLst/>
          </a:prstGeom>
          <a:ln>
            <a:solidFill>
              <a:schemeClr val="tx1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Title 1">
            <a:extLst>
              <a:ext uri="{FF2B5EF4-FFF2-40B4-BE49-F238E27FC236}">
                <a16:creationId xmlns:a16="http://schemas.microsoft.com/office/drawing/2014/main" xmlns="" id="{3DEA0FEA-1AB2-4194-8742-E0CB2EEB3544}"/>
              </a:ext>
            </a:extLst>
          </p:cNvPr>
          <p:cNvSpPr txBox="1">
            <a:spLocks/>
          </p:cNvSpPr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  <a:endParaRPr lang="en-GB" altLang="zh-CN" sz="18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5436"/>
          <a:stretch/>
        </p:blipFill>
        <p:spPr>
          <a:xfrm>
            <a:off x="3101642" y="2159081"/>
            <a:ext cx="3090267" cy="13487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99409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71">
            <a:extLst>
              <a:ext uri="{FF2B5EF4-FFF2-40B4-BE49-F238E27FC236}">
                <a16:creationId xmlns:a16="http://schemas.microsoft.com/office/drawing/2014/main" xmlns="" id="{655EBC68-07CF-4D3C-8C7B-6BCCF1D0D5BE}"/>
              </a:ext>
            </a:extLst>
          </p:cNvPr>
          <p:cNvSpPr txBox="1"/>
          <p:nvPr/>
        </p:nvSpPr>
        <p:spPr>
          <a:xfrm>
            <a:off x="3224319" y="2469277"/>
            <a:ext cx="28786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请替换文字内容</a:t>
            </a: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xmlns="" id="{215FC073-4BC7-4B0E-8E0A-FEA08E6833F2}"/>
              </a:ext>
            </a:extLst>
          </p:cNvPr>
          <p:cNvSpPr/>
          <p:nvPr/>
        </p:nvSpPr>
        <p:spPr>
          <a:xfrm>
            <a:off x="3484546" y="1729630"/>
            <a:ext cx="2174908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spc="3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DFTongTong-B5" panose="02010609010101010101" pitchFamily="49" charset="-120"/>
                <a:ea typeface="DFTongTong-B5" panose="02010609010101010101" pitchFamily="49" charset="-120"/>
                <a:cs typeface="Adobe Arabic" panose="02040503050201020203" pitchFamily="18" charset="-78"/>
                <a:sym typeface="微软雅黑" pitchFamily="34" charset="-122"/>
              </a:rPr>
              <a:t>PAPT </a:t>
            </a:r>
            <a:r>
              <a:rPr lang="en-US" altLang="zh-CN" sz="4400" b="1" spc="3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DFTongTong-B5" panose="02010609010101010101" pitchFamily="49" charset="-120"/>
                <a:ea typeface="DFTongTong-B5" panose="02010609010101010101" pitchFamily="49" charset="-120"/>
                <a:cs typeface="Adobe Arabic" panose="02040503050201020203" pitchFamily="18" charset="-78"/>
                <a:sym typeface="微软雅黑" pitchFamily="34" charset="-122"/>
              </a:rPr>
              <a:t>02</a:t>
            </a:r>
            <a:endParaRPr lang="zh-CN" altLang="en-US" sz="4400" b="1" spc="300" dirty="0">
              <a:solidFill>
                <a:schemeClr val="tx1">
                  <a:lumMod val="85000"/>
                  <a:lumOff val="15000"/>
                </a:schemeClr>
              </a:solidFill>
              <a:latin typeface="DFTongTong-B5" panose="02010609010101010101" pitchFamily="49" charset="-120"/>
              <a:ea typeface="DFTongTong-B5" panose="02010609010101010101" pitchFamily="49" charset="-120"/>
              <a:cs typeface="Adobe Arabic" panose="02040503050201020203" pitchFamily="18" charset="-78"/>
              <a:sym typeface="微软雅黑" pitchFamily="34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>
            <a:off x="-436919" y="3581254"/>
            <a:ext cx="7266379" cy="2782972"/>
          </a:xfrm>
          <a:prstGeom prst="rect">
            <a:avLst/>
          </a:prstGeom>
        </p:spPr>
      </p:pic>
      <p:grpSp>
        <p:nvGrpSpPr>
          <p:cNvPr id="13" name="组合 12"/>
          <p:cNvGrpSpPr/>
          <p:nvPr/>
        </p:nvGrpSpPr>
        <p:grpSpPr>
          <a:xfrm>
            <a:off x="1257436" y="1564122"/>
            <a:ext cx="3877670" cy="4031132"/>
            <a:chOff x="1257436" y="1564122"/>
            <a:chExt cx="3877670" cy="4031132"/>
          </a:xfrm>
        </p:grpSpPr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739803">
              <a:off x="1440080" y="1783898"/>
              <a:ext cx="3512382" cy="3877670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5653127">
              <a:off x="473329" y="2710300"/>
              <a:ext cx="3749810" cy="1457453"/>
            </a:xfrm>
            <a:prstGeom prst="rect">
              <a:avLst/>
            </a:prstGeom>
          </p:spPr>
        </p:pic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4276340">
              <a:off x="468604" y="3720359"/>
              <a:ext cx="2700266" cy="104952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2886710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2" val="9bf32b21c57e606988ab10ec694d2e32676a8b"/>
  <p:tag name="ISPRING_PRESENTATION_TITLE" val="PowerPoint 演示文稿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g"/></Relationships>
</file>

<file path=ppt/theme/theme1.xml><?xml version="1.0" encoding="utf-8"?>
<a:theme xmlns:a="http://schemas.openxmlformats.org/drawingml/2006/main" name="Office 主题​​">
  <a:themeElements>
    <a:clrScheme name="自定义 2">
      <a:dk1>
        <a:srgbClr val="000000"/>
      </a:dk1>
      <a:lt1>
        <a:srgbClr val="FFFFFF"/>
      </a:lt1>
      <a:dk2>
        <a:srgbClr val="FFFFFF"/>
      </a:dk2>
      <a:lt2>
        <a:srgbClr val="FFFFFF"/>
      </a:lt2>
      <a:accent1>
        <a:srgbClr val="5186D4"/>
      </a:accent1>
      <a:accent2>
        <a:srgbClr val="5186D4"/>
      </a:accent2>
      <a:accent3>
        <a:srgbClr val="5186D4"/>
      </a:accent3>
      <a:accent4>
        <a:srgbClr val="5186D4"/>
      </a:accent4>
      <a:accent5>
        <a:srgbClr val="5186D4"/>
      </a:accent5>
      <a:accent6>
        <a:srgbClr val="5186D4"/>
      </a:accent6>
      <a:hlink>
        <a:srgbClr val="262626"/>
      </a:hlink>
      <a:folHlink>
        <a:srgbClr val="787777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>
          <a:blip xmlns:r="http://schemas.openxmlformats.org/officeDocument/2006/relationships" r:embed="rId1"/>
          <a:stretch>
            <a:fillRect/>
          </a:stretch>
        </a:blipFill>
        <a:ln>
          <a:noFill/>
        </a:ln>
      </a:spPr>
      <a:bodyPr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lIns="0" tIns="0" rIns="0" bIns="0" rtlCol="0">
        <a:spAutoFit/>
      </a:bodyPr>
      <a:lstStyle>
        <a:defPPr>
          <a:defRPr sz="1600" b="1" dirty="0" smtClean="0">
            <a:solidFill>
              <a:schemeClr val="accent6"/>
            </a:solidFill>
            <a:latin typeface="微软雅黑" pitchFamily="34" charset="-122"/>
            <a:ea typeface="微软雅黑" pitchFamily="34" charset="-122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5186D4"/>
    </a:accent1>
    <a:accent2>
      <a:srgbClr val="5186D4"/>
    </a:accent2>
    <a:accent3>
      <a:srgbClr val="5186D4"/>
    </a:accent3>
    <a:accent4>
      <a:srgbClr val="5186D4"/>
    </a:accent4>
    <a:accent5>
      <a:srgbClr val="5186D4"/>
    </a:accent5>
    <a:accent6>
      <a:srgbClr val="5186D4"/>
    </a:accent6>
    <a:hlink>
      <a:srgbClr val="262626"/>
    </a:hlink>
    <a:folHlink>
      <a:srgbClr val="787777"/>
    </a:folHlink>
  </a:clrScheme>
</a:themeOverride>
</file>

<file path=ppt/theme/themeOverride10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5186D4"/>
    </a:accent1>
    <a:accent2>
      <a:srgbClr val="5186D4"/>
    </a:accent2>
    <a:accent3>
      <a:srgbClr val="5186D4"/>
    </a:accent3>
    <a:accent4>
      <a:srgbClr val="5186D4"/>
    </a:accent4>
    <a:accent5>
      <a:srgbClr val="5186D4"/>
    </a:accent5>
    <a:accent6>
      <a:srgbClr val="5186D4"/>
    </a:accent6>
    <a:hlink>
      <a:srgbClr val="262626"/>
    </a:hlink>
    <a:folHlink>
      <a:srgbClr val="787777"/>
    </a:folHlink>
  </a:clrScheme>
</a:themeOverride>
</file>

<file path=ppt/theme/themeOverride11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5186D4"/>
    </a:accent1>
    <a:accent2>
      <a:srgbClr val="5186D4"/>
    </a:accent2>
    <a:accent3>
      <a:srgbClr val="5186D4"/>
    </a:accent3>
    <a:accent4>
      <a:srgbClr val="5186D4"/>
    </a:accent4>
    <a:accent5>
      <a:srgbClr val="5186D4"/>
    </a:accent5>
    <a:accent6>
      <a:srgbClr val="5186D4"/>
    </a:accent6>
    <a:hlink>
      <a:srgbClr val="262626"/>
    </a:hlink>
    <a:folHlink>
      <a:srgbClr val="787777"/>
    </a:folHlink>
  </a:clrScheme>
</a:themeOverride>
</file>

<file path=ppt/theme/themeOverride12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5186D4"/>
    </a:accent1>
    <a:accent2>
      <a:srgbClr val="5186D4"/>
    </a:accent2>
    <a:accent3>
      <a:srgbClr val="5186D4"/>
    </a:accent3>
    <a:accent4>
      <a:srgbClr val="5186D4"/>
    </a:accent4>
    <a:accent5>
      <a:srgbClr val="5186D4"/>
    </a:accent5>
    <a:accent6>
      <a:srgbClr val="5186D4"/>
    </a:accent6>
    <a:hlink>
      <a:srgbClr val="262626"/>
    </a:hlink>
    <a:folHlink>
      <a:srgbClr val="787777"/>
    </a:folHlink>
  </a:clrScheme>
</a:themeOverride>
</file>

<file path=ppt/theme/themeOverride13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5186D4"/>
    </a:accent1>
    <a:accent2>
      <a:srgbClr val="5186D4"/>
    </a:accent2>
    <a:accent3>
      <a:srgbClr val="5186D4"/>
    </a:accent3>
    <a:accent4>
      <a:srgbClr val="5186D4"/>
    </a:accent4>
    <a:accent5>
      <a:srgbClr val="5186D4"/>
    </a:accent5>
    <a:accent6>
      <a:srgbClr val="5186D4"/>
    </a:accent6>
    <a:hlink>
      <a:srgbClr val="262626"/>
    </a:hlink>
    <a:folHlink>
      <a:srgbClr val="787777"/>
    </a:folHlink>
  </a:clrScheme>
</a:themeOverride>
</file>

<file path=ppt/theme/themeOverride14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5186D4"/>
    </a:accent1>
    <a:accent2>
      <a:srgbClr val="5186D4"/>
    </a:accent2>
    <a:accent3>
      <a:srgbClr val="5186D4"/>
    </a:accent3>
    <a:accent4>
      <a:srgbClr val="5186D4"/>
    </a:accent4>
    <a:accent5>
      <a:srgbClr val="5186D4"/>
    </a:accent5>
    <a:accent6>
      <a:srgbClr val="5186D4"/>
    </a:accent6>
    <a:hlink>
      <a:srgbClr val="262626"/>
    </a:hlink>
    <a:folHlink>
      <a:srgbClr val="787777"/>
    </a:folHlink>
  </a:clrScheme>
</a:themeOverride>
</file>

<file path=ppt/theme/themeOverride15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5186D4"/>
    </a:accent1>
    <a:accent2>
      <a:srgbClr val="5186D4"/>
    </a:accent2>
    <a:accent3>
      <a:srgbClr val="5186D4"/>
    </a:accent3>
    <a:accent4>
      <a:srgbClr val="5186D4"/>
    </a:accent4>
    <a:accent5>
      <a:srgbClr val="5186D4"/>
    </a:accent5>
    <a:accent6>
      <a:srgbClr val="5186D4"/>
    </a:accent6>
    <a:hlink>
      <a:srgbClr val="262626"/>
    </a:hlink>
    <a:folHlink>
      <a:srgbClr val="787777"/>
    </a:folHlink>
  </a:clrScheme>
</a:themeOverride>
</file>

<file path=ppt/theme/themeOverride16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5186D4"/>
    </a:accent1>
    <a:accent2>
      <a:srgbClr val="5186D4"/>
    </a:accent2>
    <a:accent3>
      <a:srgbClr val="5186D4"/>
    </a:accent3>
    <a:accent4>
      <a:srgbClr val="5186D4"/>
    </a:accent4>
    <a:accent5>
      <a:srgbClr val="5186D4"/>
    </a:accent5>
    <a:accent6>
      <a:srgbClr val="5186D4"/>
    </a:accent6>
    <a:hlink>
      <a:srgbClr val="262626"/>
    </a:hlink>
    <a:folHlink>
      <a:srgbClr val="787777"/>
    </a:folHlink>
  </a:clrScheme>
</a:themeOverride>
</file>

<file path=ppt/theme/themeOverride17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5186D4"/>
    </a:accent1>
    <a:accent2>
      <a:srgbClr val="5186D4"/>
    </a:accent2>
    <a:accent3>
      <a:srgbClr val="5186D4"/>
    </a:accent3>
    <a:accent4>
      <a:srgbClr val="5186D4"/>
    </a:accent4>
    <a:accent5>
      <a:srgbClr val="5186D4"/>
    </a:accent5>
    <a:accent6>
      <a:srgbClr val="5186D4"/>
    </a:accent6>
    <a:hlink>
      <a:srgbClr val="262626"/>
    </a:hlink>
    <a:folHlink>
      <a:srgbClr val="787777"/>
    </a:folHlink>
  </a:clrScheme>
</a:themeOverride>
</file>

<file path=ppt/theme/themeOverride18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5186D4"/>
    </a:accent1>
    <a:accent2>
      <a:srgbClr val="5186D4"/>
    </a:accent2>
    <a:accent3>
      <a:srgbClr val="5186D4"/>
    </a:accent3>
    <a:accent4>
      <a:srgbClr val="5186D4"/>
    </a:accent4>
    <a:accent5>
      <a:srgbClr val="5186D4"/>
    </a:accent5>
    <a:accent6>
      <a:srgbClr val="5186D4"/>
    </a:accent6>
    <a:hlink>
      <a:srgbClr val="262626"/>
    </a:hlink>
    <a:folHlink>
      <a:srgbClr val="787777"/>
    </a:folHlink>
  </a:clrScheme>
</a:themeOverride>
</file>

<file path=ppt/theme/themeOverride19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5186D4"/>
    </a:accent1>
    <a:accent2>
      <a:srgbClr val="5186D4"/>
    </a:accent2>
    <a:accent3>
      <a:srgbClr val="5186D4"/>
    </a:accent3>
    <a:accent4>
      <a:srgbClr val="5186D4"/>
    </a:accent4>
    <a:accent5>
      <a:srgbClr val="5186D4"/>
    </a:accent5>
    <a:accent6>
      <a:srgbClr val="5186D4"/>
    </a:accent6>
    <a:hlink>
      <a:srgbClr val="262626"/>
    </a:hlink>
    <a:folHlink>
      <a:srgbClr val="787777"/>
    </a:folHlink>
  </a:clrScheme>
</a:themeOverride>
</file>

<file path=ppt/theme/themeOverride2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5186D4"/>
    </a:accent1>
    <a:accent2>
      <a:srgbClr val="5186D4"/>
    </a:accent2>
    <a:accent3>
      <a:srgbClr val="5186D4"/>
    </a:accent3>
    <a:accent4>
      <a:srgbClr val="5186D4"/>
    </a:accent4>
    <a:accent5>
      <a:srgbClr val="5186D4"/>
    </a:accent5>
    <a:accent6>
      <a:srgbClr val="5186D4"/>
    </a:accent6>
    <a:hlink>
      <a:srgbClr val="262626"/>
    </a:hlink>
    <a:folHlink>
      <a:srgbClr val="787777"/>
    </a:folHlink>
  </a:clrScheme>
</a:themeOverride>
</file>

<file path=ppt/theme/themeOverride20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5186D4"/>
    </a:accent1>
    <a:accent2>
      <a:srgbClr val="5186D4"/>
    </a:accent2>
    <a:accent3>
      <a:srgbClr val="5186D4"/>
    </a:accent3>
    <a:accent4>
      <a:srgbClr val="5186D4"/>
    </a:accent4>
    <a:accent5>
      <a:srgbClr val="5186D4"/>
    </a:accent5>
    <a:accent6>
      <a:srgbClr val="5186D4"/>
    </a:accent6>
    <a:hlink>
      <a:srgbClr val="262626"/>
    </a:hlink>
    <a:folHlink>
      <a:srgbClr val="787777"/>
    </a:folHlink>
  </a:clrScheme>
</a:themeOverride>
</file>

<file path=ppt/theme/themeOverride21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5186D4"/>
    </a:accent1>
    <a:accent2>
      <a:srgbClr val="5186D4"/>
    </a:accent2>
    <a:accent3>
      <a:srgbClr val="5186D4"/>
    </a:accent3>
    <a:accent4>
      <a:srgbClr val="5186D4"/>
    </a:accent4>
    <a:accent5>
      <a:srgbClr val="5186D4"/>
    </a:accent5>
    <a:accent6>
      <a:srgbClr val="5186D4"/>
    </a:accent6>
    <a:hlink>
      <a:srgbClr val="262626"/>
    </a:hlink>
    <a:folHlink>
      <a:srgbClr val="787777"/>
    </a:folHlink>
  </a:clrScheme>
</a:themeOverride>
</file>

<file path=ppt/theme/themeOverride22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5186D4"/>
    </a:accent1>
    <a:accent2>
      <a:srgbClr val="5186D4"/>
    </a:accent2>
    <a:accent3>
      <a:srgbClr val="5186D4"/>
    </a:accent3>
    <a:accent4>
      <a:srgbClr val="5186D4"/>
    </a:accent4>
    <a:accent5>
      <a:srgbClr val="5186D4"/>
    </a:accent5>
    <a:accent6>
      <a:srgbClr val="5186D4"/>
    </a:accent6>
    <a:hlink>
      <a:srgbClr val="262626"/>
    </a:hlink>
    <a:folHlink>
      <a:srgbClr val="787777"/>
    </a:folHlink>
  </a:clrScheme>
</a:themeOverride>
</file>

<file path=ppt/theme/themeOverride23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5186D4"/>
    </a:accent1>
    <a:accent2>
      <a:srgbClr val="5186D4"/>
    </a:accent2>
    <a:accent3>
      <a:srgbClr val="5186D4"/>
    </a:accent3>
    <a:accent4>
      <a:srgbClr val="5186D4"/>
    </a:accent4>
    <a:accent5>
      <a:srgbClr val="5186D4"/>
    </a:accent5>
    <a:accent6>
      <a:srgbClr val="5186D4"/>
    </a:accent6>
    <a:hlink>
      <a:srgbClr val="262626"/>
    </a:hlink>
    <a:folHlink>
      <a:srgbClr val="787777"/>
    </a:folHlink>
  </a:clrScheme>
</a:themeOverride>
</file>

<file path=ppt/theme/themeOverride24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5186D4"/>
    </a:accent1>
    <a:accent2>
      <a:srgbClr val="5186D4"/>
    </a:accent2>
    <a:accent3>
      <a:srgbClr val="5186D4"/>
    </a:accent3>
    <a:accent4>
      <a:srgbClr val="5186D4"/>
    </a:accent4>
    <a:accent5>
      <a:srgbClr val="5186D4"/>
    </a:accent5>
    <a:accent6>
      <a:srgbClr val="5186D4"/>
    </a:accent6>
    <a:hlink>
      <a:srgbClr val="262626"/>
    </a:hlink>
    <a:folHlink>
      <a:srgbClr val="787777"/>
    </a:folHlink>
  </a:clrScheme>
</a:themeOverride>
</file>

<file path=ppt/theme/themeOverride25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5186D4"/>
    </a:accent1>
    <a:accent2>
      <a:srgbClr val="5186D4"/>
    </a:accent2>
    <a:accent3>
      <a:srgbClr val="5186D4"/>
    </a:accent3>
    <a:accent4>
      <a:srgbClr val="5186D4"/>
    </a:accent4>
    <a:accent5>
      <a:srgbClr val="5186D4"/>
    </a:accent5>
    <a:accent6>
      <a:srgbClr val="5186D4"/>
    </a:accent6>
    <a:hlink>
      <a:srgbClr val="262626"/>
    </a:hlink>
    <a:folHlink>
      <a:srgbClr val="787777"/>
    </a:folHlink>
  </a:clrScheme>
</a:themeOverride>
</file>

<file path=ppt/theme/themeOverride26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5186D4"/>
    </a:accent1>
    <a:accent2>
      <a:srgbClr val="5186D4"/>
    </a:accent2>
    <a:accent3>
      <a:srgbClr val="5186D4"/>
    </a:accent3>
    <a:accent4>
      <a:srgbClr val="5186D4"/>
    </a:accent4>
    <a:accent5>
      <a:srgbClr val="5186D4"/>
    </a:accent5>
    <a:accent6>
      <a:srgbClr val="5186D4"/>
    </a:accent6>
    <a:hlink>
      <a:srgbClr val="262626"/>
    </a:hlink>
    <a:folHlink>
      <a:srgbClr val="787777"/>
    </a:folHlink>
  </a:clrScheme>
</a:themeOverride>
</file>

<file path=ppt/theme/themeOverride3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5186D4"/>
    </a:accent1>
    <a:accent2>
      <a:srgbClr val="5186D4"/>
    </a:accent2>
    <a:accent3>
      <a:srgbClr val="5186D4"/>
    </a:accent3>
    <a:accent4>
      <a:srgbClr val="5186D4"/>
    </a:accent4>
    <a:accent5>
      <a:srgbClr val="5186D4"/>
    </a:accent5>
    <a:accent6>
      <a:srgbClr val="5186D4"/>
    </a:accent6>
    <a:hlink>
      <a:srgbClr val="262626"/>
    </a:hlink>
    <a:folHlink>
      <a:srgbClr val="787777"/>
    </a:folHlink>
  </a:clrScheme>
</a:themeOverride>
</file>

<file path=ppt/theme/themeOverride4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5186D4"/>
    </a:accent1>
    <a:accent2>
      <a:srgbClr val="5186D4"/>
    </a:accent2>
    <a:accent3>
      <a:srgbClr val="5186D4"/>
    </a:accent3>
    <a:accent4>
      <a:srgbClr val="5186D4"/>
    </a:accent4>
    <a:accent5>
      <a:srgbClr val="5186D4"/>
    </a:accent5>
    <a:accent6>
      <a:srgbClr val="5186D4"/>
    </a:accent6>
    <a:hlink>
      <a:srgbClr val="262626"/>
    </a:hlink>
    <a:folHlink>
      <a:srgbClr val="787777"/>
    </a:folHlink>
  </a:clrScheme>
</a:themeOverride>
</file>

<file path=ppt/theme/themeOverride5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5186D4"/>
    </a:accent1>
    <a:accent2>
      <a:srgbClr val="5186D4"/>
    </a:accent2>
    <a:accent3>
      <a:srgbClr val="5186D4"/>
    </a:accent3>
    <a:accent4>
      <a:srgbClr val="5186D4"/>
    </a:accent4>
    <a:accent5>
      <a:srgbClr val="5186D4"/>
    </a:accent5>
    <a:accent6>
      <a:srgbClr val="5186D4"/>
    </a:accent6>
    <a:hlink>
      <a:srgbClr val="262626"/>
    </a:hlink>
    <a:folHlink>
      <a:srgbClr val="787777"/>
    </a:folHlink>
  </a:clrScheme>
</a:themeOverride>
</file>

<file path=ppt/theme/themeOverride6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5186D4"/>
    </a:accent1>
    <a:accent2>
      <a:srgbClr val="5186D4"/>
    </a:accent2>
    <a:accent3>
      <a:srgbClr val="5186D4"/>
    </a:accent3>
    <a:accent4>
      <a:srgbClr val="5186D4"/>
    </a:accent4>
    <a:accent5>
      <a:srgbClr val="5186D4"/>
    </a:accent5>
    <a:accent6>
      <a:srgbClr val="5186D4"/>
    </a:accent6>
    <a:hlink>
      <a:srgbClr val="262626"/>
    </a:hlink>
    <a:folHlink>
      <a:srgbClr val="787777"/>
    </a:folHlink>
  </a:clrScheme>
</a:themeOverride>
</file>

<file path=ppt/theme/themeOverride7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5186D4"/>
    </a:accent1>
    <a:accent2>
      <a:srgbClr val="5186D4"/>
    </a:accent2>
    <a:accent3>
      <a:srgbClr val="5186D4"/>
    </a:accent3>
    <a:accent4>
      <a:srgbClr val="5186D4"/>
    </a:accent4>
    <a:accent5>
      <a:srgbClr val="5186D4"/>
    </a:accent5>
    <a:accent6>
      <a:srgbClr val="5186D4"/>
    </a:accent6>
    <a:hlink>
      <a:srgbClr val="262626"/>
    </a:hlink>
    <a:folHlink>
      <a:srgbClr val="787777"/>
    </a:folHlink>
  </a:clrScheme>
</a:themeOverride>
</file>

<file path=ppt/theme/themeOverride8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5186D4"/>
    </a:accent1>
    <a:accent2>
      <a:srgbClr val="5186D4"/>
    </a:accent2>
    <a:accent3>
      <a:srgbClr val="5186D4"/>
    </a:accent3>
    <a:accent4>
      <a:srgbClr val="5186D4"/>
    </a:accent4>
    <a:accent5>
      <a:srgbClr val="5186D4"/>
    </a:accent5>
    <a:accent6>
      <a:srgbClr val="5186D4"/>
    </a:accent6>
    <a:hlink>
      <a:srgbClr val="262626"/>
    </a:hlink>
    <a:folHlink>
      <a:srgbClr val="787777"/>
    </a:folHlink>
  </a:clrScheme>
</a:themeOverride>
</file>

<file path=ppt/theme/themeOverride9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5186D4"/>
    </a:accent1>
    <a:accent2>
      <a:srgbClr val="5186D4"/>
    </a:accent2>
    <a:accent3>
      <a:srgbClr val="5186D4"/>
    </a:accent3>
    <a:accent4>
      <a:srgbClr val="5186D4"/>
    </a:accent4>
    <a:accent5>
      <a:srgbClr val="5186D4"/>
    </a:accent5>
    <a:accent6>
      <a:srgbClr val="5186D4"/>
    </a:accent6>
    <a:hlink>
      <a:srgbClr val="262626"/>
    </a:hlink>
    <a:folHlink>
      <a:srgbClr val="787777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9829</TotalTime>
  <Words>2820</Words>
  <Application>Microsoft Office PowerPoint</Application>
  <PresentationFormat>全屏显示(16:9)</PresentationFormat>
  <Paragraphs>255</Paragraphs>
  <Slides>26</Slides>
  <Notes>26</Notes>
  <HiddenSlides>0</HiddenSlides>
  <MMClips>1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27" baseType="lpstr"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kingpub</dc:creator>
  <cp:lastModifiedBy>风轻无痕</cp:lastModifiedBy>
  <cp:revision>1042</cp:revision>
  <dcterms:created xsi:type="dcterms:W3CDTF">2015-04-24T01:01:13Z</dcterms:created>
  <dcterms:modified xsi:type="dcterms:W3CDTF">2018-10-24T03:01:50Z</dcterms:modified>
</cp:coreProperties>
</file>