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30"/>
  </p:notesMasterIdLst>
  <p:sldIdLst>
    <p:sldId id="288" r:id="rId3"/>
    <p:sldId id="290" r:id="rId4"/>
    <p:sldId id="289" r:id="rId5"/>
    <p:sldId id="315" r:id="rId6"/>
    <p:sldId id="296" r:id="rId7"/>
    <p:sldId id="304" r:id="rId8"/>
    <p:sldId id="303" r:id="rId9"/>
    <p:sldId id="298" r:id="rId10"/>
    <p:sldId id="291" r:id="rId11"/>
    <p:sldId id="297" r:id="rId12"/>
    <p:sldId id="309" r:id="rId13"/>
    <p:sldId id="295" r:id="rId14"/>
    <p:sldId id="311" r:id="rId15"/>
    <p:sldId id="306" r:id="rId16"/>
    <p:sldId id="292" r:id="rId17"/>
    <p:sldId id="294" r:id="rId18"/>
    <p:sldId id="307" r:id="rId19"/>
    <p:sldId id="308" r:id="rId20"/>
    <p:sldId id="313" r:id="rId21"/>
    <p:sldId id="312" r:id="rId22"/>
    <p:sldId id="293" r:id="rId23"/>
    <p:sldId id="300" r:id="rId24"/>
    <p:sldId id="302" r:id="rId25"/>
    <p:sldId id="299" r:id="rId26"/>
    <p:sldId id="305" r:id="rId27"/>
    <p:sldId id="310" r:id="rId28"/>
    <p:sldId id="316" r:id="rId29"/>
  </p:sldIdLst>
  <p:sldSz cx="9144000" cy="5143500" type="screen16x9"/>
  <p:notesSz cx="6858000" cy="9144000"/>
  <p:custDataLst>
    <p:tags r:id="rId31"/>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A82A"/>
    <a:srgbClr val="55375F"/>
    <a:srgbClr val="442C4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p:scale>
          <a:sx n="110" d="100"/>
          <a:sy n="110" d="100"/>
        </p:scale>
        <p:origin x="-402" y="-114"/>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___3.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dPt>
            <c:idx val="0"/>
            <c:spPr>
              <a:solidFill>
                <a:srgbClr val="AC0000"/>
              </a:solidFill>
              <a:ln w="19050">
                <a:solidFill>
                  <a:schemeClr val="lt1"/>
                </a:solidFill>
              </a:ln>
              <a:effectLst/>
            </c:spPr>
            <c:extLst xmlns:c16r2="http://schemas.microsoft.com/office/drawing/2015/06/chart">
              <c:ext xmlns:c16="http://schemas.microsoft.com/office/drawing/2014/chart" uri="{C3380CC4-5D6E-409C-BE32-E72D297353CC}">
                <c16:uniqueId val="{00000001-6457-46A7-8536-6FA64EE7133F}"/>
              </c:ext>
            </c:extLst>
          </c:dPt>
          <c:dPt>
            <c:idx val="1"/>
            <c:spPr>
              <a:solidFill>
                <a:srgbClr val="FFAFAF"/>
              </a:solidFill>
              <a:ln w="19050">
                <a:solidFill>
                  <a:schemeClr val="lt1"/>
                </a:solidFill>
              </a:ln>
              <a:effectLst/>
            </c:spPr>
            <c:extLst xmlns:c16r2="http://schemas.microsoft.com/office/drawing/2015/06/chart">
              <c:ext xmlns:c16="http://schemas.microsoft.com/office/drawing/2014/chart" uri="{C3380CC4-5D6E-409C-BE32-E72D297353CC}">
                <c16:uniqueId val="{00000003-6457-46A7-8536-6FA64EE7133F}"/>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6457-46A7-8536-6FA64EE7133F}"/>
            </c:ext>
          </c:extLst>
        </c:ser>
        <c:dLbls/>
        <c:firstSliceAng val="0"/>
        <c:holeSize val="68"/>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spPr>
              <a:solidFill>
                <a:srgbClr val="AC0000"/>
              </a:solidFill>
              <a:ln w="19050">
                <a:solidFill>
                  <a:schemeClr val="lt1"/>
                </a:solidFill>
              </a:ln>
              <a:effectLst/>
            </c:spPr>
            <c:extLst xmlns:c16r2="http://schemas.microsoft.com/office/drawing/2015/06/chart">
              <c:ext xmlns:c16="http://schemas.microsoft.com/office/drawing/2014/chart" uri="{C3380CC4-5D6E-409C-BE32-E72D297353CC}">
                <c16:uniqueId val="{00000001-4041-41B1-9BE8-087422166D67}"/>
              </c:ext>
            </c:extLst>
          </c:dPt>
          <c:dPt>
            <c:idx val="1"/>
            <c:spPr>
              <a:solidFill>
                <a:srgbClr val="FFAFAF"/>
              </a:solidFill>
              <a:ln w="19050">
                <a:solidFill>
                  <a:schemeClr val="lt1"/>
                </a:solidFill>
              </a:ln>
              <a:effectLst/>
            </c:spPr>
            <c:extLst xmlns:c16r2="http://schemas.microsoft.com/office/drawing/2015/06/chart">
              <c:ext xmlns:c16="http://schemas.microsoft.com/office/drawing/2014/chart" uri="{C3380CC4-5D6E-409C-BE32-E72D297353CC}">
                <c16:uniqueId val="{00000003-4041-41B1-9BE8-087422166D67}"/>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4041-41B1-9BE8-087422166D67}"/>
            </c:ext>
          </c:extLst>
        </c:ser>
        <c:dLbls/>
        <c:firstSliceAng val="0"/>
        <c:holeSize val="68"/>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rgbClr val="00CC99"/>
            </a:solidFill>
          </c:spPr>
          <c:dPt>
            <c:idx val="0"/>
            <c:spPr>
              <a:solidFill>
                <a:srgbClr val="AC0000"/>
              </a:solidFill>
              <a:ln w="19050">
                <a:solidFill>
                  <a:schemeClr val="lt1"/>
                </a:solidFill>
              </a:ln>
              <a:effectLst/>
            </c:spPr>
            <c:extLst xmlns:c16r2="http://schemas.microsoft.com/office/drawing/2015/06/chart">
              <c:ext xmlns:c16="http://schemas.microsoft.com/office/drawing/2014/chart" uri="{C3380CC4-5D6E-409C-BE32-E72D297353CC}">
                <c16:uniqueId val="{00000001-4852-4ED0-95BF-4F41097E8B50}"/>
              </c:ext>
            </c:extLst>
          </c:dPt>
          <c:dPt>
            <c:idx val="1"/>
            <c:spPr>
              <a:solidFill>
                <a:srgbClr val="FFAFAF"/>
              </a:solidFill>
              <a:ln w="19050">
                <a:solidFill>
                  <a:schemeClr val="lt1"/>
                </a:solidFill>
              </a:ln>
              <a:effectLst/>
            </c:spPr>
            <c:extLst xmlns:c16r2="http://schemas.microsoft.com/office/drawing/2015/06/chart">
              <c:ext xmlns:c16="http://schemas.microsoft.com/office/drawing/2014/chart" uri="{C3380CC4-5D6E-409C-BE32-E72D297353CC}">
                <c16:uniqueId val="{00000003-4852-4ED0-95BF-4F41097E8B50}"/>
              </c:ext>
            </c:extLst>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extLst xmlns:c16r2="http://schemas.microsoft.com/office/drawing/2015/06/chart">
            <c:ext xmlns:c16="http://schemas.microsoft.com/office/drawing/2014/chart" uri="{C3380CC4-5D6E-409C-BE32-E72D297353CC}">
              <c16:uniqueId val="{00000004-4852-4ED0-95BF-4F41097E8B50}"/>
            </c:ext>
          </c:extLst>
        </c:ser>
        <c:dLbls/>
        <c:firstSliceAng val="0"/>
        <c:holeSize val="68"/>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pPr/>
              <a:t>‹#›</a:t>
            </a:fld>
            <a:endParaRPr lang="zh-CN" altLang="en-US"/>
          </a:p>
        </p:txBody>
      </p:sp>
    </p:spTree>
    <p:extLst>
      <p:ext uri="{BB962C8B-B14F-4D97-AF65-F5344CB8AC3E}">
        <p14:creationId xmlns:p14="http://schemas.microsoft.com/office/powerpoint/2010/main" xmlns=""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10</a:t>
            </a:fld>
            <a:endParaRPr lang="zh-CN" altLang="en-US"/>
          </a:p>
        </p:txBody>
      </p:sp>
    </p:spTree>
    <p:extLst>
      <p:ext uri="{BB962C8B-B14F-4D97-AF65-F5344CB8AC3E}">
        <p14:creationId xmlns:p14="http://schemas.microsoft.com/office/powerpoint/2010/main" xmlns="" val="9526272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charset="0"/>
                <a:ea typeface="华文细黑"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altLang="zh-CN" sz="1200" b="0" i="0" u="none" strike="noStrike" kern="1200" cap="none" spc="0" normalizeH="0" baseline="0" noProof="0" dirty="0">
              <a:ln>
                <a:noFill/>
              </a:ln>
              <a:solidFill>
                <a:srgbClr val="000000"/>
              </a:solidFill>
              <a:effectLst/>
              <a:uLnTx/>
              <a:uFillTx/>
              <a:latin typeface="Arial" charset="0"/>
              <a:ea typeface="华文细黑" pitchFamily="2" charset="-122"/>
              <a:cs typeface="+mn-cs"/>
            </a:endParaRPr>
          </a:p>
        </p:txBody>
      </p:sp>
    </p:spTree>
    <p:extLst>
      <p:ext uri="{BB962C8B-B14F-4D97-AF65-F5344CB8AC3E}">
        <p14:creationId xmlns:p14="http://schemas.microsoft.com/office/powerpoint/2010/main" xmlns="" val="3577500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12</a:t>
            </a:fld>
            <a:endParaRPr lang="zh-CN" altLang="en-US"/>
          </a:p>
        </p:txBody>
      </p:sp>
    </p:spTree>
    <p:extLst>
      <p:ext uri="{BB962C8B-B14F-4D97-AF65-F5344CB8AC3E}">
        <p14:creationId xmlns:p14="http://schemas.microsoft.com/office/powerpoint/2010/main" xmlns="" val="38326012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charset="0"/>
                <a:ea typeface="华文细黑"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altLang="zh-CN" sz="1200" b="0" i="0" u="none" strike="noStrike" kern="1200" cap="none" spc="0" normalizeH="0" baseline="0" noProof="0" dirty="0">
              <a:ln>
                <a:noFill/>
              </a:ln>
              <a:solidFill>
                <a:srgbClr val="000000"/>
              </a:solidFill>
              <a:effectLst/>
              <a:uLnTx/>
              <a:uFillTx/>
              <a:latin typeface="Arial" charset="0"/>
              <a:ea typeface="华文细黑" pitchFamily="2" charset="-122"/>
              <a:cs typeface="+mn-cs"/>
            </a:endParaRPr>
          </a:p>
        </p:txBody>
      </p:sp>
    </p:spTree>
    <p:extLst>
      <p:ext uri="{BB962C8B-B14F-4D97-AF65-F5344CB8AC3E}">
        <p14:creationId xmlns:p14="http://schemas.microsoft.com/office/powerpoint/2010/main" xmlns="" val="7804093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charset="0"/>
                <a:ea typeface="华文细黑"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zh-CN" sz="1200" b="0" i="0" u="none" strike="noStrike" kern="1200" cap="none" spc="0" normalizeH="0" baseline="0" noProof="0" dirty="0">
              <a:ln>
                <a:noFill/>
              </a:ln>
              <a:solidFill>
                <a:srgbClr val="000000"/>
              </a:solidFill>
              <a:effectLst/>
              <a:uLnTx/>
              <a:uFillTx/>
              <a:latin typeface="Arial" charset="0"/>
              <a:ea typeface="华文细黑" pitchFamily="2" charset="-122"/>
              <a:cs typeface="+mn-cs"/>
            </a:endParaRPr>
          </a:p>
        </p:txBody>
      </p:sp>
    </p:spTree>
    <p:extLst>
      <p:ext uri="{BB962C8B-B14F-4D97-AF65-F5344CB8AC3E}">
        <p14:creationId xmlns:p14="http://schemas.microsoft.com/office/powerpoint/2010/main" xmlns="" val="18881349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40643732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16</a:t>
            </a:fld>
            <a:endParaRPr lang="zh-CN" altLang="en-US"/>
          </a:p>
        </p:txBody>
      </p:sp>
    </p:spTree>
    <p:extLst>
      <p:ext uri="{BB962C8B-B14F-4D97-AF65-F5344CB8AC3E}">
        <p14:creationId xmlns:p14="http://schemas.microsoft.com/office/powerpoint/2010/main" xmlns="" val="4116005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charset="0"/>
                <a:ea typeface="华文细黑"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altLang="zh-CN" sz="1200" b="0" i="0" u="none" strike="noStrike" kern="1200" cap="none" spc="0" normalizeH="0" baseline="0" noProof="0" dirty="0">
              <a:ln>
                <a:noFill/>
              </a:ln>
              <a:solidFill>
                <a:srgbClr val="000000"/>
              </a:solidFill>
              <a:effectLst/>
              <a:uLnTx/>
              <a:uFillTx/>
              <a:latin typeface="Arial" charset="0"/>
              <a:ea typeface="华文细黑" pitchFamily="2" charset="-122"/>
              <a:cs typeface="+mn-cs"/>
            </a:endParaRPr>
          </a:p>
        </p:txBody>
      </p:sp>
    </p:spTree>
    <p:extLst>
      <p:ext uri="{BB962C8B-B14F-4D97-AF65-F5344CB8AC3E}">
        <p14:creationId xmlns:p14="http://schemas.microsoft.com/office/powerpoint/2010/main" xmlns="" val="41665056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charset="0"/>
                <a:ea typeface="华文细黑"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zh-CN" sz="1200" b="0" i="0" u="none" strike="noStrike" kern="1200" cap="none" spc="0" normalizeH="0" baseline="0" noProof="0" dirty="0">
              <a:ln>
                <a:noFill/>
              </a:ln>
              <a:solidFill>
                <a:srgbClr val="000000"/>
              </a:solidFill>
              <a:effectLst/>
              <a:uLnTx/>
              <a:uFillTx/>
              <a:latin typeface="Arial" charset="0"/>
              <a:ea typeface="华文细黑" pitchFamily="2" charset="-122"/>
              <a:cs typeface="+mn-cs"/>
            </a:endParaRPr>
          </a:p>
        </p:txBody>
      </p:sp>
    </p:spTree>
    <p:extLst>
      <p:ext uri="{BB962C8B-B14F-4D97-AF65-F5344CB8AC3E}">
        <p14:creationId xmlns:p14="http://schemas.microsoft.com/office/powerpoint/2010/main" xmlns="" val="94803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charset="0"/>
                <a:ea typeface="华文细黑"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zh-CN" sz="1200" b="0" i="0" u="none" strike="noStrike" kern="1200" cap="none" spc="0" normalizeH="0" baseline="0" noProof="0" dirty="0">
              <a:ln>
                <a:noFill/>
              </a:ln>
              <a:solidFill>
                <a:srgbClr val="000000"/>
              </a:solidFill>
              <a:effectLst/>
              <a:uLnTx/>
              <a:uFillTx/>
              <a:latin typeface="Arial" charset="0"/>
              <a:ea typeface="华文细黑" pitchFamily="2" charset="-122"/>
              <a:cs typeface="+mn-cs"/>
            </a:endParaRPr>
          </a:p>
        </p:txBody>
      </p:sp>
    </p:spTree>
    <p:extLst>
      <p:ext uri="{BB962C8B-B14F-4D97-AF65-F5344CB8AC3E}">
        <p14:creationId xmlns:p14="http://schemas.microsoft.com/office/powerpoint/2010/main" xmlns="" val="1320998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38311803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charset="0"/>
                <a:ea typeface="华文细黑"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zh-CN" sz="1200" b="0" i="0" u="none" strike="noStrike" kern="1200" cap="none" spc="0" normalizeH="0" baseline="0" noProof="0" dirty="0">
              <a:ln>
                <a:noFill/>
              </a:ln>
              <a:solidFill>
                <a:srgbClr val="000000"/>
              </a:solidFill>
              <a:effectLst/>
              <a:uLnTx/>
              <a:uFillTx/>
              <a:latin typeface="Arial" charset="0"/>
              <a:ea typeface="华文细黑" pitchFamily="2" charset="-122"/>
              <a:cs typeface="+mn-cs"/>
            </a:endParaRPr>
          </a:p>
        </p:txBody>
      </p:sp>
    </p:spTree>
    <p:extLst>
      <p:ext uri="{BB962C8B-B14F-4D97-AF65-F5344CB8AC3E}">
        <p14:creationId xmlns:p14="http://schemas.microsoft.com/office/powerpoint/2010/main" xmlns="" val="34682592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5275522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p:spPr>
      </p:sp>
      <p:sp>
        <p:nvSpPr>
          <p:cNvPr id="552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530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C66CC3E1-9EF6-411F-81CE-A1F85EB9AEF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22</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8155209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p:spPr>
      </p:sp>
      <p:sp>
        <p:nvSpPr>
          <p:cNvPr id="5427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427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8A50FFC-44CF-460D-A850-9D42F8402C3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23</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32042657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34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D4F0C2BB-9E6B-4098-8BA6-C3979D9503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24</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39408352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charset="0"/>
                <a:ea typeface="华文细黑"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altLang="zh-CN" sz="1200" b="0" i="0" u="none" strike="noStrike" kern="1200" cap="none" spc="0" normalizeH="0" baseline="0" noProof="0" dirty="0">
              <a:ln>
                <a:noFill/>
              </a:ln>
              <a:solidFill>
                <a:srgbClr val="000000"/>
              </a:solidFill>
              <a:effectLst/>
              <a:uLnTx/>
              <a:uFillTx/>
              <a:latin typeface="Arial" charset="0"/>
              <a:ea typeface="华文细黑" pitchFamily="2" charset="-122"/>
              <a:cs typeface="+mn-cs"/>
            </a:endParaRPr>
          </a:p>
        </p:txBody>
      </p:sp>
    </p:spTree>
    <p:extLst>
      <p:ext uri="{BB962C8B-B14F-4D97-AF65-F5344CB8AC3E}">
        <p14:creationId xmlns:p14="http://schemas.microsoft.com/office/powerpoint/2010/main" xmlns="" val="4256009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charset="0"/>
                <a:ea typeface="华文细黑"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zh-CN" sz="1200" b="0" i="0" u="none" strike="noStrike" kern="1200" cap="none" spc="0" normalizeH="0" baseline="0" noProof="0" dirty="0">
              <a:ln>
                <a:noFill/>
              </a:ln>
              <a:solidFill>
                <a:srgbClr val="000000"/>
              </a:solidFill>
              <a:effectLst/>
              <a:uLnTx/>
              <a:uFillTx/>
              <a:latin typeface="Arial" charset="0"/>
              <a:ea typeface="华文细黑" pitchFamily="2" charset="-122"/>
              <a:cs typeface="+mn-cs"/>
            </a:endParaRPr>
          </a:p>
        </p:txBody>
      </p:sp>
    </p:spTree>
    <p:extLst>
      <p:ext uri="{BB962C8B-B14F-4D97-AF65-F5344CB8AC3E}">
        <p14:creationId xmlns:p14="http://schemas.microsoft.com/office/powerpoint/2010/main" xmlns="" val="21317372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4280918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3087327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charset="0"/>
                <a:ea typeface="华文细黑"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zh-CN" sz="1200" b="0" i="0" u="none" strike="noStrike" kern="1200" cap="none" spc="0" normalizeH="0" baseline="0" noProof="0" dirty="0">
              <a:ln>
                <a:noFill/>
              </a:ln>
              <a:solidFill>
                <a:srgbClr val="000000"/>
              </a:solidFill>
              <a:effectLst/>
              <a:uLnTx/>
              <a:uFillTx/>
              <a:latin typeface="Arial" charset="0"/>
              <a:ea typeface="华文细黑" pitchFamily="2" charset="-122"/>
              <a:cs typeface="+mn-cs"/>
            </a:endParaRPr>
          </a:p>
        </p:txBody>
      </p:sp>
    </p:spTree>
    <p:extLst>
      <p:ext uri="{BB962C8B-B14F-4D97-AF65-F5344CB8AC3E}">
        <p14:creationId xmlns:p14="http://schemas.microsoft.com/office/powerpoint/2010/main" xmlns="" val="1059019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5</a:t>
            </a:fld>
            <a:endParaRPr lang="zh-CN" altLang="en-US"/>
          </a:p>
        </p:txBody>
      </p:sp>
    </p:spTree>
    <p:extLst>
      <p:ext uri="{BB962C8B-B14F-4D97-AF65-F5344CB8AC3E}">
        <p14:creationId xmlns:p14="http://schemas.microsoft.com/office/powerpoint/2010/main" xmlns="" val="2770665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charset="0"/>
                <a:ea typeface="华文细黑"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zh-CN" sz="1200" b="0" i="0" u="none" strike="noStrike" kern="1200" cap="none" spc="0" normalizeH="0" baseline="0" noProof="0" dirty="0">
              <a:ln>
                <a:noFill/>
              </a:ln>
              <a:solidFill>
                <a:srgbClr val="000000"/>
              </a:solidFill>
              <a:effectLst/>
              <a:uLnTx/>
              <a:uFillTx/>
              <a:latin typeface="Arial" charset="0"/>
              <a:ea typeface="华文细黑" pitchFamily="2" charset="-122"/>
              <a:cs typeface="+mn-cs"/>
            </a:endParaRPr>
          </a:p>
        </p:txBody>
      </p:sp>
    </p:spTree>
    <p:extLst>
      <p:ext uri="{BB962C8B-B14F-4D97-AF65-F5344CB8AC3E}">
        <p14:creationId xmlns:p14="http://schemas.microsoft.com/office/powerpoint/2010/main" xmlns="" val="18705045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p:spPr>
      </p:sp>
      <p:sp>
        <p:nvSpPr>
          <p:cNvPr id="6246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246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5D3CD2CA-C5E5-443D-8905-5D56046CF55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7</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63623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8</a:t>
            </a:fld>
            <a:endParaRPr lang="zh-CN" altLang="en-US"/>
          </a:p>
        </p:txBody>
      </p:sp>
    </p:spTree>
    <p:extLst>
      <p:ext uri="{BB962C8B-B14F-4D97-AF65-F5344CB8AC3E}">
        <p14:creationId xmlns:p14="http://schemas.microsoft.com/office/powerpoint/2010/main" xmlns="" val="15429989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847223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923746729"/>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1859827731"/>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3468846656"/>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84643704"/>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2020447850"/>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3975935935"/>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1669681852"/>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22820675"/>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8" name="页脚占位符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9" name="灯片编号占位符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3737865097"/>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4" name="页脚占位符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2090322667"/>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2577205454"/>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2446103537"/>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1911024959"/>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2974679382"/>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1276587974"/>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3764434905"/>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xmlns=""/>
              </a:ext>
            </a:extLst>
          </a:blip>
          <a:srcRect/>
          <a:stretch/>
        </p:blipFill>
        <p:spPr>
          <a:xfrm>
            <a:off x="0" y="-29497"/>
            <a:ext cx="9144000" cy="5172997"/>
          </a:xfrm>
          <a:prstGeom prst="rect">
            <a:avLst/>
          </a:prstGeom>
        </p:spPr>
      </p:pic>
      <p:sp>
        <p:nvSpPr>
          <p:cNvPr id="8" name="矩形 7"/>
          <p:cNvSpPr/>
          <p:nvPr userDrawn="1"/>
        </p:nvSpPr>
        <p:spPr>
          <a:xfrm>
            <a:off x="0" y="711200"/>
            <a:ext cx="9144000" cy="42526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9" name="文本框 8"/>
          <p:cNvSpPr txBox="1"/>
          <p:nvPr userDrawn="1"/>
        </p:nvSpPr>
        <p:spPr>
          <a:xfrm>
            <a:off x="1874157" y="249535"/>
            <a:ext cx="3262432"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7" name="图片 6"/>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6721" y="-29497"/>
            <a:ext cx="1900878" cy="1132102"/>
          </a:xfrm>
          <a:prstGeom prst="rect">
            <a:avLst/>
          </a:prstGeom>
        </p:spPr>
      </p:pic>
    </p:spTree>
    <p:extLst>
      <p:ext uri="{BB962C8B-B14F-4D97-AF65-F5344CB8AC3E}">
        <p14:creationId xmlns:p14="http://schemas.microsoft.com/office/powerpoint/2010/main" xmlns="" val="2611752400"/>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64778639"/>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79066608"/>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48128787"/>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98283437"/>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81239537"/>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38579085"/>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40168343"/>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85846600"/>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0921099"/>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852304748"/>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68127869"/>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956424645"/>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635159219"/>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35492275"/>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2389057927"/>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4040428924"/>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3526863871"/>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pPr/>
              <a:t>2017/11/2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427201385"/>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theme" Target="../theme/theme2.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pPr/>
              <a:t>2017/11/2 Thursday</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415145864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7" r:id="rId23"/>
  </p:sldLayoutIdLst>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xml"/><Relationship Id="rId7" Type="http://schemas.openxmlformats.org/officeDocument/2006/relationships/image" Target="../media/image4.png"/><Relationship Id="rId12"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2.png"/><Relationship Id="rId11" Type="http://schemas.microsoft.com/office/2007/relationships/media" Target="../media/media1.mp3"/><Relationship Id="rId5" Type="http://schemas.openxmlformats.org/officeDocument/2006/relationships/image" Target="../media/image3.png"/><Relationship Id="rId10" Type="http://schemas.openxmlformats.org/officeDocument/2006/relationships/image" Target="../media/image7.jpeg"/><Relationship Id="rId4" Type="http://schemas.openxmlformats.org/officeDocument/2006/relationships/image" Target="../media/image1.jpe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4.xml"/><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png"/><Relationship Id="rId9"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9.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4.xml"/><Relationship Id="rId5" Type="http://schemas.openxmlformats.org/officeDocument/2006/relationships/chart" Target="../charts/char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4" cstate="screen">
            <a:extLst>
              <a:ext uri="{28A0092B-C50C-407E-A947-70E740481C1C}">
                <a14:useLocalDpi xmlns:a14="http://schemas.microsoft.com/office/drawing/2010/main" xmlns=""/>
              </a:ext>
            </a:extLst>
          </a:blip>
          <a:srcRect/>
          <a:stretch/>
        </p:blipFill>
        <p:spPr>
          <a:xfrm>
            <a:off x="0" y="-29497"/>
            <a:ext cx="9144000" cy="5172997"/>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3724887"/>
            <a:ext cx="9144000" cy="1418613"/>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6618514" y="3772448"/>
            <a:ext cx="2324294" cy="1384275"/>
          </a:xfrm>
          <a:prstGeom prst="rect">
            <a:avLst/>
          </a:prstGeom>
        </p:spPr>
      </p:pic>
      <p:pic>
        <p:nvPicPr>
          <p:cNvPr id="4" name="图片 3"/>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0" y="2407138"/>
            <a:ext cx="1091094" cy="1828649"/>
          </a:xfrm>
          <a:prstGeom prst="rect">
            <a:avLst/>
          </a:prstGeom>
        </p:spPr>
      </p:pic>
      <p:pic>
        <p:nvPicPr>
          <p:cNvPr id="5" name="图片 4"/>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0" y="3377016"/>
            <a:ext cx="3923446" cy="1779707"/>
          </a:xfrm>
          <a:prstGeom prst="rect">
            <a:avLst/>
          </a:prstGeom>
        </p:spPr>
      </p:pic>
      <p:pic>
        <p:nvPicPr>
          <p:cNvPr id="6" name="图片 5"/>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2396050" y="441822"/>
            <a:ext cx="4351899" cy="4022763"/>
          </a:xfrm>
          <a:prstGeom prst="rect">
            <a:avLst/>
          </a:prstGeom>
        </p:spPr>
      </p:pic>
      <p:pic>
        <p:nvPicPr>
          <p:cNvPr id="7" name="图片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51468" y="212141"/>
            <a:ext cx="1287139" cy="1547336"/>
          </a:xfrm>
          <a:prstGeom prst="rect">
            <a:avLst/>
          </a:prstGeom>
          <a:ln w="28575">
            <a:solidFill>
              <a:schemeClr val="bg1"/>
            </a:solidFill>
          </a:ln>
        </p:spPr>
      </p:pic>
      <p:pic>
        <p:nvPicPr>
          <p:cNvPr id="10" name="建党伟业背景音乐 红旗颂">
            <a:hlinkClick r:id="" action="ppaction://media"/>
          </p:cNvPr>
          <p:cNvPicPr>
            <a:picLocks noChangeAspect="1"/>
          </p:cNvPicPr>
          <p:nvPr>
            <a:videoFile r:link="rId1"/>
            <p:extLst>
              <p:ext uri="{DAA4B4D4-6D71-4841-9C94-3DE7FCFB9230}">
                <p14:media xmlns:p14="http://schemas.microsoft.com/office/powerpoint/2010/main" xmlns="" r:embed="rId11"/>
              </p:ext>
            </p:extLst>
          </p:nvPr>
        </p:nvPicPr>
        <p:blipFill>
          <a:blip r:embed="rId12" cstate="print"/>
          <a:stretch>
            <a:fillRect/>
          </a:stretch>
        </p:blipFill>
        <p:spPr>
          <a:xfrm>
            <a:off x="2091250" y="-1975829"/>
            <a:ext cx="609600" cy="609600"/>
          </a:xfrm>
          <a:prstGeom prst="rect">
            <a:avLst/>
          </a:prstGeom>
        </p:spPr>
      </p:pic>
      <p:sp>
        <p:nvSpPr>
          <p:cNvPr id="2" name="TextBox 1"/>
          <p:cNvSpPr txBox="1"/>
          <p:nvPr/>
        </p:nvSpPr>
        <p:spPr>
          <a:xfrm>
            <a:off x="6272701" y="4882550"/>
            <a:ext cx="2621230" cy="507831"/>
          </a:xfrm>
          <a:prstGeom prst="rect">
            <a:avLst/>
          </a:prstGeom>
          <a:noFill/>
        </p:spPr>
        <p:txBody>
          <a:bodyPr wrap="none" rtlCol="0">
            <a:spAutoFit/>
          </a:bodyPr>
          <a:lstStyle/>
          <a:p>
            <a:r>
              <a:rPr lang="zh-CN" altLang="zh-CN" dirty="0"/>
              <a:t>汇报人</a:t>
            </a:r>
            <a:r>
              <a:rPr lang="zh-CN" altLang="zh-CN" dirty="0" smtClean="0"/>
              <a:t>：</a:t>
            </a:r>
            <a:r>
              <a:rPr lang="en-US" altLang="zh-CN" dirty="0" smtClean="0"/>
              <a:t>XXX  </a:t>
            </a:r>
            <a:r>
              <a:rPr lang="zh-CN" altLang="zh-CN" dirty="0"/>
              <a:t>汇报人：</a:t>
            </a:r>
            <a:r>
              <a:rPr lang="en-US" altLang="zh-CN" dirty="0"/>
              <a:t>XX</a:t>
            </a:r>
            <a:r>
              <a:rPr lang="zh-CN" altLang="zh-CN" dirty="0"/>
              <a:t>年</a:t>
            </a:r>
            <a:r>
              <a:rPr lang="en-US" altLang="zh-CN" dirty="0"/>
              <a:t>XX</a:t>
            </a:r>
            <a:r>
              <a:rPr lang="zh-CN" altLang="zh-CN" dirty="0"/>
              <a:t>月</a:t>
            </a:r>
          </a:p>
          <a:p>
            <a:endParaRPr lang="zh-CN" altLang="en-US" dirty="0"/>
          </a:p>
        </p:txBody>
      </p:sp>
    </p:spTree>
    <p:extLst>
      <p:ext uri="{BB962C8B-B14F-4D97-AF65-F5344CB8AC3E}">
        <p14:creationId xmlns:p14="http://schemas.microsoft.com/office/powerpoint/2010/main" xmlns="" val="2412638660"/>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22" presetClass="entr" presetSubtype="2"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wipe(right)">
                                      <p:cBhvr>
                                        <p:cTn id="9" dur="750"/>
                                        <p:tgtEl>
                                          <p:spTgt spid="9"/>
                                        </p:tgtEl>
                                      </p:cBhvr>
                                    </p:animEffect>
                                  </p:childTnLst>
                                </p:cTn>
                              </p:par>
                            </p:childTnLst>
                          </p:cTn>
                        </p:par>
                        <p:par>
                          <p:cTn id="10" fill="hold">
                            <p:stCondLst>
                              <p:cond delay="750"/>
                            </p:stCondLst>
                            <p:childTnLst>
                              <p:par>
                                <p:cTn id="11" presetID="50" presetClass="entr" presetSubtype="0"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strVal val="#ppt_w+.3"/>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Effect transition="in" filter="fade">
                                      <p:cBhvr>
                                        <p:cTn id="15" dur="1000"/>
                                        <p:tgtEl>
                                          <p:spTgt spid="3"/>
                                        </p:tgtEl>
                                      </p:cBhvr>
                                    </p:animEffect>
                                  </p:childTnLst>
                                </p:cTn>
                              </p:par>
                            </p:childTnLst>
                          </p:cTn>
                        </p:par>
                        <p:par>
                          <p:cTn id="16" fill="hold">
                            <p:stCondLst>
                              <p:cond delay="175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250"/>
                            </p:stCondLst>
                            <p:childTnLst>
                              <p:par>
                                <p:cTn id="21" presetID="2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750"/>
                                        <p:tgtEl>
                                          <p:spTgt spid="4"/>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250" fill="hold"/>
                                        <p:tgtEl>
                                          <p:spTgt spid="6"/>
                                        </p:tgtEl>
                                        <p:attrNameLst>
                                          <p:attrName>ppt_w</p:attrName>
                                        </p:attrNameLst>
                                      </p:cBhvr>
                                      <p:tavLst>
                                        <p:tav tm="0">
                                          <p:val>
                                            <p:fltVal val="0"/>
                                          </p:val>
                                        </p:tav>
                                        <p:tav tm="100000">
                                          <p:val>
                                            <p:strVal val="#ppt_w"/>
                                          </p:val>
                                        </p:tav>
                                      </p:tavLst>
                                    </p:anim>
                                    <p:anim calcmode="lin" valueType="num">
                                      <p:cBhvr>
                                        <p:cTn id="28" dur="1250" fill="hold"/>
                                        <p:tgtEl>
                                          <p:spTgt spid="6"/>
                                        </p:tgtEl>
                                        <p:attrNameLst>
                                          <p:attrName>ppt_h</p:attrName>
                                        </p:attrNameLst>
                                      </p:cBhvr>
                                      <p:tavLst>
                                        <p:tav tm="0">
                                          <p:val>
                                            <p:fltVal val="0"/>
                                          </p:val>
                                        </p:tav>
                                        <p:tav tm="100000">
                                          <p:val>
                                            <p:strVal val="#ppt_h"/>
                                          </p:val>
                                        </p:tav>
                                      </p:tavLst>
                                    </p:anim>
                                    <p:animEffect transition="in" filter="fade">
                                      <p:cBhvr>
                                        <p:cTn id="29" dur="1250"/>
                                        <p:tgtEl>
                                          <p:spTgt spid="6"/>
                                        </p:tgtEl>
                                      </p:cBhvr>
                                    </p:animEffect>
                                  </p:childTnLst>
                                </p:cTn>
                              </p:par>
                            </p:childTnLst>
                          </p:cTn>
                        </p:par>
                        <p:par>
                          <p:cTn id="30" fill="hold">
                            <p:stCondLst>
                              <p:cond delay="4250"/>
                            </p:stCondLst>
                            <p:childTnLst>
                              <p:par>
                                <p:cTn id="31" presetID="47"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6" fill="hold" display="0">
                  <p:stCondLst>
                    <p:cond delay="indefinite"/>
                  </p:stCondLst>
                  <p:endCondLst>
                    <p:cond evt="onStopAudio" delay="0">
                      <p:tgtEl>
                        <p:sldTgt/>
                      </p:tgtEl>
                    </p:cond>
                  </p:endCondLst>
                </p:cTn>
                <p:tgtEl>
                  <p:spTgt spid="10"/>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1007775" y="1175847"/>
            <a:ext cx="1683983" cy="2165120"/>
          </a:xfrm>
          <a:prstGeom prst="rect">
            <a:avLst/>
          </a:prstGeom>
          <a:blipFill>
            <a:blip r:embed="rId3"/>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矩形 53"/>
          <p:cNvSpPr/>
          <p:nvPr/>
        </p:nvSpPr>
        <p:spPr>
          <a:xfrm>
            <a:off x="1007775" y="3340967"/>
            <a:ext cx="1683983" cy="46910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矩形 54"/>
          <p:cNvSpPr/>
          <p:nvPr/>
        </p:nvSpPr>
        <p:spPr>
          <a:xfrm>
            <a:off x="1062984" y="3437107"/>
            <a:ext cx="1573565" cy="248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0" tIns="45705" rIns="91410" bIns="45705" anchor="ctr">
            <a:spAutoFit/>
          </a:bodyPr>
          <a:lstStyle/>
          <a:p>
            <a:pPr algn="ctr" fontAlgn="ctr">
              <a:spcBef>
                <a:spcPct val="0"/>
              </a:spcBef>
              <a:buFont typeface="Arial" charset="0"/>
              <a:buNone/>
            </a:pPr>
            <a:r>
              <a:rPr lang="zh-CN" altLang="en-US" sz="1012"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添加项目名称</a:t>
            </a:r>
            <a:endParaRPr lang="en-US" altLang="zh-CN" sz="1012"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矩形 47"/>
          <p:cNvSpPr>
            <a:spLocks noChangeArrowheads="1"/>
          </p:cNvSpPr>
          <p:nvPr/>
        </p:nvSpPr>
        <p:spPr bwMode="auto">
          <a:xfrm>
            <a:off x="1031832" y="3881712"/>
            <a:ext cx="1683983" cy="4247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050" dirty="0">
                <a:solidFill>
                  <a:schemeClr val="tx1">
                    <a:lumMod val="50000"/>
                    <a:lumOff val="50000"/>
                  </a:schemeClr>
                </a:solidFill>
                <a:sym typeface="微软雅黑" panose="020B0503020204020204" pitchFamily="34" charset="-122"/>
              </a:rPr>
              <a:t>右键点击图片选择设置图片格式可直接替换图片。</a:t>
            </a:r>
            <a:endParaRPr lang="en-US" altLang="zh-CN" sz="1050" dirty="0">
              <a:solidFill>
                <a:schemeClr val="tx1">
                  <a:lumMod val="50000"/>
                  <a:lumOff val="50000"/>
                </a:schemeClr>
              </a:solidFill>
              <a:sym typeface="微软雅黑" panose="020B0503020204020204" pitchFamily="34" charset="-122"/>
            </a:endParaRPr>
          </a:p>
        </p:txBody>
      </p:sp>
      <p:sp>
        <p:nvSpPr>
          <p:cNvPr id="58" name="矩形 57"/>
          <p:cNvSpPr/>
          <p:nvPr/>
        </p:nvSpPr>
        <p:spPr>
          <a:xfrm>
            <a:off x="2814326" y="3340967"/>
            <a:ext cx="1683983" cy="46910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矩形 58"/>
          <p:cNvSpPr/>
          <p:nvPr/>
        </p:nvSpPr>
        <p:spPr>
          <a:xfrm>
            <a:off x="2869535" y="3437107"/>
            <a:ext cx="1573565" cy="248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0" tIns="45705" rIns="91410" bIns="45705" anchor="ctr">
            <a:spAutoFit/>
          </a:bodyPr>
          <a:lstStyle/>
          <a:p>
            <a:pPr algn="ctr" fontAlgn="ctr">
              <a:spcBef>
                <a:spcPct val="0"/>
              </a:spcBef>
              <a:buFont typeface="Arial" charset="0"/>
              <a:buNone/>
            </a:pPr>
            <a:r>
              <a:rPr lang="zh-CN" altLang="en-US" sz="1012"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添加项目名称</a:t>
            </a:r>
            <a:endParaRPr lang="en-US" altLang="zh-CN" sz="1012"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矩形 47"/>
          <p:cNvSpPr>
            <a:spLocks noChangeArrowheads="1"/>
          </p:cNvSpPr>
          <p:nvPr/>
        </p:nvSpPr>
        <p:spPr bwMode="auto">
          <a:xfrm>
            <a:off x="2838383" y="3881712"/>
            <a:ext cx="1683983" cy="4247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050" dirty="0">
                <a:solidFill>
                  <a:schemeClr val="tx1">
                    <a:lumMod val="50000"/>
                    <a:lumOff val="50000"/>
                  </a:schemeClr>
                </a:solidFill>
                <a:sym typeface="微软雅黑" panose="020B0503020204020204" pitchFamily="34" charset="-122"/>
              </a:rPr>
              <a:t>右键点击图片选择设置图片格式可直接替换图片。</a:t>
            </a:r>
            <a:endParaRPr lang="en-US" altLang="zh-CN" sz="1050" dirty="0">
              <a:solidFill>
                <a:schemeClr val="tx1">
                  <a:lumMod val="50000"/>
                  <a:lumOff val="50000"/>
                </a:schemeClr>
              </a:solidFill>
              <a:sym typeface="微软雅黑" panose="020B0503020204020204" pitchFamily="34" charset="-122"/>
            </a:endParaRPr>
          </a:p>
        </p:txBody>
      </p:sp>
      <p:sp>
        <p:nvSpPr>
          <p:cNvPr id="61" name="矩形 60"/>
          <p:cNvSpPr/>
          <p:nvPr/>
        </p:nvSpPr>
        <p:spPr>
          <a:xfrm>
            <a:off x="4620877" y="1175847"/>
            <a:ext cx="1683983" cy="2165120"/>
          </a:xfrm>
          <a:prstGeom prst="rect">
            <a:avLst/>
          </a:prstGeom>
          <a:blipFill>
            <a:blip r:embed="rId4"/>
            <a:srcRect/>
            <a:stretch>
              <a:fillRect b="1"/>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矩形 61"/>
          <p:cNvSpPr/>
          <p:nvPr/>
        </p:nvSpPr>
        <p:spPr>
          <a:xfrm>
            <a:off x="4620877" y="3340967"/>
            <a:ext cx="1683983" cy="46910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2"/>
          <p:cNvSpPr/>
          <p:nvPr/>
        </p:nvSpPr>
        <p:spPr>
          <a:xfrm>
            <a:off x="4676086" y="3437107"/>
            <a:ext cx="1573565" cy="248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0" tIns="45705" rIns="91410" bIns="45705" anchor="ctr">
            <a:spAutoFit/>
          </a:bodyPr>
          <a:lstStyle/>
          <a:p>
            <a:pPr algn="ctr" fontAlgn="ctr">
              <a:spcBef>
                <a:spcPct val="0"/>
              </a:spcBef>
              <a:buFont typeface="Arial" charset="0"/>
              <a:buNone/>
            </a:pPr>
            <a:r>
              <a:rPr lang="zh-CN" altLang="en-US" sz="1012"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添加项目名称</a:t>
            </a:r>
            <a:endParaRPr lang="en-US" altLang="zh-CN" sz="1012"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矩形 47"/>
          <p:cNvSpPr>
            <a:spLocks noChangeArrowheads="1"/>
          </p:cNvSpPr>
          <p:nvPr/>
        </p:nvSpPr>
        <p:spPr bwMode="auto">
          <a:xfrm>
            <a:off x="4644934" y="3881712"/>
            <a:ext cx="1683983" cy="4247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050" dirty="0">
                <a:solidFill>
                  <a:schemeClr val="tx1">
                    <a:lumMod val="50000"/>
                    <a:lumOff val="50000"/>
                  </a:schemeClr>
                </a:solidFill>
                <a:sym typeface="微软雅黑" panose="020B0503020204020204" pitchFamily="34" charset="-122"/>
              </a:rPr>
              <a:t>右键点击图片选择设置图片格式可直接替换图片。</a:t>
            </a:r>
            <a:endParaRPr lang="en-US" altLang="zh-CN" sz="1050" dirty="0">
              <a:solidFill>
                <a:schemeClr val="tx1">
                  <a:lumMod val="50000"/>
                  <a:lumOff val="50000"/>
                </a:schemeClr>
              </a:solidFill>
              <a:sym typeface="微软雅黑" panose="020B0503020204020204" pitchFamily="34" charset="-122"/>
            </a:endParaRPr>
          </a:p>
        </p:txBody>
      </p:sp>
      <p:sp>
        <p:nvSpPr>
          <p:cNvPr id="65" name="矩形 64"/>
          <p:cNvSpPr/>
          <p:nvPr/>
        </p:nvSpPr>
        <p:spPr>
          <a:xfrm>
            <a:off x="6427429" y="1175847"/>
            <a:ext cx="1683983" cy="2165120"/>
          </a:xfrm>
          <a:prstGeom prst="rect">
            <a:avLst/>
          </a:prstGeom>
          <a:blipFill>
            <a:blip r:embed="rId5"/>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矩形 65"/>
          <p:cNvSpPr/>
          <p:nvPr/>
        </p:nvSpPr>
        <p:spPr>
          <a:xfrm>
            <a:off x="6427429" y="3340967"/>
            <a:ext cx="1683983" cy="46910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矩形 66"/>
          <p:cNvSpPr/>
          <p:nvPr/>
        </p:nvSpPr>
        <p:spPr>
          <a:xfrm>
            <a:off x="6482638" y="3437107"/>
            <a:ext cx="1573565" cy="248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0" tIns="45705" rIns="91410" bIns="45705" anchor="ctr">
            <a:spAutoFit/>
          </a:bodyPr>
          <a:lstStyle/>
          <a:p>
            <a:pPr algn="ctr" fontAlgn="ctr">
              <a:spcBef>
                <a:spcPct val="0"/>
              </a:spcBef>
              <a:buFont typeface="Arial" charset="0"/>
              <a:buNone/>
            </a:pPr>
            <a:r>
              <a:rPr lang="zh-CN" altLang="en-US" sz="1012"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添加项目名称</a:t>
            </a:r>
            <a:endParaRPr lang="en-US" altLang="zh-CN" sz="1012"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47"/>
          <p:cNvSpPr>
            <a:spLocks noChangeArrowheads="1"/>
          </p:cNvSpPr>
          <p:nvPr/>
        </p:nvSpPr>
        <p:spPr bwMode="auto">
          <a:xfrm>
            <a:off x="6451486" y="3881712"/>
            <a:ext cx="1683983" cy="4247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050" dirty="0">
                <a:solidFill>
                  <a:schemeClr val="tx1">
                    <a:lumMod val="50000"/>
                    <a:lumOff val="50000"/>
                  </a:schemeClr>
                </a:solidFill>
                <a:sym typeface="微软雅黑" panose="020B0503020204020204" pitchFamily="34" charset="-122"/>
              </a:rPr>
              <a:t>右键点击图片选择设置图片格式可直接替换图片。</a:t>
            </a:r>
            <a:endParaRPr lang="en-US" altLang="zh-CN" sz="1050" dirty="0">
              <a:solidFill>
                <a:schemeClr val="tx1">
                  <a:lumMod val="50000"/>
                  <a:lumOff val="50000"/>
                </a:schemeClr>
              </a:solidFill>
              <a:sym typeface="微软雅黑" panose="020B0503020204020204" pitchFamily="34" charset="-122"/>
            </a:endParaRPr>
          </a:p>
        </p:txBody>
      </p:sp>
      <p:sp>
        <p:nvSpPr>
          <p:cNvPr id="18" name="矩形 17"/>
          <p:cNvSpPr/>
          <p:nvPr/>
        </p:nvSpPr>
        <p:spPr>
          <a:xfrm>
            <a:off x="2806454" y="1181598"/>
            <a:ext cx="1683983" cy="2165120"/>
          </a:xfrm>
          <a:prstGeom prst="rect">
            <a:avLst/>
          </a:prstGeom>
          <a:blipFill>
            <a:blip r:embed="rId4"/>
            <a:srcRect/>
            <a:stretch>
              <a:fillRect b="1"/>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xmlns="" val="1156490196"/>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500" fill="hold"/>
                                        <p:tgtEl>
                                          <p:spTgt spid="58"/>
                                        </p:tgtEl>
                                        <p:attrNameLst>
                                          <p:attrName>ppt_x</p:attrName>
                                        </p:attrNameLst>
                                      </p:cBhvr>
                                      <p:tavLst>
                                        <p:tav tm="0">
                                          <p:val>
                                            <p:strVal val="#ppt_x"/>
                                          </p:val>
                                        </p:tav>
                                        <p:tav tm="100000">
                                          <p:val>
                                            <p:strVal val="#ppt_x"/>
                                          </p:val>
                                        </p:tav>
                                      </p:tavLst>
                                    </p:anim>
                                    <p:anim calcmode="lin" valueType="num">
                                      <p:cBhvr additive="base">
                                        <p:cTn id="16" dur="50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1"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additive="base">
                                        <p:cTn id="20" dur="500" fill="hold"/>
                                        <p:tgtEl>
                                          <p:spTgt spid="61"/>
                                        </p:tgtEl>
                                        <p:attrNameLst>
                                          <p:attrName>ppt_x</p:attrName>
                                        </p:attrNameLst>
                                      </p:cBhvr>
                                      <p:tavLst>
                                        <p:tav tm="0">
                                          <p:val>
                                            <p:strVal val="#ppt_x"/>
                                          </p:val>
                                        </p:tav>
                                        <p:tav tm="100000">
                                          <p:val>
                                            <p:strVal val="#ppt_x"/>
                                          </p:val>
                                        </p:tav>
                                      </p:tavLst>
                                    </p:anim>
                                    <p:anim calcmode="lin" valueType="num">
                                      <p:cBhvr additive="base">
                                        <p:cTn id="21" dur="500" fill="hold"/>
                                        <p:tgtEl>
                                          <p:spTgt spid="61"/>
                                        </p:tgtEl>
                                        <p:attrNameLst>
                                          <p:attrName>ppt_y</p:attrName>
                                        </p:attrNameLst>
                                      </p:cBhvr>
                                      <p:tavLst>
                                        <p:tav tm="0">
                                          <p:val>
                                            <p:strVal val="0-#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additive="base">
                                        <p:cTn id="24" dur="500" fill="hold"/>
                                        <p:tgtEl>
                                          <p:spTgt spid="62"/>
                                        </p:tgtEl>
                                        <p:attrNameLst>
                                          <p:attrName>ppt_x</p:attrName>
                                        </p:attrNameLst>
                                      </p:cBhvr>
                                      <p:tavLst>
                                        <p:tav tm="0">
                                          <p:val>
                                            <p:strVal val="#ppt_x"/>
                                          </p:val>
                                        </p:tav>
                                        <p:tav tm="100000">
                                          <p:val>
                                            <p:strVal val="#ppt_x"/>
                                          </p:val>
                                        </p:tav>
                                      </p:tavLst>
                                    </p:anim>
                                    <p:anim calcmode="lin" valueType="num">
                                      <p:cBhvr additive="base">
                                        <p:cTn id="25" dur="500" fill="hold"/>
                                        <p:tgtEl>
                                          <p:spTgt spid="62"/>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1"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additive="base">
                                        <p:cTn id="29" dur="500" fill="hold"/>
                                        <p:tgtEl>
                                          <p:spTgt spid="65"/>
                                        </p:tgtEl>
                                        <p:attrNameLst>
                                          <p:attrName>ppt_x</p:attrName>
                                        </p:attrNameLst>
                                      </p:cBhvr>
                                      <p:tavLst>
                                        <p:tav tm="0">
                                          <p:val>
                                            <p:strVal val="#ppt_x"/>
                                          </p:val>
                                        </p:tav>
                                        <p:tav tm="100000">
                                          <p:val>
                                            <p:strVal val="#ppt_x"/>
                                          </p:val>
                                        </p:tav>
                                      </p:tavLst>
                                    </p:anim>
                                    <p:anim calcmode="lin" valueType="num">
                                      <p:cBhvr additive="base">
                                        <p:cTn id="30" dur="500" fill="hold"/>
                                        <p:tgtEl>
                                          <p:spTgt spid="65"/>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500" fill="hold"/>
                                        <p:tgtEl>
                                          <p:spTgt spid="66"/>
                                        </p:tgtEl>
                                        <p:attrNameLst>
                                          <p:attrName>ppt_x</p:attrName>
                                        </p:attrNameLst>
                                      </p:cBhvr>
                                      <p:tavLst>
                                        <p:tav tm="0">
                                          <p:val>
                                            <p:strVal val="#ppt_x"/>
                                          </p:val>
                                        </p:tav>
                                        <p:tav tm="100000">
                                          <p:val>
                                            <p:strVal val="#ppt_x"/>
                                          </p:val>
                                        </p:tav>
                                      </p:tavLst>
                                    </p:anim>
                                    <p:anim calcmode="lin" valueType="num">
                                      <p:cBhvr additive="base">
                                        <p:cTn id="34" dur="500" fill="hold"/>
                                        <p:tgtEl>
                                          <p:spTgt spid="66"/>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14" presetClass="entr" presetSubtype="1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randombar(horizontal)">
                                      <p:cBhvr>
                                        <p:cTn id="38" dur="400"/>
                                        <p:tgtEl>
                                          <p:spTgt spid="55"/>
                                        </p:tgtEl>
                                      </p:cBhvr>
                                    </p:animEffect>
                                  </p:childTnLst>
                                </p:cTn>
                              </p:par>
                            </p:childTnLst>
                          </p:cTn>
                        </p:par>
                        <p:par>
                          <p:cTn id="39" fill="hold">
                            <p:stCondLst>
                              <p:cond delay="1900"/>
                            </p:stCondLst>
                            <p:childTnLst>
                              <p:par>
                                <p:cTn id="40" presetID="2" presetClass="entr" presetSubtype="4" fill="hold" grpId="0" nodeType="afterEffect">
                                  <p:stCondLst>
                                    <p:cond delay="0"/>
                                  </p:stCondLst>
                                  <p:childTnLst>
                                    <p:set>
                                      <p:cBhvr>
                                        <p:cTn id="41" dur="1" fill="hold">
                                          <p:stCondLst>
                                            <p:cond delay="0"/>
                                          </p:stCondLst>
                                        </p:cTn>
                                        <p:tgtEl>
                                          <p:spTgt spid="56"/>
                                        </p:tgtEl>
                                        <p:attrNameLst>
                                          <p:attrName>style.visibility</p:attrName>
                                        </p:attrNameLst>
                                      </p:cBhvr>
                                      <p:to>
                                        <p:strVal val="visible"/>
                                      </p:to>
                                    </p:set>
                                    <p:anim calcmode="lin" valueType="num">
                                      <p:cBhvr additive="base">
                                        <p:cTn id="42" dur="500" fill="hold"/>
                                        <p:tgtEl>
                                          <p:spTgt spid="56"/>
                                        </p:tgtEl>
                                        <p:attrNameLst>
                                          <p:attrName>ppt_x</p:attrName>
                                        </p:attrNameLst>
                                      </p:cBhvr>
                                      <p:tavLst>
                                        <p:tav tm="0">
                                          <p:val>
                                            <p:strVal val="#ppt_x"/>
                                          </p:val>
                                        </p:tav>
                                        <p:tav tm="100000">
                                          <p:val>
                                            <p:strVal val="#ppt_x"/>
                                          </p:val>
                                        </p:tav>
                                      </p:tavLst>
                                    </p:anim>
                                    <p:anim calcmode="lin" valueType="num">
                                      <p:cBhvr additive="base">
                                        <p:cTn id="43" dur="500" fill="hold"/>
                                        <p:tgtEl>
                                          <p:spTgt spid="56"/>
                                        </p:tgtEl>
                                        <p:attrNameLst>
                                          <p:attrName>ppt_y</p:attrName>
                                        </p:attrNameLst>
                                      </p:cBhvr>
                                      <p:tavLst>
                                        <p:tav tm="0">
                                          <p:val>
                                            <p:strVal val="1+#ppt_h/2"/>
                                          </p:val>
                                        </p:tav>
                                        <p:tav tm="100000">
                                          <p:val>
                                            <p:strVal val="#ppt_y"/>
                                          </p:val>
                                        </p:tav>
                                      </p:tavLst>
                                    </p:anim>
                                  </p:childTnLst>
                                </p:cTn>
                              </p:par>
                            </p:childTnLst>
                          </p:cTn>
                        </p:par>
                        <p:par>
                          <p:cTn id="44" fill="hold">
                            <p:stCondLst>
                              <p:cond delay="2400"/>
                            </p:stCondLst>
                            <p:childTnLst>
                              <p:par>
                                <p:cTn id="45" presetID="14" presetClass="entr" presetSubtype="10"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randombar(horizontal)">
                                      <p:cBhvr>
                                        <p:cTn id="47" dur="400"/>
                                        <p:tgtEl>
                                          <p:spTgt spid="59"/>
                                        </p:tgtEl>
                                      </p:cBhvr>
                                    </p:animEffect>
                                  </p:childTnLst>
                                </p:cTn>
                              </p:par>
                            </p:childTnLst>
                          </p:cTn>
                        </p:par>
                        <p:par>
                          <p:cTn id="48" fill="hold">
                            <p:stCondLst>
                              <p:cond delay="2800"/>
                            </p:stCondLst>
                            <p:childTnLst>
                              <p:par>
                                <p:cTn id="49" presetID="2" presetClass="entr" presetSubtype="4"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 calcmode="lin" valueType="num">
                                      <p:cBhvr additive="base">
                                        <p:cTn id="51" dur="500" fill="hold"/>
                                        <p:tgtEl>
                                          <p:spTgt spid="60"/>
                                        </p:tgtEl>
                                        <p:attrNameLst>
                                          <p:attrName>ppt_x</p:attrName>
                                        </p:attrNameLst>
                                      </p:cBhvr>
                                      <p:tavLst>
                                        <p:tav tm="0">
                                          <p:val>
                                            <p:strVal val="#ppt_x"/>
                                          </p:val>
                                        </p:tav>
                                        <p:tav tm="100000">
                                          <p:val>
                                            <p:strVal val="#ppt_x"/>
                                          </p:val>
                                        </p:tav>
                                      </p:tavLst>
                                    </p:anim>
                                    <p:anim calcmode="lin" valueType="num">
                                      <p:cBhvr additive="base">
                                        <p:cTn id="52" dur="500" fill="hold"/>
                                        <p:tgtEl>
                                          <p:spTgt spid="60"/>
                                        </p:tgtEl>
                                        <p:attrNameLst>
                                          <p:attrName>ppt_y</p:attrName>
                                        </p:attrNameLst>
                                      </p:cBhvr>
                                      <p:tavLst>
                                        <p:tav tm="0">
                                          <p:val>
                                            <p:strVal val="1+#ppt_h/2"/>
                                          </p:val>
                                        </p:tav>
                                        <p:tav tm="100000">
                                          <p:val>
                                            <p:strVal val="#ppt_y"/>
                                          </p:val>
                                        </p:tav>
                                      </p:tavLst>
                                    </p:anim>
                                  </p:childTnLst>
                                </p:cTn>
                              </p:par>
                            </p:childTnLst>
                          </p:cTn>
                        </p:par>
                        <p:par>
                          <p:cTn id="53" fill="hold">
                            <p:stCondLst>
                              <p:cond delay="3300"/>
                            </p:stCondLst>
                            <p:childTnLst>
                              <p:par>
                                <p:cTn id="54" presetID="14" presetClass="entr" presetSubtype="10" fill="hold" grpId="0" nodeType="after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randombar(horizontal)">
                                      <p:cBhvr>
                                        <p:cTn id="56" dur="400"/>
                                        <p:tgtEl>
                                          <p:spTgt spid="63"/>
                                        </p:tgtEl>
                                      </p:cBhvr>
                                    </p:animEffect>
                                  </p:childTnLst>
                                </p:cTn>
                              </p:par>
                            </p:childTnLst>
                          </p:cTn>
                        </p:par>
                        <p:par>
                          <p:cTn id="57" fill="hold">
                            <p:stCondLst>
                              <p:cond delay="3700"/>
                            </p:stCondLst>
                            <p:childTnLst>
                              <p:par>
                                <p:cTn id="58" presetID="2" presetClass="entr" presetSubtype="4" fill="hold" grpId="0" nodeType="afterEffect">
                                  <p:stCondLst>
                                    <p:cond delay="0"/>
                                  </p:stCondLst>
                                  <p:childTnLst>
                                    <p:set>
                                      <p:cBhvr>
                                        <p:cTn id="59" dur="1" fill="hold">
                                          <p:stCondLst>
                                            <p:cond delay="0"/>
                                          </p:stCondLst>
                                        </p:cTn>
                                        <p:tgtEl>
                                          <p:spTgt spid="64"/>
                                        </p:tgtEl>
                                        <p:attrNameLst>
                                          <p:attrName>style.visibility</p:attrName>
                                        </p:attrNameLst>
                                      </p:cBhvr>
                                      <p:to>
                                        <p:strVal val="visible"/>
                                      </p:to>
                                    </p:set>
                                    <p:anim calcmode="lin" valueType="num">
                                      <p:cBhvr additive="base">
                                        <p:cTn id="60" dur="500" fill="hold"/>
                                        <p:tgtEl>
                                          <p:spTgt spid="64"/>
                                        </p:tgtEl>
                                        <p:attrNameLst>
                                          <p:attrName>ppt_x</p:attrName>
                                        </p:attrNameLst>
                                      </p:cBhvr>
                                      <p:tavLst>
                                        <p:tav tm="0">
                                          <p:val>
                                            <p:strVal val="#ppt_x"/>
                                          </p:val>
                                        </p:tav>
                                        <p:tav tm="100000">
                                          <p:val>
                                            <p:strVal val="#ppt_x"/>
                                          </p:val>
                                        </p:tav>
                                      </p:tavLst>
                                    </p:anim>
                                    <p:anim calcmode="lin" valueType="num">
                                      <p:cBhvr additive="base">
                                        <p:cTn id="61" dur="500" fill="hold"/>
                                        <p:tgtEl>
                                          <p:spTgt spid="64"/>
                                        </p:tgtEl>
                                        <p:attrNameLst>
                                          <p:attrName>ppt_y</p:attrName>
                                        </p:attrNameLst>
                                      </p:cBhvr>
                                      <p:tavLst>
                                        <p:tav tm="0">
                                          <p:val>
                                            <p:strVal val="1+#ppt_h/2"/>
                                          </p:val>
                                        </p:tav>
                                        <p:tav tm="100000">
                                          <p:val>
                                            <p:strVal val="#ppt_y"/>
                                          </p:val>
                                        </p:tav>
                                      </p:tavLst>
                                    </p:anim>
                                  </p:childTnLst>
                                </p:cTn>
                              </p:par>
                            </p:childTnLst>
                          </p:cTn>
                        </p:par>
                        <p:par>
                          <p:cTn id="62" fill="hold">
                            <p:stCondLst>
                              <p:cond delay="4200"/>
                            </p:stCondLst>
                            <p:childTnLst>
                              <p:par>
                                <p:cTn id="63" presetID="14" presetClass="entr" presetSubtype="10" fill="hold" grpId="0" nodeType="after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randombar(horizontal)">
                                      <p:cBhvr>
                                        <p:cTn id="65" dur="400"/>
                                        <p:tgtEl>
                                          <p:spTgt spid="67"/>
                                        </p:tgtEl>
                                      </p:cBhvr>
                                    </p:animEffect>
                                  </p:childTnLst>
                                </p:cTn>
                              </p:par>
                            </p:childTnLst>
                          </p:cTn>
                        </p:par>
                        <p:par>
                          <p:cTn id="66" fill="hold">
                            <p:stCondLst>
                              <p:cond delay="4600"/>
                            </p:stCondLst>
                            <p:childTnLst>
                              <p:par>
                                <p:cTn id="67" presetID="2" presetClass="entr" presetSubtype="4" fill="hold" grpId="0" nodeType="afterEffect">
                                  <p:stCondLst>
                                    <p:cond delay="0"/>
                                  </p:stCondLst>
                                  <p:childTnLst>
                                    <p:set>
                                      <p:cBhvr>
                                        <p:cTn id="68" dur="1" fill="hold">
                                          <p:stCondLst>
                                            <p:cond delay="0"/>
                                          </p:stCondLst>
                                        </p:cTn>
                                        <p:tgtEl>
                                          <p:spTgt spid="68"/>
                                        </p:tgtEl>
                                        <p:attrNameLst>
                                          <p:attrName>style.visibility</p:attrName>
                                        </p:attrNameLst>
                                      </p:cBhvr>
                                      <p:to>
                                        <p:strVal val="visible"/>
                                      </p:to>
                                    </p:set>
                                    <p:anim calcmode="lin" valueType="num">
                                      <p:cBhvr additive="base">
                                        <p:cTn id="69" dur="500" fill="hold"/>
                                        <p:tgtEl>
                                          <p:spTgt spid="68"/>
                                        </p:tgtEl>
                                        <p:attrNameLst>
                                          <p:attrName>ppt_x</p:attrName>
                                        </p:attrNameLst>
                                      </p:cBhvr>
                                      <p:tavLst>
                                        <p:tav tm="0">
                                          <p:val>
                                            <p:strVal val="#ppt_x"/>
                                          </p:val>
                                        </p:tav>
                                        <p:tav tm="100000">
                                          <p:val>
                                            <p:strVal val="#ppt_x"/>
                                          </p:val>
                                        </p:tav>
                                      </p:tavLst>
                                    </p:anim>
                                    <p:anim calcmode="lin" valueType="num">
                                      <p:cBhvr additive="base">
                                        <p:cTn id="70" dur="500" fill="hold"/>
                                        <p:tgtEl>
                                          <p:spTgt spid="68"/>
                                        </p:tgtEl>
                                        <p:attrNameLst>
                                          <p:attrName>ppt_y</p:attrName>
                                        </p:attrNameLst>
                                      </p:cBhvr>
                                      <p:tavLst>
                                        <p:tav tm="0">
                                          <p:val>
                                            <p:strVal val="1+#ppt_h/2"/>
                                          </p:val>
                                        </p:tav>
                                        <p:tav tm="100000">
                                          <p:val>
                                            <p:strVal val="#ppt_y"/>
                                          </p:val>
                                        </p:tav>
                                      </p:tavLst>
                                    </p:anim>
                                  </p:childTnLst>
                                </p:cTn>
                              </p:par>
                            </p:childTnLst>
                          </p:cTn>
                        </p:par>
                        <p:par>
                          <p:cTn id="71" fill="hold">
                            <p:stCondLst>
                              <p:cond delay="5100"/>
                            </p:stCondLst>
                            <p:childTnLst>
                              <p:par>
                                <p:cTn id="72" presetID="2" presetClass="entr" presetSubtype="1"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500" fill="hold"/>
                                        <p:tgtEl>
                                          <p:spTgt spid="18"/>
                                        </p:tgtEl>
                                        <p:attrNameLst>
                                          <p:attrName>ppt_x</p:attrName>
                                        </p:attrNameLst>
                                      </p:cBhvr>
                                      <p:tavLst>
                                        <p:tav tm="0">
                                          <p:val>
                                            <p:strVal val="#ppt_x"/>
                                          </p:val>
                                        </p:tav>
                                        <p:tav tm="100000">
                                          <p:val>
                                            <p:strVal val="#ppt_x"/>
                                          </p:val>
                                        </p:tav>
                                      </p:tavLst>
                                    </p:anim>
                                    <p:anim calcmode="lin" valueType="num">
                                      <p:cBhvr additive="base">
                                        <p:cTn id="75"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p:bldP spid="56" grpId="0"/>
      <p:bldP spid="58" grpId="0" animBg="1"/>
      <p:bldP spid="59" grpId="0"/>
      <p:bldP spid="60" grpId="0"/>
      <p:bldP spid="61" grpId="0" animBg="1"/>
      <p:bldP spid="62" grpId="0" animBg="1"/>
      <p:bldP spid="63" grpId="0"/>
      <p:bldP spid="64" grpId="0"/>
      <p:bldP spid="65" grpId="0" animBg="1"/>
      <p:bldP spid="66" grpId="0" animBg="1"/>
      <p:bldP spid="67" grpId="0"/>
      <p:bldP spid="68" grpId="0"/>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238084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 </a:t>
            </a:r>
            <a:endPar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 name="燕尾形 28"/>
          <p:cNvSpPr/>
          <p:nvPr/>
        </p:nvSpPr>
        <p:spPr>
          <a:xfrm>
            <a:off x="3765735" y="2415314"/>
            <a:ext cx="635124" cy="635124"/>
          </a:xfrm>
          <a:prstGeom prst="chevron">
            <a:avLst/>
          </a:prstGeom>
          <a:solidFill>
            <a:srgbClr val="AC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endParaRPr>
          </a:p>
        </p:txBody>
      </p:sp>
      <p:sp>
        <p:nvSpPr>
          <p:cNvPr id="30" name="燕尾形 29"/>
          <p:cNvSpPr/>
          <p:nvPr/>
        </p:nvSpPr>
        <p:spPr>
          <a:xfrm>
            <a:off x="3333687" y="2416827"/>
            <a:ext cx="635124" cy="635124"/>
          </a:xfrm>
          <a:prstGeom prst="chevron">
            <a:avLst/>
          </a:prstGeom>
          <a:solidFill>
            <a:srgbClr val="FF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endParaRPr>
          </a:p>
        </p:txBody>
      </p:sp>
      <p:sp>
        <p:nvSpPr>
          <p:cNvPr id="31" name="燕尾形 30"/>
          <p:cNvSpPr/>
          <p:nvPr/>
        </p:nvSpPr>
        <p:spPr>
          <a:xfrm>
            <a:off x="2901639" y="2418737"/>
            <a:ext cx="635124" cy="635124"/>
          </a:xfrm>
          <a:prstGeom prst="chevron">
            <a:avLst/>
          </a:prstGeom>
          <a:solidFill>
            <a:srgbClr val="AC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endParaRPr>
          </a:p>
        </p:txBody>
      </p:sp>
      <p:sp>
        <p:nvSpPr>
          <p:cNvPr id="32" name="圆角矩形 31"/>
          <p:cNvSpPr/>
          <p:nvPr/>
        </p:nvSpPr>
        <p:spPr>
          <a:xfrm rot="19005917">
            <a:off x="665069" y="1872221"/>
            <a:ext cx="2386138" cy="2363282"/>
          </a:xfrm>
          <a:custGeom>
            <a:avLst/>
            <a:gdLst/>
            <a:ahLst/>
            <a:cxnLst/>
            <a:rect l="l" t="t" r="r" b="b"/>
            <a:pathLst>
              <a:path w="1734279" h="1717667">
                <a:moveTo>
                  <a:pt x="1212420" y="152024"/>
                </a:moveTo>
                <a:cubicBezTo>
                  <a:pt x="1217532" y="156660"/>
                  <a:pt x="1221756" y="162122"/>
                  <a:pt x="1224582" y="168319"/>
                </a:cubicBezTo>
                <a:cubicBezTo>
                  <a:pt x="1229663" y="170804"/>
                  <a:pt x="1233819" y="174749"/>
                  <a:pt x="1237416" y="179383"/>
                </a:cubicBezTo>
                <a:lnTo>
                  <a:pt x="1380858" y="364166"/>
                </a:lnTo>
                <a:cubicBezTo>
                  <a:pt x="1390204" y="376205"/>
                  <a:pt x="1394109" y="390745"/>
                  <a:pt x="1392514" y="404790"/>
                </a:cubicBezTo>
                <a:cubicBezTo>
                  <a:pt x="1394443" y="408362"/>
                  <a:pt x="1394844" y="412299"/>
                  <a:pt x="1394844" y="416330"/>
                </a:cubicBezTo>
                <a:lnTo>
                  <a:pt x="1394843" y="674381"/>
                </a:lnTo>
                <a:cubicBezTo>
                  <a:pt x="1489202" y="693926"/>
                  <a:pt x="1583561" y="713471"/>
                  <a:pt x="1677919" y="733015"/>
                </a:cubicBezTo>
                <a:cubicBezTo>
                  <a:pt x="1710064" y="739673"/>
                  <a:pt x="1730725" y="771129"/>
                  <a:pt x="1724067" y="803273"/>
                </a:cubicBezTo>
                <a:lnTo>
                  <a:pt x="1724066" y="803272"/>
                </a:lnTo>
                <a:cubicBezTo>
                  <a:pt x="1717408" y="835417"/>
                  <a:pt x="1685952" y="856077"/>
                  <a:pt x="1653808" y="849419"/>
                </a:cubicBezTo>
                <a:lnTo>
                  <a:pt x="1334656" y="783314"/>
                </a:lnTo>
                <a:cubicBezTo>
                  <a:pt x="1317603" y="779782"/>
                  <a:pt x="1303782" y="769271"/>
                  <a:pt x="1295965" y="755140"/>
                </a:cubicBezTo>
                <a:cubicBezTo>
                  <a:pt x="1283553" y="744645"/>
                  <a:pt x="1275968" y="728891"/>
                  <a:pt x="1275968" y="711366"/>
                </a:cubicBezTo>
                <a:lnTo>
                  <a:pt x="1275968" y="519624"/>
                </a:lnTo>
                <a:lnTo>
                  <a:pt x="906856" y="806156"/>
                </a:lnTo>
                <a:lnTo>
                  <a:pt x="1065815" y="1141673"/>
                </a:lnTo>
                <a:cubicBezTo>
                  <a:pt x="1072320" y="1155404"/>
                  <a:pt x="1074348" y="1170104"/>
                  <a:pt x="1071105" y="1183939"/>
                </a:cubicBezTo>
                <a:cubicBezTo>
                  <a:pt x="1072773" y="1191573"/>
                  <a:pt x="1072227" y="1199522"/>
                  <a:pt x="1070359" y="1207468"/>
                </a:cubicBezTo>
                <a:lnTo>
                  <a:pt x="964177" y="1659082"/>
                </a:lnTo>
                <a:cubicBezTo>
                  <a:pt x="954576" y="1699916"/>
                  <a:pt x="913692" y="1725234"/>
                  <a:pt x="872859" y="1715634"/>
                </a:cubicBezTo>
                <a:cubicBezTo>
                  <a:pt x="832025" y="1706033"/>
                  <a:pt x="806707" y="1665149"/>
                  <a:pt x="816307" y="1624316"/>
                </a:cubicBezTo>
                <a:lnTo>
                  <a:pt x="919152" y="1186894"/>
                </a:lnTo>
                <a:lnTo>
                  <a:pt x="694543" y="712807"/>
                </a:lnTo>
                <a:lnTo>
                  <a:pt x="206298" y="912259"/>
                </a:lnTo>
                <a:lnTo>
                  <a:pt x="205161" y="912476"/>
                </a:lnTo>
                <a:cubicBezTo>
                  <a:pt x="201570" y="915619"/>
                  <a:pt x="197179" y="917026"/>
                  <a:pt x="192600" y="918039"/>
                </a:cubicBezTo>
                <a:cubicBezTo>
                  <a:pt x="151643" y="927102"/>
                  <a:pt x="111096" y="901247"/>
                  <a:pt x="102034" y="860290"/>
                </a:cubicBezTo>
                <a:lnTo>
                  <a:pt x="1810" y="407318"/>
                </a:lnTo>
                <a:cubicBezTo>
                  <a:pt x="-7253" y="366361"/>
                  <a:pt x="18602" y="325814"/>
                  <a:pt x="59559" y="316752"/>
                </a:cubicBezTo>
                <a:cubicBezTo>
                  <a:pt x="100515" y="307690"/>
                  <a:pt x="141062" y="333545"/>
                  <a:pt x="150124" y="374501"/>
                </a:cubicBezTo>
                <a:lnTo>
                  <a:pt x="230606" y="738241"/>
                </a:lnTo>
                <a:lnTo>
                  <a:pt x="645176" y="568886"/>
                </a:lnTo>
                <a:cubicBezTo>
                  <a:pt x="647355" y="564266"/>
                  <a:pt x="650942" y="560611"/>
                  <a:pt x="655077" y="557402"/>
                </a:cubicBezTo>
                <a:lnTo>
                  <a:pt x="1080746" y="226967"/>
                </a:lnTo>
                <a:lnTo>
                  <a:pt x="799166" y="128506"/>
                </a:lnTo>
                <a:lnTo>
                  <a:pt x="795830" y="126527"/>
                </a:lnTo>
                <a:cubicBezTo>
                  <a:pt x="715067" y="196803"/>
                  <a:pt x="634305" y="267079"/>
                  <a:pt x="553543" y="337355"/>
                </a:cubicBezTo>
                <a:cubicBezTo>
                  <a:pt x="528779" y="358904"/>
                  <a:pt x="491236" y="356298"/>
                  <a:pt x="469687" y="331533"/>
                </a:cubicBezTo>
                <a:lnTo>
                  <a:pt x="469688" y="331534"/>
                </a:lnTo>
                <a:cubicBezTo>
                  <a:pt x="448139" y="306770"/>
                  <a:pt x="450746" y="269226"/>
                  <a:pt x="475510" y="247677"/>
                </a:cubicBezTo>
                <a:lnTo>
                  <a:pt x="743505" y="14477"/>
                </a:lnTo>
                <a:cubicBezTo>
                  <a:pt x="765419" y="-4592"/>
                  <a:pt x="797339" y="-4746"/>
                  <a:pt x="818596" y="13559"/>
                </a:cubicBezTo>
                <a:cubicBezTo>
                  <a:pt x="825164" y="12925"/>
                  <a:pt x="831849" y="14001"/>
                  <a:pt x="838403" y="16293"/>
                </a:cubicBezTo>
                <a:cubicBezTo>
                  <a:pt x="956310" y="57521"/>
                  <a:pt x="1074215" y="98750"/>
                  <a:pt x="1192122" y="139979"/>
                </a:cubicBezTo>
                <a:cubicBezTo>
                  <a:pt x="1199869" y="142688"/>
                  <a:pt x="1206700" y="146838"/>
                  <a:pt x="1212420" y="152024"/>
                </a:cubicBezTo>
                <a:close/>
                <a:moveTo>
                  <a:pt x="1681771" y="50445"/>
                </a:moveTo>
                <a:cubicBezTo>
                  <a:pt x="1748841" y="113504"/>
                  <a:pt x="1752092" y="218996"/>
                  <a:pt x="1689033" y="286066"/>
                </a:cubicBezTo>
                <a:cubicBezTo>
                  <a:pt x="1625973" y="353135"/>
                  <a:pt x="1520482" y="356387"/>
                  <a:pt x="1453412" y="293327"/>
                </a:cubicBezTo>
                <a:cubicBezTo>
                  <a:pt x="1386342" y="230268"/>
                  <a:pt x="1383091" y="124777"/>
                  <a:pt x="1446150" y="57707"/>
                </a:cubicBezTo>
                <a:cubicBezTo>
                  <a:pt x="1509210" y="-9363"/>
                  <a:pt x="1614701" y="-12614"/>
                  <a:pt x="1681771" y="50445"/>
                </a:cubicBezTo>
                <a:close/>
              </a:path>
            </a:pathLst>
          </a:custGeom>
          <a:solidFill>
            <a:srgbClr val="AC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endParaRPr>
          </a:p>
        </p:txBody>
      </p:sp>
      <p:sp>
        <p:nvSpPr>
          <p:cNvPr id="33" name="TextBox 32"/>
          <p:cNvSpPr txBox="1"/>
          <p:nvPr/>
        </p:nvSpPr>
        <p:spPr>
          <a:xfrm>
            <a:off x="5511323" y="1275606"/>
            <a:ext cx="2779807" cy="67710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smtClean="0">
                <a:ln>
                  <a:noFill/>
                </a:ln>
                <a:solidFill>
                  <a:srgbClr val="AC0000"/>
                </a:solidFill>
                <a:effectLst/>
                <a:uLnTx/>
                <a:uFillTx/>
                <a:latin typeface="微软雅黑" pitchFamily="34" charset="-122"/>
                <a:ea typeface="微软雅黑" panose="020B0503020204020204" pitchFamily="34" charset="-122"/>
              </a:rPr>
              <a:t>标题</a:t>
            </a:r>
            <a:r>
              <a:rPr kumimoji="0" lang="en-US" altLang="zh-CN" sz="1400" b="1" i="0" u="none" strike="noStrike" kern="1200" cap="none" spc="0" normalizeH="0" baseline="0" noProof="0" dirty="0" smtClean="0">
                <a:ln>
                  <a:noFill/>
                </a:ln>
                <a:solidFill>
                  <a:srgbClr val="AC0000"/>
                </a:solidFill>
                <a:effectLst/>
                <a:uLnTx/>
                <a:uFillTx/>
                <a:latin typeface="微软雅黑" pitchFamily="34" charset="-122"/>
                <a:ea typeface="微软雅黑" panose="020B0503020204020204" pitchFamily="34" charset="-122"/>
              </a:rPr>
              <a:t>01</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anose="020B0503020204020204" pitchFamily="34" charset="-122"/>
              </a:rPr>
              <a:t>单击此处添加文本单击此处添加文本</a:t>
            </a:r>
            <a:endParaRPr kumimoji="0" lang="en-US" altLang="zh-CN" sz="12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anose="020B0503020204020204" pitchFamily="34" charset="-122"/>
              </a:rPr>
              <a:t>单击此处添加</a:t>
            </a:r>
            <a:r>
              <a:rPr kumimoji="0" lang="zh-CN" altLang="en-US" sz="1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anose="020B0503020204020204" pitchFamily="34" charset="-122"/>
              </a:rPr>
              <a:t>文本单击此处添加</a:t>
            </a:r>
            <a:r>
              <a:rPr kumimoji="0" lang="zh-CN" altLang="en-US" sz="12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anose="020B0503020204020204" pitchFamily="34" charset="-122"/>
              </a:rPr>
              <a:t>文本</a:t>
            </a:r>
            <a:endParaRPr kumimoji="0" lang="en-US" altLang="zh-CN" sz="1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anose="020B0503020204020204" pitchFamily="34" charset="-122"/>
            </a:endParaRPr>
          </a:p>
        </p:txBody>
      </p:sp>
      <p:sp>
        <p:nvSpPr>
          <p:cNvPr id="34" name="TextBox 33"/>
          <p:cNvSpPr txBox="1"/>
          <p:nvPr/>
        </p:nvSpPr>
        <p:spPr>
          <a:xfrm>
            <a:off x="5513225" y="2369391"/>
            <a:ext cx="2779807" cy="67710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smtClean="0">
                <a:ln>
                  <a:noFill/>
                </a:ln>
                <a:solidFill>
                  <a:srgbClr val="AC0000"/>
                </a:solidFill>
                <a:effectLst/>
                <a:uLnTx/>
                <a:uFillTx/>
                <a:latin typeface="微软雅黑" pitchFamily="34" charset="-122"/>
                <a:ea typeface="微软雅黑" panose="020B0503020204020204" pitchFamily="34" charset="-122"/>
              </a:rPr>
              <a:t>标题</a:t>
            </a:r>
            <a:r>
              <a:rPr kumimoji="0" lang="en-US" altLang="zh-CN" sz="1400" b="1" i="0" u="none" strike="noStrike" kern="1200" cap="none" spc="0" normalizeH="0" baseline="0" noProof="0" dirty="0" smtClean="0">
                <a:ln>
                  <a:noFill/>
                </a:ln>
                <a:solidFill>
                  <a:srgbClr val="AC0000"/>
                </a:solidFill>
                <a:effectLst/>
                <a:uLnTx/>
                <a:uFillTx/>
                <a:latin typeface="微软雅黑" pitchFamily="34" charset="-122"/>
                <a:ea typeface="微软雅黑" panose="020B0503020204020204" pitchFamily="34" charset="-122"/>
              </a:rPr>
              <a:t>02</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anose="020B0503020204020204" pitchFamily="34" charset="-122"/>
              </a:rPr>
              <a:t>单击此处添加文本单击此处添加文本</a:t>
            </a:r>
            <a:endParaRPr kumimoji="0" lang="en-US" altLang="zh-CN" sz="1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anose="020B0503020204020204" pitchFamily="34" charset="-122"/>
              </a:rPr>
              <a:t>单击此处添加</a:t>
            </a:r>
            <a:r>
              <a:rPr kumimoji="0" lang="zh-CN" altLang="en-US" sz="1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anose="020B0503020204020204" pitchFamily="34" charset="-122"/>
              </a:rPr>
              <a:t>文本单击此处添加</a:t>
            </a:r>
            <a:r>
              <a:rPr kumimoji="0" lang="zh-CN" altLang="en-US" sz="12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anose="020B0503020204020204" pitchFamily="34" charset="-122"/>
              </a:rPr>
              <a:t>文本</a:t>
            </a:r>
            <a:endParaRPr kumimoji="0" lang="en-US" altLang="zh-CN" sz="1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anose="020B0503020204020204" pitchFamily="34" charset="-122"/>
            </a:endParaRPr>
          </a:p>
        </p:txBody>
      </p:sp>
      <p:sp>
        <p:nvSpPr>
          <p:cNvPr id="35" name="TextBox 34"/>
          <p:cNvSpPr txBox="1"/>
          <p:nvPr/>
        </p:nvSpPr>
        <p:spPr>
          <a:xfrm>
            <a:off x="5513225" y="3427990"/>
            <a:ext cx="2779807" cy="67710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smtClean="0">
                <a:ln>
                  <a:noFill/>
                </a:ln>
                <a:solidFill>
                  <a:srgbClr val="AC0000"/>
                </a:solidFill>
                <a:effectLst/>
                <a:uLnTx/>
                <a:uFillTx/>
                <a:latin typeface="微软雅黑" pitchFamily="34" charset="-122"/>
                <a:ea typeface="微软雅黑" panose="020B0503020204020204" pitchFamily="34" charset="-122"/>
              </a:rPr>
              <a:t>标题</a:t>
            </a:r>
            <a:r>
              <a:rPr kumimoji="0" lang="en-US" altLang="zh-CN" sz="1400" b="1" i="0" u="none" strike="noStrike" kern="1200" cap="none" spc="0" normalizeH="0" baseline="0" noProof="0" dirty="0" smtClean="0">
                <a:ln>
                  <a:noFill/>
                </a:ln>
                <a:solidFill>
                  <a:srgbClr val="AC0000"/>
                </a:solidFill>
                <a:effectLst/>
                <a:uLnTx/>
                <a:uFillTx/>
                <a:latin typeface="微软雅黑" pitchFamily="34" charset="-122"/>
                <a:ea typeface="微软雅黑" panose="020B0503020204020204" pitchFamily="34" charset="-122"/>
              </a:rPr>
              <a:t>03</a:t>
            </a:r>
            <a:endParaRPr kumimoji="0" lang="en-US" altLang="zh-CN" sz="1400" b="1" i="0" u="none" strike="noStrike" kern="1200" cap="none" spc="0" normalizeH="0" baseline="0" noProof="0" dirty="0">
              <a:ln>
                <a:noFill/>
              </a:ln>
              <a:solidFill>
                <a:srgbClr val="AC0000"/>
              </a:solidFill>
              <a:effectLst/>
              <a:uLnTx/>
              <a:uFillTx/>
              <a:latin typeface="微软雅黑"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anose="020B0503020204020204" pitchFamily="34" charset="-122"/>
              </a:rPr>
              <a:t>单击此处添加文本单击此处添加文本</a:t>
            </a:r>
            <a:endParaRPr kumimoji="0" lang="en-US" altLang="zh-CN" sz="1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anose="020B0503020204020204" pitchFamily="34" charset="-122"/>
              </a:rPr>
              <a:t>单击此处添加</a:t>
            </a:r>
            <a:r>
              <a:rPr kumimoji="0" lang="zh-CN" altLang="en-US" sz="1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anose="020B0503020204020204" pitchFamily="34" charset="-122"/>
              </a:rPr>
              <a:t>文本单击此处添加</a:t>
            </a:r>
            <a:r>
              <a:rPr kumimoji="0" lang="zh-CN" altLang="en-US" sz="12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anose="020B0503020204020204" pitchFamily="34" charset="-122"/>
              </a:rPr>
              <a:t>文本</a:t>
            </a:r>
            <a:endParaRPr kumimoji="0" lang="en-US" altLang="zh-CN" sz="1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anose="020B0503020204020204" pitchFamily="34" charset="-122"/>
            </a:endParaRPr>
          </a:p>
        </p:txBody>
      </p:sp>
      <p:cxnSp>
        <p:nvCxnSpPr>
          <p:cNvPr id="36" name="直接连接符 35"/>
          <p:cNvCxnSpPr/>
          <p:nvPr/>
        </p:nvCxnSpPr>
        <p:spPr>
          <a:xfrm>
            <a:off x="4829836" y="2128441"/>
            <a:ext cx="3319180" cy="0"/>
          </a:xfrm>
          <a:prstGeom prst="line">
            <a:avLst/>
          </a:prstGeom>
          <a:noFill/>
          <a:ln w="9525" cap="flat" cmpd="sng" algn="ctr">
            <a:solidFill>
              <a:schemeClr val="tx1">
                <a:lumMod val="50000"/>
                <a:lumOff val="50000"/>
              </a:schemeClr>
            </a:solidFill>
            <a:prstDash val="dash"/>
          </a:ln>
          <a:effectLst/>
        </p:spPr>
      </p:cxnSp>
      <p:cxnSp>
        <p:nvCxnSpPr>
          <p:cNvPr id="37" name="直接连接符 36"/>
          <p:cNvCxnSpPr/>
          <p:nvPr/>
        </p:nvCxnSpPr>
        <p:spPr>
          <a:xfrm>
            <a:off x="4829225" y="3283127"/>
            <a:ext cx="3319791" cy="0"/>
          </a:xfrm>
          <a:prstGeom prst="line">
            <a:avLst/>
          </a:prstGeom>
          <a:noFill/>
          <a:ln w="9525" cap="flat" cmpd="sng" algn="ctr">
            <a:solidFill>
              <a:schemeClr val="tx1">
                <a:lumMod val="50000"/>
                <a:lumOff val="50000"/>
              </a:schemeClr>
            </a:solidFill>
            <a:prstDash val="dash"/>
          </a:ln>
          <a:effectLst/>
        </p:spPr>
      </p:cxnSp>
      <p:grpSp>
        <p:nvGrpSpPr>
          <p:cNvPr id="38" name="组合 37"/>
          <p:cNvGrpSpPr/>
          <p:nvPr/>
        </p:nvGrpSpPr>
        <p:grpSpPr>
          <a:xfrm>
            <a:off x="4788024" y="1313548"/>
            <a:ext cx="599448" cy="599448"/>
            <a:chOff x="4499992" y="267494"/>
            <a:chExt cx="599448" cy="599448"/>
          </a:xfrm>
        </p:grpSpPr>
        <p:grpSp>
          <p:nvGrpSpPr>
            <p:cNvPr id="39" name="组合 38"/>
            <p:cNvGrpSpPr/>
            <p:nvPr/>
          </p:nvGrpSpPr>
          <p:grpSpPr>
            <a:xfrm>
              <a:off x="4499992" y="267494"/>
              <a:ext cx="599448" cy="599448"/>
              <a:chOff x="4131160" y="713581"/>
              <a:chExt cx="881684" cy="881684"/>
            </a:xfrm>
          </p:grpSpPr>
          <p:sp>
            <p:nvSpPr>
              <p:cNvPr id="41" name="椭圆 40"/>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sp>
            <p:nvSpPr>
              <p:cNvPr id="42" name="椭圆 41"/>
              <p:cNvSpPr/>
              <p:nvPr/>
            </p:nvSpPr>
            <p:spPr>
              <a:xfrm>
                <a:off x="4237176" y="819597"/>
                <a:ext cx="669652" cy="669652"/>
              </a:xfrm>
              <a:prstGeom prst="ellipse">
                <a:avLst/>
              </a:prstGeom>
              <a:solidFill>
                <a:srgbClr val="AC000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grpSp>
        <p:sp>
          <p:nvSpPr>
            <p:cNvPr id="40"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803454" y="2369391"/>
            <a:ext cx="599448" cy="599448"/>
            <a:chOff x="5418452" y="307702"/>
            <a:chExt cx="599448" cy="599448"/>
          </a:xfrm>
        </p:grpSpPr>
        <p:grpSp>
          <p:nvGrpSpPr>
            <p:cNvPr id="46" name="组合 45"/>
            <p:cNvGrpSpPr/>
            <p:nvPr/>
          </p:nvGrpSpPr>
          <p:grpSpPr>
            <a:xfrm>
              <a:off x="5418452" y="307702"/>
              <a:ext cx="599448" cy="599448"/>
              <a:chOff x="4131160" y="713581"/>
              <a:chExt cx="881684" cy="881684"/>
            </a:xfrm>
          </p:grpSpPr>
          <p:sp>
            <p:nvSpPr>
              <p:cNvPr id="67" name="椭圆 6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sp>
            <p:nvSpPr>
              <p:cNvPr id="71" name="椭圆 70"/>
              <p:cNvSpPr/>
              <p:nvPr/>
            </p:nvSpPr>
            <p:spPr>
              <a:xfrm>
                <a:off x="4237176" y="819597"/>
                <a:ext cx="669652" cy="669652"/>
              </a:xfrm>
              <a:prstGeom prst="ellipse">
                <a:avLst/>
              </a:prstGeom>
              <a:solidFill>
                <a:srgbClr val="AC000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grpSp>
        <p:sp>
          <p:nvSpPr>
            <p:cNvPr id="47"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4821209" y="3407046"/>
            <a:ext cx="599448" cy="599448"/>
            <a:chOff x="6516216" y="334289"/>
            <a:chExt cx="599448" cy="599448"/>
          </a:xfrm>
        </p:grpSpPr>
        <p:grpSp>
          <p:nvGrpSpPr>
            <p:cNvPr id="73" name="组合 72"/>
            <p:cNvGrpSpPr/>
            <p:nvPr/>
          </p:nvGrpSpPr>
          <p:grpSpPr>
            <a:xfrm>
              <a:off x="6516216" y="334289"/>
              <a:ext cx="599448" cy="599448"/>
              <a:chOff x="4131160" y="713581"/>
              <a:chExt cx="881684" cy="881684"/>
            </a:xfrm>
          </p:grpSpPr>
          <p:sp>
            <p:nvSpPr>
              <p:cNvPr id="75" name="椭圆 74"/>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sp>
            <p:nvSpPr>
              <p:cNvPr id="76" name="椭圆 75"/>
              <p:cNvSpPr/>
              <p:nvPr/>
            </p:nvSpPr>
            <p:spPr>
              <a:xfrm>
                <a:off x="4237176" y="819597"/>
                <a:ext cx="669652" cy="669652"/>
              </a:xfrm>
              <a:prstGeom prst="ellipse">
                <a:avLst/>
              </a:prstGeom>
              <a:solidFill>
                <a:srgbClr val="AC000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grpSp>
        <p:sp>
          <p:nvSpPr>
            <p:cNvPr id="74"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409166746"/>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450"/>
                                </p:stCondLst>
                                <p:childTnLst>
                                  <p:par>
                                    <p:cTn id="13" presetID="2" presetClass="entr" presetSubtype="8" fill="hold" grpId="0" nodeType="afterEffect" p14:presetBounceEnd="30000">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14:bounceEnd="30000">
                                          <p:cBhvr additive="base">
                                            <p:cTn id="15" dur="500" fill="hold"/>
                                            <p:tgtEl>
                                              <p:spTgt spid="32"/>
                                            </p:tgtEl>
                                            <p:attrNameLst>
                                              <p:attrName>ppt_x</p:attrName>
                                            </p:attrNameLst>
                                          </p:cBhvr>
                                          <p:tavLst>
                                            <p:tav tm="0">
                                              <p:val>
                                                <p:strVal val="0-#ppt_w/2"/>
                                              </p:val>
                                            </p:tav>
                                            <p:tav tm="100000">
                                              <p:val>
                                                <p:strVal val="#ppt_x"/>
                                              </p:val>
                                            </p:tav>
                                          </p:tavLst>
                                        </p:anim>
                                        <p:anim calcmode="lin" valueType="num" p14:bounceEnd="30000">
                                          <p:cBhvr additive="base">
                                            <p:cTn id="16" dur="500" fill="hold"/>
                                            <p:tgtEl>
                                              <p:spTgt spid="32"/>
                                            </p:tgtEl>
                                            <p:attrNameLst>
                                              <p:attrName>ppt_y</p:attrName>
                                            </p:attrNameLst>
                                          </p:cBhvr>
                                          <p:tavLst>
                                            <p:tav tm="0">
                                              <p:val>
                                                <p:strVal val="#ppt_y"/>
                                              </p:val>
                                            </p:tav>
                                            <p:tav tm="100000">
                                              <p:val>
                                                <p:strVal val="#ppt_y"/>
                                              </p:val>
                                            </p:tav>
                                          </p:tavLst>
                                        </p:anim>
                                      </p:childTnLst>
                                    </p:cTn>
                                  </p:par>
                                </p:childTnLst>
                              </p:cTn>
                            </p:par>
                            <p:par>
                              <p:cTn id="17" fill="hold">
                                <p:stCondLst>
                                  <p:cond delay="950"/>
                                </p:stCondLst>
                                <p:childTnLst>
                                  <p:par>
                                    <p:cTn id="18" presetID="2" presetClass="entr" presetSubtype="8" fill="hold" grpId="0" nodeType="afterEffect" p14:presetBounceEnd="30000">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14:bounceEnd="30000">
                                          <p:cBhvr additive="base">
                                            <p:cTn id="20" dur="500" fill="hold"/>
                                            <p:tgtEl>
                                              <p:spTgt spid="31"/>
                                            </p:tgtEl>
                                            <p:attrNameLst>
                                              <p:attrName>ppt_x</p:attrName>
                                            </p:attrNameLst>
                                          </p:cBhvr>
                                          <p:tavLst>
                                            <p:tav tm="0">
                                              <p:val>
                                                <p:strVal val="0-#ppt_w/2"/>
                                              </p:val>
                                            </p:tav>
                                            <p:tav tm="100000">
                                              <p:val>
                                                <p:strVal val="#ppt_x"/>
                                              </p:val>
                                            </p:tav>
                                          </p:tavLst>
                                        </p:anim>
                                        <p:anim calcmode="lin" valueType="num" p14:bounceEnd="30000">
                                          <p:cBhvr additive="base">
                                            <p:cTn id="21" dur="500" fill="hold"/>
                                            <p:tgtEl>
                                              <p:spTgt spid="31"/>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2" presetClass="entr" presetSubtype="8" fill="hold" grpId="0" nodeType="afterEffect" p14:presetBounceEnd="30000">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14:bounceEnd="30000">
                                          <p:cBhvr additive="base">
                                            <p:cTn id="25" dur="500" fill="hold"/>
                                            <p:tgtEl>
                                              <p:spTgt spid="30"/>
                                            </p:tgtEl>
                                            <p:attrNameLst>
                                              <p:attrName>ppt_x</p:attrName>
                                            </p:attrNameLst>
                                          </p:cBhvr>
                                          <p:tavLst>
                                            <p:tav tm="0">
                                              <p:val>
                                                <p:strVal val="0-#ppt_w/2"/>
                                              </p:val>
                                            </p:tav>
                                            <p:tav tm="100000">
                                              <p:val>
                                                <p:strVal val="#ppt_x"/>
                                              </p:val>
                                            </p:tav>
                                          </p:tavLst>
                                        </p:anim>
                                        <p:anim calcmode="lin" valueType="num" p14:bounceEnd="30000">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1950"/>
                                </p:stCondLst>
                                <p:childTnLst>
                                  <p:par>
                                    <p:cTn id="28" presetID="2" presetClass="entr" presetSubtype="8" fill="hold" grpId="0" nodeType="afterEffect" p14:presetBounceEnd="30000">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14:bounceEnd="30000">
                                          <p:cBhvr additive="base">
                                            <p:cTn id="30" dur="500" fill="hold"/>
                                            <p:tgtEl>
                                              <p:spTgt spid="29"/>
                                            </p:tgtEl>
                                            <p:attrNameLst>
                                              <p:attrName>ppt_x</p:attrName>
                                            </p:attrNameLst>
                                          </p:cBhvr>
                                          <p:tavLst>
                                            <p:tav tm="0">
                                              <p:val>
                                                <p:strVal val="0-#ppt_w/2"/>
                                              </p:val>
                                            </p:tav>
                                            <p:tav tm="100000">
                                              <p:val>
                                                <p:strVal val="#ppt_x"/>
                                              </p:val>
                                            </p:tav>
                                          </p:tavLst>
                                        </p:anim>
                                        <p:anim calcmode="lin" valueType="num" p14:bounceEnd="30000">
                                          <p:cBhvr additive="base">
                                            <p:cTn id="31" dur="500" fill="hold"/>
                                            <p:tgtEl>
                                              <p:spTgt spid="29"/>
                                            </p:tgtEl>
                                            <p:attrNameLst>
                                              <p:attrName>ppt_y</p:attrName>
                                            </p:attrNameLst>
                                          </p:cBhvr>
                                          <p:tavLst>
                                            <p:tav tm="0">
                                              <p:val>
                                                <p:strVal val="#ppt_y"/>
                                              </p:val>
                                            </p:tav>
                                            <p:tav tm="100000">
                                              <p:val>
                                                <p:strVal val="#ppt_y"/>
                                              </p:val>
                                            </p:tav>
                                          </p:tavLst>
                                        </p:anim>
                                      </p:childTnLst>
                                    </p:cTn>
                                  </p:par>
                                </p:childTnLst>
                              </p:cTn>
                            </p:par>
                            <p:par>
                              <p:cTn id="32" fill="hold">
                                <p:stCondLst>
                                  <p:cond delay="2450"/>
                                </p:stCondLst>
                                <p:childTnLst>
                                  <p:par>
                                    <p:cTn id="33" presetID="53" presetClass="entr" presetSubtype="16"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fltVal val="0"/>
                                              </p:val>
                                            </p:tav>
                                            <p:tav tm="100000">
                                              <p:val>
                                                <p:strVal val="#ppt_w"/>
                                              </p:val>
                                            </p:tav>
                                          </p:tavLst>
                                        </p:anim>
                                        <p:anim calcmode="lin" valueType="num">
                                          <p:cBhvr>
                                            <p:cTn id="36" dur="500" fill="hold"/>
                                            <p:tgtEl>
                                              <p:spTgt spid="38"/>
                                            </p:tgtEl>
                                            <p:attrNameLst>
                                              <p:attrName>ppt_h</p:attrName>
                                            </p:attrNameLst>
                                          </p:cBhvr>
                                          <p:tavLst>
                                            <p:tav tm="0">
                                              <p:val>
                                                <p:fltVal val="0"/>
                                              </p:val>
                                            </p:tav>
                                            <p:tav tm="100000">
                                              <p:val>
                                                <p:strVal val="#ppt_h"/>
                                              </p:val>
                                            </p:tav>
                                          </p:tavLst>
                                        </p:anim>
                                        <p:animEffect transition="in" filter="fade">
                                          <p:cBhvr>
                                            <p:cTn id="37" dur="500"/>
                                            <p:tgtEl>
                                              <p:spTgt spid="38"/>
                                            </p:tgtEl>
                                          </p:cBhvr>
                                        </p:animEffect>
                                      </p:childTnLst>
                                    </p:cTn>
                                  </p:par>
                                </p:childTnLst>
                              </p:cTn>
                            </p:par>
                            <p:par>
                              <p:cTn id="38" fill="hold">
                                <p:stCondLst>
                                  <p:cond delay="2950"/>
                                </p:stCondLst>
                                <p:childTnLst>
                                  <p:par>
                                    <p:cTn id="39" presetID="22" presetClass="entr" presetSubtype="8"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left)">
                                          <p:cBhvr>
                                            <p:cTn id="41" dur="500"/>
                                            <p:tgtEl>
                                              <p:spTgt spid="33"/>
                                            </p:tgtEl>
                                          </p:cBhvr>
                                        </p:animEffect>
                                      </p:childTnLst>
                                    </p:cTn>
                                  </p:par>
                                </p:childTnLst>
                              </p:cTn>
                            </p:par>
                            <p:par>
                              <p:cTn id="42" fill="hold">
                                <p:stCondLst>
                                  <p:cond delay="3450"/>
                                </p:stCondLst>
                                <p:childTnLst>
                                  <p:par>
                                    <p:cTn id="43" presetID="22" presetClass="entr" presetSubtype="8"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left)">
                                          <p:cBhvr>
                                            <p:cTn id="45" dur="500"/>
                                            <p:tgtEl>
                                              <p:spTgt spid="36"/>
                                            </p:tgtEl>
                                          </p:cBhvr>
                                        </p:animEffect>
                                      </p:childTnLst>
                                    </p:cTn>
                                  </p:par>
                                </p:childTnLst>
                              </p:cTn>
                            </p:par>
                            <p:par>
                              <p:cTn id="46" fill="hold">
                                <p:stCondLst>
                                  <p:cond delay="3950"/>
                                </p:stCondLst>
                                <p:childTnLst>
                                  <p:par>
                                    <p:cTn id="47" presetID="53" presetClass="entr" presetSubtype="16"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p:stCondLst>
                                  <p:cond delay="4450"/>
                                </p:stCondLst>
                                <p:childTnLst>
                                  <p:par>
                                    <p:cTn id="53" presetID="22" presetClass="entr" presetSubtype="8"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500"/>
                                            <p:tgtEl>
                                              <p:spTgt spid="34"/>
                                            </p:tgtEl>
                                          </p:cBhvr>
                                        </p:animEffect>
                                      </p:childTnLst>
                                    </p:cTn>
                                  </p:par>
                                </p:childTnLst>
                              </p:cTn>
                            </p:par>
                            <p:par>
                              <p:cTn id="56" fill="hold">
                                <p:stCondLst>
                                  <p:cond delay="4950"/>
                                </p:stCondLst>
                                <p:childTnLst>
                                  <p:par>
                                    <p:cTn id="57" presetID="22" presetClass="entr" presetSubtype="8" fill="hold"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left)">
                                          <p:cBhvr>
                                            <p:cTn id="59" dur="500"/>
                                            <p:tgtEl>
                                              <p:spTgt spid="37"/>
                                            </p:tgtEl>
                                          </p:cBhvr>
                                        </p:animEffect>
                                      </p:childTnLst>
                                    </p:cTn>
                                  </p:par>
                                </p:childTnLst>
                              </p:cTn>
                            </p:par>
                            <p:par>
                              <p:cTn id="60" fill="hold">
                                <p:stCondLst>
                                  <p:cond delay="5450"/>
                                </p:stCondLst>
                                <p:childTnLst>
                                  <p:par>
                                    <p:cTn id="61" presetID="53" presetClass="entr" presetSubtype="16" fill="hold" nodeType="after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childTnLst>
                              </p:cTn>
                            </p:par>
                            <p:par>
                              <p:cTn id="66" fill="hold">
                                <p:stCondLst>
                                  <p:cond delay="595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P spid="31" grpId="0" animBg="1"/>
          <p:bldP spid="32" grpId="0" animBg="1"/>
          <p:bldP spid="33" grpId="0"/>
          <p:bldP spid="34" grpId="0"/>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4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childTnLst>
                              </p:cTn>
                            </p:par>
                            <p:par>
                              <p:cTn id="17" fill="hold">
                                <p:stCondLst>
                                  <p:cond delay="950"/>
                                </p:stCondLst>
                                <p:childTnLst>
                                  <p:par>
                                    <p:cTn id="18" presetID="2" presetClass="entr" presetSubtype="8"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0-#ppt_w/2"/>
                                              </p:val>
                                            </p:tav>
                                            <p:tav tm="100000">
                                              <p:val>
                                                <p:strVal val="#ppt_x"/>
                                              </p:val>
                                            </p:tav>
                                          </p:tavLst>
                                        </p:anim>
                                        <p:anim calcmode="lin" valueType="num">
                                          <p:cBhvr additive="base">
                                            <p:cTn id="21" dur="500" fill="hold"/>
                                            <p:tgtEl>
                                              <p:spTgt spid="31"/>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2" presetClass="entr" presetSubtype="8"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0-#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1950"/>
                                </p:stCondLst>
                                <p:childTnLst>
                                  <p:par>
                                    <p:cTn id="28" presetID="2" presetClass="entr" presetSubtype="8"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0-#ppt_w/2"/>
                                              </p:val>
                                            </p:tav>
                                            <p:tav tm="100000">
                                              <p:val>
                                                <p:strVal val="#ppt_x"/>
                                              </p:val>
                                            </p:tav>
                                          </p:tavLst>
                                        </p:anim>
                                        <p:anim calcmode="lin" valueType="num">
                                          <p:cBhvr additive="base">
                                            <p:cTn id="31" dur="500" fill="hold"/>
                                            <p:tgtEl>
                                              <p:spTgt spid="29"/>
                                            </p:tgtEl>
                                            <p:attrNameLst>
                                              <p:attrName>ppt_y</p:attrName>
                                            </p:attrNameLst>
                                          </p:cBhvr>
                                          <p:tavLst>
                                            <p:tav tm="0">
                                              <p:val>
                                                <p:strVal val="#ppt_y"/>
                                              </p:val>
                                            </p:tav>
                                            <p:tav tm="100000">
                                              <p:val>
                                                <p:strVal val="#ppt_y"/>
                                              </p:val>
                                            </p:tav>
                                          </p:tavLst>
                                        </p:anim>
                                      </p:childTnLst>
                                    </p:cTn>
                                  </p:par>
                                </p:childTnLst>
                              </p:cTn>
                            </p:par>
                            <p:par>
                              <p:cTn id="32" fill="hold">
                                <p:stCondLst>
                                  <p:cond delay="2450"/>
                                </p:stCondLst>
                                <p:childTnLst>
                                  <p:par>
                                    <p:cTn id="33" presetID="53" presetClass="entr" presetSubtype="16"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fltVal val="0"/>
                                              </p:val>
                                            </p:tav>
                                            <p:tav tm="100000">
                                              <p:val>
                                                <p:strVal val="#ppt_w"/>
                                              </p:val>
                                            </p:tav>
                                          </p:tavLst>
                                        </p:anim>
                                        <p:anim calcmode="lin" valueType="num">
                                          <p:cBhvr>
                                            <p:cTn id="36" dur="500" fill="hold"/>
                                            <p:tgtEl>
                                              <p:spTgt spid="38"/>
                                            </p:tgtEl>
                                            <p:attrNameLst>
                                              <p:attrName>ppt_h</p:attrName>
                                            </p:attrNameLst>
                                          </p:cBhvr>
                                          <p:tavLst>
                                            <p:tav tm="0">
                                              <p:val>
                                                <p:fltVal val="0"/>
                                              </p:val>
                                            </p:tav>
                                            <p:tav tm="100000">
                                              <p:val>
                                                <p:strVal val="#ppt_h"/>
                                              </p:val>
                                            </p:tav>
                                          </p:tavLst>
                                        </p:anim>
                                        <p:animEffect transition="in" filter="fade">
                                          <p:cBhvr>
                                            <p:cTn id="37" dur="500"/>
                                            <p:tgtEl>
                                              <p:spTgt spid="38"/>
                                            </p:tgtEl>
                                          </p:cBhvr>
                                        </p:animEffect>
                                      </p:childTnLst>
                                    </p:cTn>
                                  </p:par>
                                </p:childTnLst>
                              </p:cTn>
                            </p:par>
                            <p:par>
                              <p:cTn id="38" fill="hold">
                                <p:stCondLst>
                                  <p:cond delay="2950"/>
                                </p:stCondLst>
                                <p:childTnLst>
                                  <p:par>
                                    <p:cTn id="39" presetID="22" presetClass="entr" presetSubtype="8"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left)">
                                          <p:cBhvr>
                                            <p:cTn id="41" dur="500"/>
                                            <p:tgtEl>
                                              <p:spTgt spid="33"/>
                                            </p:tgtEl>
                                          </p:cBhvr>
                                        </p:animEffect>
                                      </p:childTnLst>
                                    </p:cTn>
                                  </p:par>
                                </p:childTnLst>
                              </p:cTn>
                            </p:par>
                            <p:par>
                              <p:cTn id="42" fill="hold">
                                <p:stCondLst>
                                  <p:cond delay="3450"/>
                                </p:stCondLst>
                                <p:childTnLst>
                                  <p:par>
                                    <p:cTn id="43" presetID="22" presetClass="entr" presetSubtype="8"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left)">
                                          <p:cBhvr>
                                            <p:cTn id="45" dur="500"/>
                                            <p:tgtEl>
                                              <p:spTgt spid="36"/>
                                            </p:tgtEl>
                                          </p:cBhvr>
                                        </p:animEffect>
                                      </p:childTnLst>
                                    </p:cTn>
                                  </p:par>
                                </p:childTnLst>
                              </p:cTn>
                            </p:par>
                            <p:par>
                              <p:cTn id="46" fill="hold">
                                <p:stCondLst>
                                  <p:cond delay="3950"/>
                                </p:stCondLst>
                                <p:childTnLst>
                                  <p:par>
                                    <p:cTn id="47" presetID="53" presetClass="entr" presetSubtype="16"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p:stCondLst>
                                  <p:cond delay="4450"/>
                                </p:stCondLst>
                                <p:childTnLst>
                                  <p:par>
                                    <p:cTn id="53" presetID="22" presetClass="entr" presetSubtype="8"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500"/>
                                            <p:tgtEl>
                                              <p:spTgt spid="34"/>
                                            </p:tgtEl>
                                          </p:cBhvr>
                                        </p:animEffect>
                                      </p:childTnLst>
                                    </p:cTn>
                                  </p:par>
                                </p:childTnLst>
                              </p:cTn>
                            </p:par>
                            <p:par>
                              <p:cTn id="56" fill="hold">
                                <p:stCondLst>
                                  <p:cond delay="4950"/>
                                </p:stCondLst>
                                <p:childTnLst>
                                  <p:par>
                                    <p:cTn id="57" presetID="22" presetClass="entr" presetSubtype="8" fill="hold"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left)">
                                          <p:cBhvr>
                                            <p:cTn id="59" dur="500"/>
                                            <p:tgtEl>
                                              <p:spTgt spid="37"/>
                                            </p:tgtEl>
                                          </p:cBhvr>
                                        </p:animEffect>
                                      </p:childTnLst>
                                    </p:cTn>
                                  </p:par>
                                </p:childTnLst>
                              </p:cTn>
                            </p:par>
                            <p:par>
                              <p:cTn id="60" fill="hold">
                                <p:stCondLst>
                                  <p:cond delay="5450"/>
                                </p:stCondLst>
                                <p:childTnLst>
                                  <p:par>
                                    <p:cTn id="61" presetID="53" presetClass="entr" presetSubtype="16" fill="hold" nodeType="after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childTnLst>
                              </p:cTn>
                            </p:par>
                            <p:par>
                              <p:cTn id="66" fill="hold">
                                <p:stCondLst>
                                  <p:cond delay="595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P spid="31" grpId="0" animBg="1"/>
          <p:bldP spid="32" grpId="0" animBg="1"/>
          <p:bldP spid="33" grpId="0"/>
          <p:bldP spid="34" grpId="0"/>
          <p:bldP spid="3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653567" y="1376336"/>
            <a:ext cx="4589315" cy="2761181"/>
            <a:chOff x="3022028" y="1587732"/>
            <a:chExt cx="6120680" cy="3682533"/>
          </a:xfrm>
        </p:grpSpPr>
        <p:pic>
          <p:nvPicPr>
            <p:cNvPr id="34"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xmlns="">
                  <a:solidFill>
                    <a:srgbClr val="FFFFFF"/>
                  </a:solidFill>
                </a14:hiddenFill>
              </a:ext>
            </a:extLst>
          </p:spPr>
        </p:pic>
        <p:sp>
          <p:nvSpPr>
            <p:cNvPr id="35" name="矩形 34"/>
            <p:cNvSpPr/>
            <p:nvPr/>
          </p:nvSpPr>
          <p:spPr>
            <a:xfrm>
              <a:off x="3937348" y="2060861"/>
              <a:ext cx="4320480" cy="2376251"/>
            </a:xfrm>
            <a:prstGeom prst="rect">
              <a:avLst/>
            </a:prstGeom>
            <a:blipFill>
              <a:blip r:embed="rId4"/>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6" name="燕尾形 35"/>
          <p:cNvSpPr/>
          <p:nvPr/>
        </p:nvSpPr>
        <p:spPr>
          <a:xfrm rot="5400000">
            <a:off x="5327887" y="1548293"/>
            <a:ext cx="269960" cy="431936"/>
          </a:xfrm>
          <a:prstGeom prst="chevron">
            <a:avLst/>
          </a:prstGeom>
          <a:solidFill>
            <a:srgbClr val="C0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37" name="直接连接符 36"/>
          <p:cNvCxnSpPr/>
          <p:nvPr/>
        </p:nvCxnSpPr>
        <p:spPr>
          <a:xfrm>
            <a:off x="5462867" y="1980229"/>
            <a:ext cx="2726593"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5715550" y="1214991"/>
            <a:ext cx="527979" cy="224974"/>
          </a:xfrm>
          <a:prstGeom prst="rect">
            <a:avLst/>
          </a:prstGeom>
        </p:spPr>
        <p:txBody>
          <a:bodyPr wrap="none" lIns="68555" tIns="34278" rIns="68555" bIns="34278">
            <a:spAutoFit/>
          </a:bodyPr>
          <a:lstStyle/>
          <a:p>
            <a:pPr>
              <a:spcBef>
                <a:spcPct val="0"/>
              </a:spcBef>
              <a:buFont typeface="Arial" charset="0"/>
              <a:buNone/>
            </a:pPr>
            <a:r>
              <a:rPr lang="zh-CN" altLang="en-US" sz="1012" b="1"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项目一</a:t>
            </a:r>
          </a:p>
        </p:txBody>
      </p:sp>
      <p:sp>
        <p:nvSpPr>
          <p:cNvPr id="39" name="矩形 38"/>
          <p:cNvSpPr>
            <a:spLocks noChangeArrowheads="1"/>
          </p:cNvSpPr>
          <p:nvPr/>
        </p:nvSpPr>
        <p:spPr bwMode="auto">
          <a:xfrm>
            <a:off x="5705831" y="1469314"/>
            <a:ext cx="2483629" cy="4570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在此录入上述图表的综合描述说明，在此录入上述图表的综合描述说明。</a:t>
            </a:r>
          </a:p>
        </p:txBody>
      </p:sp>
      <p:sp>
        <p:nvSpPr>
          <p:cNvPr id="40" name="燕尾形 39"/>
          <p:cNvSpPr/>
          <p:nvPr/>
        </p:nvSpPr>
        <p:spPr>
          <a:xfrm rot="5400000">
            <a:off x="5327887" y="2574140"/>
            <a:ext cx="269960" cy="431936"/>
          </a:xfrm>
          <a:prstGeom prst="chevron">
            <a:avLst/>
          </a:prstGeom>
          <a:solidFill>
            <a:srgbClr val="C0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41" name="直接连接符 40"/>
          <p:cNvCxnSpPr/>
          <p:nvPr/>
        </p:nvCxnSpPr>
        <p:spPr>
          <a:xfrm>
            <a:off x="5462867" y="3006076"/>
            <a:ext cx="2726593"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5715550" y="2240838"/>
            <a:ext cx="527979" cy="224974"/>
          </a:xfrm>
          <a:prstGeom prst="rect">
            <a:avLst/>
          </a:prstGeom>
        </p:spPr>
        <p:txBody>
          <a:bodyPr wrap="none" lIns="68555" tIns="34278" rIns="68555" bIns="34278">
            <a:spAutoFit/>
          </a:bodyPr>
          <a:lstStyle/>
          <a:p>
            <a:pPr>
              <a:spcBef>
                <a:spcPct val="0"/>
              </a:spcBef>
              <a:buFont typeface="Arial" charset="0"/>
              <a:buNone/>
            </a:pPr>
            <a:r>
              <a:rPr lang="zh-CN" altLang="en-US" sz="1012" b="1"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项目二</a:t>
            </a:r>
          </a:p>
        </p:txBody>
      </p:sp>
      <p:sp>
        <p:nvSpPr>
          <p:cNvPr id="43" name="矩形 47"/>
          <p:cNvSpPr>
            <a:spLocks noChangeArrowheads="1"/>
          </p:cNvSpPr>
          <p:nvPr/>
        </p:nvSpPr>
        <p:spPr bwMode="auto">
          <a:xfrm>
            <a:off x="5705831" y="2495161"/>
            <a:ext cx="2483629" cy="4570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在此录入上述图表的综合描述说明，在此录入上述图表的综合描述说明。</a:t>
            </a:r>
          </a:p>
        </p:txBody>
      </p:sp>
      <p:sp>
        <p:nvSpPr>
          <p:cNvPr id="44" name="燕尾形 43"/>
          <p:cNvSpPr/>
          <p:nvPr/>
        </p:nvSpPr>
        <p:spPr>
          <a:xfrm rot="5400000">
            <a:off x="5327887" y="3653979"/>
            <a:ext cx="269960" cy="431936"/>
          </a:xfrm>
          <a:prstGeom prst="chevron">
            <a:avLst/>
          </a:prstGeom>
          <a:solidFill>
            <a:srgbClr val="C0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矩形 45"/>
          <p:cNvSpPr/>
          <p:nvPr/>
        </p:nvSpPr>
        <p:spPr>
          <a:xfrm>
            <a:off x="5715550" y="3320676"/>
            <a:ext cx="527979" cy="224974"/>
          </a:xfrm>
          <a:prstGeom prst="rect">
            <a:avLst/>
          </a:prstGeom>
        </p:spPr>
        <p:txBody>
          <a:bodyPr wrap="none" lIns="68555" tIns="34278" rIns="68555" bIns="34278">
            <a:spAutoFit/>
          </a:bodyPr>
          <a:lstStyle/>
          <a:p>
            <a:pPr>
              <a:spcBef>
                <a:spcPct val="0"/>
              </a:spcBef>
              <a:buFont typeface="Arial" charset="0"/>
              <a:buNone/>
            </a:pPr>
            <a:r>
              <a:rPr lang="zh-CN" altLang="en-US" sz="1012" b="1"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项目三</a:t>
            </a:r>
          </a:p>
        </p:txBody>
      </p:sp>
      <p:sp>
        <p:nvSpPr>
          <p:cNvPr id="47" name="矩形 47"/>
          <p:cNvSpPr>
            <a:spLocks noChangeArrowheads="1"/>
          </p:cNvSpPr>
          <p:nvPr/>
        </p:nvSpPr>
        <p:spPr bwMode="auto">
          <a:xfrm>
            <a:off x="5705831" y="3574999"/>
            <a:ext cx="2483629" cy="4570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在此录入上述图表的综合描述说明，在此录入上述图表的综合描述说明。</a:t>
            </a:r>
          </a:p>
        </p:txBody>
      </p:sp>
    </p:spTree>
    <p:extLst>
      <p:ext uri="{BB962C8B-B14F-4D97-AF65-F5344CB8AC3E}">
        <p14:creationId xmlns:p14="http://schemas.microsoft.com/office/powerpoint/2010/main" xmlns="" val="2485502138"/>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wipe(left)">
                                      <p:cBhvr>
                                        <p:cTn id="53" dur="500"/>
                                        <p:tgtEl>
                                          <p:spTgt spid="4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left)">
                                      <p:cBhvr>
                                        <p:cTn id="5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P spid="39" grpId="0"/>
      <p:bldP spid="40" grpId="0" animBg="1"/>
      <p:bldP spid="42" grpId="0"/>
      <p:bldP spid="43" grpId="0"/>
      <p:bldP spid="44" grpId="0" animBg="1"/>
      <p:bldP spid="46" grpId="0"/>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952843" y="139511"/>
            <a:ext cx="2467030"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 </a:t>
            </a:r>
            <a:endPar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7" name="TextBox 36"/>
          <p:cNvSpPr txBox="1"/>
          <p:nvPr/>
        </p:nvSpPr>
        <p:spPr>
          <a:xfrm>
            <a:off x="2461048" y="1025896"/>
            <a:ext cx="5567336" cy="138499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0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说明性文字</a:t>
            </a:r>
            <a:endParaRPr kumimoji="0" lang="en-US" altLang="zh-CN" sz="20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文字</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说明性</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文字说明</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性</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文字</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说明</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endParaRPr>
          </a:p>
        </p:txBody>
      </p:sp>
      <p:grpSp>
        <p:nvGrpSpPr>
          <p:cNvPr id="38" name="组合 37"/>
          <p:cNvGrpSpPr/>
          <p:nvPr/>
        </p:nvGrpSpPr>
        <p:grpSpPr>
          <a:xfrm>
            <a:off x="1270483" y="1107811"/>
            <a:ext cx="1048470" cy="1048470"/>
            <a:chOff x="2280387" y="2060848"/>
            <a:chExt cx="1894500" cy="1894500"/>
          </a:xfrm>
          <a:solidFill>
            <a:srgbClr val="0070C0"/>
          </a:solidFill>
        </p:grpSpPr>
        <p:sp>
          <p:nvSpPr>
            <p:cNvPr id="72" name="椭圆 71"/>
            <p:cNvSpPr/>
            <p:nvPr/>
          </p:nvSpPr>
          <p:spPr>
            <a:xfrm>
              <a:off x="2446695" y="2227156"/>
              <a:ext cx="1561885" cy="1561885"/>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文本</a:t>
              </a:r>
              <a:endPar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73" name="椭圆 72"/>
            <p:cNvSpPr/>
            <p:nvPr/>
          </p:nvSpPr>
          <p:spPr>
            <a:xfrm>
              <a:off x="2280387" y="2060848"/>
              <a:ext cx="1894500" cy="1894500"/>
            </a:xfrm>
            <a:prstGeom prst="ellipse">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grpSp>
      <p:sp>
        <p:nvSpPr>
          <p:cNvPr id="74" name="TextBox 73"/>
          <p:cNvSpPr txBox="1"/>
          <p:nvPr/>
        </p:nvSpPr>
        <p:spPr>
          <a:xfrm>
            <a:off x="2461048" y="2211710"/>
            <a:ext cx="5567336" cy="138499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0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说明性文字</a:t>
            </a:r>
            <a:endParaRPr kumimoji="0" lang="en-US" altLang="zh-CN" sz="20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文字</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说明性</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文字说明</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性</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文字</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说明</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endParaRPr>
          </a:p>
        </p:txBody>
      </p:sp>
      <p:grpSp>
        <p:nvGrpSpPr>
          <p:cNvPr id="75" name="组合 74"/>
          <p:cNvGrpSpPr/>
          <p:nvPr/>
        </p:nvGrpSpPr>
        <p:grpSpPr>
          <a:xfrm>
            <a:off x="1270483" y="2293625"/>
            <a:ext cx="1048470" cy="1048470"/>
            <a:chOff x="1331640" y="2365633"/>
            <a:chExt cx="1048470" cy="1048470"/>
          </a:xfrm>
        </p:grpSpPr>
        <p:sp>
          <p:nvSpPr>
            <p:cNvPr id="76" name="椭圆 75"/>
            <p:cNvSpPr/>
            <p:nvPr/>
          </p:nvSpPr>
          <p:spPr>
            <a:xfrm>
              <a:off x="1423680" y="2457673"/>
              <a:ext cx="864391" cy="864391"/>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文本</a:t>
              </a:r>
              <a:endPar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77" name="椭圆 76"/>
            <p:cNvSpPr/>
            <p:nvPr/>
          </p:nvSpPr>
          <p:spPr>
            <a:xfrm>
              <a:off x="1331640" y="2365633"/>
              <a:ext cx="1048470" cy="1048470"/>
            </a:xfrm>
            <a:prstGeom prst="ellipse">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grpSp>
      <p:sp>
        <p:nvSpPr>
          <p:cNvPr id="78" name="TextBox 77"/>
          <p:cNvSpPr txBox="1"/>
          <p:nvPr/>
        </p:nvSpPr>
        <p:spPr>
          <a:xfrm>
            <a:off x="2461048" y="3419003"/>
            <a:ext cx="5567336" cy="138499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0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说明性文字</a:t>
            </a:r>
            <a:endParaRPr kumimoji="0" lang="en-US" altLang="zh-CN" sz="20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文字</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说明性</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文字说明</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性</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文字</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说明</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方正黑体简体" panose="02010601030101010101" pitchFamily="2" charset="-122"/>
              <a:ea typeface="方正黑体简体" panose="02010601030101010101" pitchFamily="2" charset="-122"/>
            </a:endParaRPr>
          </a:p>
        </p:txBody>
      </p:sp>
      <p:grpSp>
        <p:nvGrpSpPr>
          <p:cNvPr id="79" name="组合 78"/>
          <p:cNvGrpSpPr/>
          <p:nvPr/>
        </p:nvGrpSpPr>
        <p:grpSpPr>
          <a:xfrm>
            <a:off x="1270483" y="3500918"/>
            <a:ext cx="1048470" cy="1048470"/>
            <a:chOff x="2280387" y="2060848"/>
            <a:chExt cx="1894500" cy="1894500"/>
          </a:xfrm>
        </p:grpSpPr>
        <p:sp>
          <p:nvSpPr>
            <p:cNvPr id="80" name="椭圆 79"/>
            <p:cNvSpPr/>
            <p:nvPr/>
          </p:nvSpPr>
          <p:spPr>
            <a:xfrm>
              <a:off x="2446695" y="2227156"/>
              <a:ext cx="1561885" cy="1561885"/>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文本</a:t>
              </a:r>
              <a:endPar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81" name="椭圆 80"/>
            <p:cNvSpPr/>
            <p:nvPr/>
          </p:nvSpPr>
          <p:spPr>
            <a:xfrm>
              <a:off x="2280387" y="2060848"/>
              <a:ext cx="1894500" cy="1894500"/>
            </a:xfrm>
            <a:prstGeom prst="ellipse">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xmlns="" val="2104770950"/>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6"/>
                                        </p:tgtEl>
                                        <p:attrNameLst>
                                          <p:attrName>ppt_y</p:attrName>
                                        </p:attrNameLst>
                                      </p:cBhvr>
                                      <p:tavLst>
                                        <p:tav tm="0">
                                          <p:val>
                                            <p:strVal val="#ppt_y"/>
                                          </p:val>
                                        </p:tav>
                                        <p:tav tm="100000">
                                          <p:val>
                                            <p:strVal val="#ppt_y"/>
                                          </p:val>
                                        </p:tav>
                                      </p:tavLst>
                                    </p:anim>
                                    <p:anim calcmode="lin" valueType="num">
                                      <p:cBhvr>
                                        <p:cTn id="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6"/>
                                        </p:tgtEl>
                                      </p:cBhvr>
                                    </p:animEffect>
                                  </p:childTnLst>
                                </p:cTn>
                              </p:par>
                            </p:childTnLst>
                          </p:cTn>
                        </p:par>
                        <p:par>
                          <p:cTn id="12" fill="hold">
                            <p:stCondLst>
                              <p:cond delay="450"/>
                            </p:stCondLst>
                            <p:childTnLst>
                              <p:par>
                                <p:cTn id="13" presetID="21" presetClass="entr" presetSubtype="1"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heel(1)">
                                      <p:cBhvr>
                                        <p:cTn id="15" dur="500"/>
                                        <p:tgtEl>
                                          <p:spTgt spid="38"/>
                                        </p:tgtEl>
                                      </p:cBhvr>
                                    </p:animEffect>
                                  </p:childTnLst>
                                </p:cTn>
                              </p:par>
                            </p:childTnLst>
                          </p:cTn>
                        </p:par>
                        <p:par>
                          <p:cTn id="16" fill="hold">
                            <p:stCondLst>
                              <p:cond delay="950"/>
                            </p:stCondLst>
                            <p:childTnLst>
                              <p:par>
                                <p:cTn id="17" presetID="22" presetClass="entr" presetSubtype="8"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1450"/>
                            </p:stCondLst>
                            <p:childTnLst>
                              <p:par>
                                <p:cTn id="21" presetID="21" presetClass="entr" presetSubtype="1"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wheel(1)">
                                      <p:cBhvr>
                                        <p:cTn id="23" dur="500"/>
                                        <p:tgtEl>
                                          <p:spTgt spid="75"/>
                                        </p:tgtEl>
                                      </p:cBhvr>
                                    </p:animEffect>
                                  </p:childTnLst>
                                </p:cTn>
                              </p:par>
                            </p:childTnLst>
                          </p:cTn>
                        </p:par>
                        <p:par>
                          <p:cTn id="24" fill="hold">
                            <p:stCondLst>
                              <p:cond delay="1950"/>
                            </p:stCondLst>
                            <p:childTnLst>
                              <p:par>
                                <p:cTn id="25" presetID="22" presetClass="entr" presetSubtype="8"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left)">
                                      <p:cBhvr>
                                        <p:cTn id="27" dur="500"/>
                                        <p:tgtEl>
                                          <p:spTgt spid="74"/>
                                        </p:tgtEl>
                                      </p:cBhvr>
                                    </p:animEffect>
                                  </p:childTnLst>
                                </p:cTn>
                              </p:par>
                            </p:childTnLst>
                          </p:cTn>
                        </p:par>
                        <p:par>
                          <p:cTn id="28" fill="hold">
                            <p:stCondLst>
                              <p:cond delay="2450"/>
                            </p:stCondLst>
                            <p:childTnLst>
                              <p:par>
                                <p:cTn id="29" presetID="21" presetClass="entr" presetSubtype="1"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wheel(1)">
                                      <p:cBhvr>
                                        <p:cTn id="31" dur="500"/>
                                        <p:tgtEl>
                                          <p:spTgt spid="79"/>
                                        </p:tgtEl>
                                      </p:cBhvr>
                                    </p:animEffect>
                                  </p:childTnLst>
                                </p:cTn>
                              </p:par>
                            </p:childTnLst>
                          </p:cTn>
                        </p:par>
                        <p:par>
                          <p:cTn id="32" fill="hold">
                            <p:stCondLst>
                              <p:cond delay="2950"/>
                            </p:stCondLst>
                            <p:childTnLst>
                              <p:par>
                                <p:cTn id="33" presetID="22" presetClass="entr" presetSubtype="8"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left)">
                                      <p:cBhvr>
                                        <p:cTn id="3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4" grpId="0"/>
      <p:bldP spid="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55"/>
          <p:cNvSpPr txBox="1">
            <a:spLocks noChangeArrowheads="1"/>
          </p:cNvSpPr>
          <p:nvPr/>
        </p:nvSpPr>
        <p:spPr bwMode="auto">
          <a:xfrm>
            <a:off x="952843" y="139511"/>
            <a:ext cx="2333702"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 </a:t>
            </a:r>
            <a:endPar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 name="椭圆 21"/>
          <p:cNvSpPr/>
          <p:nvPr/>
        </p:nvSpPr>
        <p:spPr bwMode="auto">
          <a:xfrm>
            <a:off x="5230916" y="1131590"/>
            <a:ext cx="1088567" cy="1086932"/>
          </a:xfrm>
          <a:prstGeom prst="ellipse">
            <a:avLst/>
          </a:prstGeom>
          <a:solidFill>
            <a:schemeClr val="bg1"/>
          </a:solidFill>
          <a:ln w="12700">
            <a:solidFill>
              <a:srgbClr val="AC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标题</a:t>
            </a:r>
          </a:p>
        </p:txBody>
      </p:sp>
      <p:sp>
        <p:nvSpPr>
          <p:cNvPr id="24" name="椭圆 23"/>
          <p:cNvSpPr/>
          <p:nvPr/>
        </p:nvSpPr>
        <p:spPr bwMode="auto">
          <a:xfrm>
            <a:off x="2742262" y="1131590"/>
            <a:ext cx="1088567" cy="1086932"/>
          </a:xfrm>
          <a:prstGeom prst="ellipse">
            <a:avLst/>
          </a:prstGeom>
          <a:solidFill>
            <a:schemeClr val="bg1"/>
          </a:solidFill>
          <a:ln w="12700">
            <a:solidFill>
              <a:srgbClr val="AC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标题</a:t>
            </a:r>
          </a:p>
        </p:txBody>
      </p:sp>
      <p:sp>
        <p:nvSpPr>
          <p:cNvPr id="25" name="椭圆 24"/>
          <p:cNvSpPr/>
          <p:nvPr/>
        </p:nvSpPr>
        <p:spPr bwMode="auto">
          <a:xfrm>
            <a:off x="5230916" y="3422724"/>
            <a:ext cx="1088567" cy="1086931"/>
          </a:xfrm>
          <a:prstGeom prst="ellipse">
            <a:avLst/>
          </a:prstGeom>
          <a:solidFill>
            <a:schemeClr val="bg1"/>
          </a:solidFill>
          <a:ln w="12700">
            <a:solidFill>
              <a:srgbClr val="AC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标题</a:t>
            </a:r>
          </a:p>
        </p:txBody>
      </p:sp>
      <p:sp>
        <p:nvSpPr>
          <p:cNvPr id="26" name="椭圆 25"/>
          <p:cNvSpPr/>
          <p:nvPr/>
        </p:nvSpPr>
        <p:spPr bwMode="auto">
          <a:xfrm>
            <a:off x="2742262" y="3422724"/>
            <a:ext cx="1088567" cy="1086931"/>
          </a:xfrm>
          <a:prstGeom prst="ellipse">
            <a:avLst/>
          </a:prstGeom>
          <a:solidFill>
            <a:schemeClr val="bg1"/>
          </a:solidFill>
          <a:ln w="12700">
            <a:solidFill>
              <a:srgbClr val="AC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标题</a:t>
            </a:r>
          </a:p>
        </p:txBody>
      </p:sp>
      <p:sp>
        <p:nvSpPr>
          <p:cNvPr id="27" name="文本框 12"/>
          <p:cNvSpPr>
            <a:spLocks/>
          </p:cNvSpPr>
          <p:nvPr/>
        </p:nvSpPr>
        <p:spPr bwMode="auto">
          <a:xfrm>
            <a:off x="3553641" y="1818471"/>
            <a:ext cx="1954464" cy="1957048"/>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AC0000"/>
          </a:solidFill>
          <a:ln>
            <a:noFill/>
          </a:ln>
          <a:extLst/>
        </p:spPr>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600" b="1" i="0" u="none" strike="noStrike" kern="1200" cap="none" spc="0" normalizeH="0" baseline="0" noProof="0">
                <a:ln>
                  <a:noFill/>
                </a:ln>
                <a:solidFill>
                  <a:prstClr val="white"/>
                </a:solidFill>
                <a:effectLst/>
                <a:uLnTx/>
                <a:uFillTx/>
                <a:latin typeface="微软雅黑" pitchFamily="34" charset="-122"/>
                <a:ea typeface="微软雅黑" pitchFamily="34" charset="-122"/>
              </a:rPr>
              <a:t>标题</a:t>
            </a:r>
          </a:p>
        </p:txBody>
      </p:sp>
      <p:sp>
        <p:nvSpPr>
          <p:cNvPr id="28" name="TextBox 27"/>
          <p:cNvSpPr txBox="1"/>
          <p:nvPr/>
        </p:nvSpPr>
        <p:spPr>
          <a:xfrm>
            <a:off x="6464742" y="1227856"/>
            <a:ext cx="2005624" cy="894399"/>
          </a:xfrm>
          <a:prstGeom prst="rect">
            <a:avLst/>
          </a:prstGeom>
          <a:noFill/>
        </p:spPr>
        <p:txBody>
          <a:bodyPr lIns="100790" tIns="50396" rIns="100790" bIns="50396">
            <a:spAutoFit/>
          </a:body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请在此处输入您的文本</a:t>
            </a:r>
          </a:p>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请在此处输入您的文本</a:t>
            </a:r>
          </a:p>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请在此处输入您的文本</a:t>
            </a:r>
          </a:p>
        </p:txBody>
      </p:sp>
      <p:sp>
        <p:nvSpPr>
          <p:cNvPr id="30" name="TextBox 29"/>
          <p:cNvSpPr txBox="1"/>
          <p:nvPr/>
        </p:nvSpPr>
        <p:spPr>
          <a:xfrm>
            <a:off x="6464742" y="3536491"/>
            <a:ext cx="2005624" cy="896150"/>
          </a:xfrm>
          <a:prstGeom prst="rect">
            <a:avLst/>
          </a:prstGeom>
          <a:noFill/>
        </p:spPr>
        <p:txBody>
          <a:bodyPr lIns="100790" tIns="50396" rIns="100790" bIns="50396">
            <a:spAutoFit/>
          </a:body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请在此处输入您的文本</a:t>
            </a:r>
          </a:p>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请在此处输入您的文本</a:t>
            </a:r>
          </a:p>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请在此处输入您的文本</a:t>
            </a:r>
          </a:p>
        </p:txBody>
      </p:sp>
      <p:sp>
        <p:nvSpPr>
          <p:cNvPr id="31" name="TextBox 30"/>
          <p:cNvSpPr txBox="1"/>
          <p:nvPr/>
        </p:nvSpPr>
        <p:spPr>
          <a:xfrm>
            <a:off x="673634" y="3518990"/>
            <a:ext cx="2005624" cy="894400"/>
          </a:xfrm>
          <a:prstGeom prst="rect">
            <a:avLst/>
          </a:prstGeom>
          <a:noFill/>
        </p:spPr>
        <p:txBody>
          <a:bodyPr lIns="100790" tIns="50396" rIns="100790" bIns="50396">
            <a:spAutoFit/>
          </a:body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请在此处输入您的文本</a:t>
            </a:r>
          </a:p>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请在此处输入您的文本</a:t>
            </a:r>
          </a:p>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请在此处输入您的文本</a:t>
            </a:r>
          </a:p>
        </p:txBody>
      </p:sp>
      <p:sp>
        <p:nvSpPr>
          <p:cNvPr id="32" name="TextBox 31"/>
          <p:cNvSpPr txBox="1"/>
          <p:nvPr/>
        </p:nvSpPr>
        <p:spPr>
          <a:xfrm>
            <a:off x="673634" y="1227856"/>
            <a:ext cx="2005624" cy="894399"/>
          </a:xfrm>
          <a:prstGeom prst="rect">
            <a:avLst/>
          </a:prstGeom>
          <a:noFill/>
        </p:spPr>
        <p:txBody>
          <a:bodyPr lIns="100790" tIns="50396" rIns="100790" bIns="50396">
            <a:spAutoFit/>
          </a:body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请在此处输入您的文本</a:t>
            </a:r>
          </a:p>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请在此处输入您的文本</a:t>
            </a:r>
          </a:p>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请在此处输入您的文本</a:t>
            </a:r>
          </a:p>
        </p:txBody>
      </p:sp>
    </p:spTree>
    <p:extLst>
      <p:ext uri="{BB962C8B-B14F-4D97-AF65-F5344CB8AC3E}">
        <p14:creationId xmlns:p14="http://schemas.microsoft.com/office/powerpoint/2010/main" xmlns="" val="3388251964"/>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anim calcmode="lin" valueType="num">
                                      <p:cBhvr>
                                        <p:cTn id="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
                                        </p:tgtEl>
                                      </p:cBhvr>
                                    </p:animEffect>
                                  </p:childTnLst>
                                </p:cTn>
                              </p:par>
                            </p:childTnLst>
                          </p:cTn>
                        </p:par>
                        <p:par>
                          <p:cTn id="12" fill="hold">
                            <p:stCondLst>
                              <p:cond delay="450"/>
                            </p:stCondLst>
                            <p:childTnLst>
                              <p:par>
                                <p:cTn id="13" presetID="53" presetClass="entr" presetSubtype="16"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childTnLst>
                          </p:cTn>
                        </p:par>
                        <p:par>
                          <p:cTn id="18" fill="hold">
                            <p:stCondLst>
                              <p:cond delay="950"/>
                            </p:stCondLst>
                            <p:childTnLst>
                              <p:par>
                                <p:cTn id="19" presetID="53" presetClass="entr" presetSubtype="16"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par>
                          <p:cTn id="24" fill="hold">
                            <p:stCondLst>
                              <p:cond delay="1450"/>
                            </p:stCondLst>
                            <p:childTnLst>
                              <p:par>
                                <p:cTn id="25" presetID="22" presetClass="entr" presetSubtype="2"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right)">
                                      <p:cBhvr>
                                        <p:cTn id="27" dur="500"/>
                                        <p:tgtEl>
                                          <p:spTgt spid="32"/>
                                        </p:tgtEl>
                                      </p:cBhvr>
                                    </p:animEffect>
                                  </p:childTnLst>
                                </p:cTn>
                              </p:par>
                            </p:childTnLst>
                          </p:cTn>
                        </p:par>
                        <p:par>
                          <p:cTn id="28" fill="hold">
                            <p:stCondLst>
                              <p:cond delay="195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245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par>
                          <p:cTn id="38" fill="hold">
                            <p:stCondLst>
                              <p:cond delay="2950"/>
                            </p:stCondLst>
                            <p:childTnLst>
                              <p:par>
                                <p:cTn id="39" presetID="5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childTnLst>
                          </p:cTn>
                        </p:par>
                        <p:par>
                          <p:cTn id="44" fill="hold">
                            <p:stCondLst>
                              <p:cond delay="3450"/>
                            </p:stCondLst>
                            <p:childTnLst>
                              <p:par>
                                <p:cTn id="45" presetID="22" presetClass="entr" presetSubtype="2"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right)">
                                      <p:cBhvr>
                                        <p:cTn id="47" dur="500"/>
                                        <p:tgtEl>
                                          <p:spTgt spid="31"/>
                                        </p:tgtEl>
                                      </p:cBhvr>
                                    </p:animEffect>
                                  </p:childTnLst>
                                </p:cTn>
                              </p:par>
                            </p:childTnLst>
                          </p:cTn>
                        </p:par>
                        <p:par>
                          <p:cTn id="48" fill="hold">
                            <p:stCondLst>
                              <p:cond delay="3950"/>
                            </p:stCondLst>
                            <p:childTnLst>
                              <p:par>
                                <p:cTn id="49" presetID="53" presetClass="entr" presetSubtype="16"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ppt_w</p:attrName>
                                        </p:attrNameLst>
                                      </p:cBhvr>
                                      <p:tavLst>
                                        <p:tav tm="0">
                                          <p:val>
                                            <p:fltVal val="0"/>
                                          </p:val>
                                        </p:tav>
                                        <p:tav tm="100000">
                                          <p:val>
                                            <p:strVal val="#ppt_w"/>
                                          </p:val>
                                        </p:tav>
                                      </p:tavLst>
                                    </p:anim>
                                    <p:anim calcmode="lin" valueType="num">
                                      <p:cBhvr>
                                        <p:cTn id="52" dur="500" fill="hold"/>
                                        <p:tgtEl>
                                          <p:spTgt spid="25"/>
                                        </p:tgtEl>
                                        <p:attrNameLst>
                                          <p:attrName>ppt_h</p:attrName>
                                        </p:attrNameLst>
                                      </p:cBhvr>
                                      <p:tavLst>
                                        <p:tav tm="0">
                                          <p:val>
                                            <p:fltVal val="0"/>
                                          </p:val>
                                        </p:tav>
                                        <p:tav tm="100000">
                                          <p:val>
                                            <p:strVal val="#ppt_h"/>
                                          </p:val>
                                        </p:tav>
                                      </p:tavLst>
                                    </p:anim>
                                    <p:animEffect transition="in" filter="fade">
                                      <p:cBhvr>
                                        <p:cTn id="53" dur="500"/>
                                        <p:tgtEl>
                                          <p:spTgt spid="25"/>
                                        </p:tgtEl>
                                      </p:cBhvr>
                                    </p:animEffect>
                                  </p:childTnLst>
                                </p:cTn>
                              </p:par>
                            </p:childTnLst>
                          </p:cTn>
                        </p:par>
                        <p:par>
                          <p:cTn id="54" fill="hold">
                            <p:stCondLst>
                              <p:cond delay="4450"/>
                            </p:stCondLst>
                            <p:childTnLst>
                              <p:par>
                                <p:cTn id="55" presetID="22" presetClass="entr" presetSubtype="8"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left)">
                                      <p:cBhvr>
                                        <p:cTn id="5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animBg="1"/>
      <p:bldP spid="24" grpId="0" animBg="1"/>
      <p:bldP spid="25" grpId="0" animBg="1"/>
      <p:bldP spid="26" grpId="0" animBg="1"/>
      <p:bldP spid="27" grpId="0" animBg="1"/>
      <p:bldP spid="28" grpId="0"/>
      <p:bldP spid="30"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9497"/>
            <a:ext cx="9144000" cy="5186220"/>
            <a:chOff x="0" y="-29497"/>
            <a:chExt cx="9144000" cy="5186220"/>
          </a:xfrm>
        </p:grpSpPr>
        <p:pic>
          <p:nvPicPr>
            <p:cNvPr id="8" name="图片 7"/>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0" y="-29497"/>
              <a:ext cx="9144000" cy="5172997"/>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3724887"/>
              <a:ext cx="9144000" cy="1418613"/>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6618514" y="3772448"/>
              <a:ext cx="2324294" cy="1384275"/>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0" y="2407138"/>
              <a:ext cx="1091094" cy="1828649"/>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0" y="3377016"/>
              <a:ext cx="3923446" cy="1779707"/>
            </a:xfrm>
            <a:prstGeom prst="rect">
              <a:avLst/>
            </a:prstGeom>
          </p:spPr>
        </p:pic>
      </p:grpSp>
      <p:grpSp>
        <p:nvGrpSpPr>
          <p:cNvPr id="30" name="组合 29"/>
          <p:cNvGrpSpPr/>
          <p:nvPr/>
        </p:nvGrpSpPr>
        <p:grpSpPr>
          <a:xfrm>
            <a:off x="3825782" y="999814"/>
            <a:ext cx="1364344" cy="1230106"/>
            <a:chOff x="4217076" y="1527692"/>
            <a:chExt cx="709847" cy="640006"/>
          </a:xfrm>
        </p:grpSpPr>
        <p:sp>
          <p:nvSpPr>
            <p:cNvPr id="10" name="Freeform 5"/>
            <p:cNvSpPr>
              <a:spLocks/>
            </p:cNvSpPr>
            <p:nvPr/>
          </p:nvSpPr>
          <p:spPr bwMode="auto">
            <a:xfrm>
              <a:off x="4217076" y="1527692"/>
              <a:ext cx="709847" cy="64000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sz="3200">
                <a:solidFill>
                  <a:srgbClr val="3CCCC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文本框 28"/>
            <p:cNvSpPr txBox="1"/>
            <p:nvPr/>
          </p:nvSpPr>
          <p:spPr>
            <a:xfrm>
              <a:off x="4241758" y="1569842"/>
              <a:ext cx="639858" cy="576474"/>
            </a:xfrm>
            <a:prstGeom prst="rect">
              <a:avLst/>
            </a:prstGeom>
            <a:noFill/>
          </p:spPr>
          <p:txBody>
            <a:bodyPr wrap="none" rtlCol="0">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rPr>
                <a:t>03</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grpSp>
      <p:sp>
        <p:nvSpPr>
          <p:cNvPr id="31" name="文本框 30"/>
          <p:cNvSpPr txBox="1"/>
          <p:nvPr/>
        </p:nvSpPr>
        <p:spPr>
          <a:xfrm>
            <a:off x="2363778" y="2337145"/>
            <a:ext cx="4288353" cy="584775"/>
          </a:xfrm>
          <a:prstGeom prst="rect">
            <a:avLst/>
          </a:prstGeom>
          <a:noFill/>
        </p:spPr>
        <p:txBody>
          <a:bodyPr wrap="none" rtlCol="0">
            <a:spAutoFit/>
          </a:bodyPr>
          <a:lstStyle/>
          <a:p>
            <a:r>
              <a:rPr lang="zh-CN" altLang="en-US" sz="3200" b="1" dirty="0" smtClean="0">
                <a:latin typeface="微软雅黑" panose="020B0503020204020204" pitchFamily="34" charset="-122"/>
                <a:ea typeface="微软雅黑" panose="020B0503020204020204" pitchFamily="34" charset="-122"/>
              </a:rPr>
              <a:t>单击此处添加文字标题</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089748641"/>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360"/>
                                          </p:val>
                                        </p:tav>
                                        <p:tav tm="100000">
                                          <p:val>
                                            <p:fltVal val="0"/>
                                          </p:val>
                                        </p:tav>
                                      </p:tavLst>
                                    </p:anim>
                                    <p:animEffect transition="in" filter="fade">
                                      <p:cBhvr>
                                        <p:cTn id="10" dur="1000"/>
                                        <p:tgtEl>
                                          <p:spTgt spid="3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47"/>
          <p:cNvSpPr>
            <a:spLocks noChangeArrowheads="1"/>
          </p:cNvSpPr>
          <p:nvPr/>
        </p:nvSpPr>
        <p:spPr bwMode="auto">
          <a:xfrm>
            <a:off x="4515057" y="1155368"/>
            <a:ext cx="3488387" cy="6820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51416" tIns="25709" rIns="51416" bIns="25709">
            <a:spAutoFit/>
          </a:bodyPr>
          <a:lstStyle/>
          <a:p>
            <a:pPr>
              <a:lnSpc>
                <a:spcPct val="130000"/>
              </a:lnSpc>
              <a:spcBef>
                <a:spcPct val="0"/>
              </a:spcBef>
            </a:pPr>
            <a:r>
              <a:rPr lang="zh-CN" altLang="en-US" sz="1050" dirty="0">
                <a:solidFill>
                  <a:schemeClr val="tx1">
                    <a:lumMod val="50000"/>
                    <a:lumOff val="50000"/>
                  </a:schemeClr>
                </a:solidFill>
                <a:latin typeface="微软雅黑" panose="020B0503020204020204" pitchFamily="34" charset="-122"/>
                <a:ea typeface="微软雅黑" pitchFamily="34" charset="-122"/>
                <a:sym typeface="微软雅黑" panose="020B0503020204020204" pitchFamily="34" charset="-122"/>
              </a:rPr>
              <a:t>右键点击图片选择设置图片格式可直接替换图片，在此录入上述图表的描述说明。您可以点击文字框输入您的描述说明，或者通过复制粘贴。</a:t>
            </a:r>
            <a:endParaRPr lang="en-US" altLang="zh-CN" sz="1050" dirty="0">
              <a:solidFill>
                <a:schemeClr val="tx1">
                  <a:lumMod val="50000"/>
                  <a:lumOff val="50000"/>
                </a:schemeClr>
              </a:solidFill>
              <a:latin typeface="微软雅黑" panose="020B0503020204020204" pitchFamily="34" charset="-122"/>
              <a:ea typeface="微软雅黑" pitchFamily="34" charset="-122"/>
              <a:sym typeface="微软雅黑" panose="020B0503020204020204" pitchFamily="34" charset="-122"/>
            </a:endParaRPr>
          </a:p>
        </p:txBody>
      </p:sp>
      <p:sp>
        <p:nvSpPr>
          <p:cNvPr id="16" name="矩形 3"/>
          <p:cNvSpPr>
            <a:spLocks noChangeArrowheads="1"/>
          </p:cNvSpPr>
          <p:nvPr/>
        </p:nvSpPr>
        <p:spPr bwMode="auto">
          <a:xfrm>
            <a:off x="4527446" y="811759"/>
            <a:ext cx="882896" cy="2076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51416" tIns="25709" rIns="51416" bIns="25709">
            <a:spAutoFit/>
          </a:bodyPr>
          <a:lstStyle/>
          <a:p>
            <a:pPr>
              <a:spcBef>
                <a:spcPct val="0"/>
              </a:spcBef>
              <a:buFont typeface="Arial" charset="0"/>
              <a:buNone/>
            </a:pPr>
            <a:r>
              <a:rPr lang="zh-CN" altLang="en-US" sz="1012" b="1"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点击输入标题</a:t>
            </a:r>
          </a:p>
        </p:txBody>
      </p:sp>
      <p:sp>
        <p:nvSpPr>
          <p:cNvPr id="17" name="矩形 16"/>
          <p:cNvSpPr/>
          <p:nvPr/>
        </p:nvSpPr>
        <p:spPr>
          <a:xfrm>
            <a:off x="4571776" y="1087356"/>
            <a:ext cx="449733" cy="30367"/>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19" tIns="25709" rIns="51419" bIns="25709" rtlCol="0" anchor="ctr"/>
          <a:lstStyle/>
          <a:p>
            <a:pPr algn="ctr"/>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17"/>
          <p:cNvSpPr/>
          <p:nvPr/>
        </p:nvSpPr>
        <p:spPr>
          <a:xfrm>
            <a:off x="5032794" y="1087356"/>
            <a:ext cx="911013" cy="30367"/>
          </a:xfrm>
          <a:prstGeom prst="rect">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19" tIns="25709" rIns="51419" bIns="25709" rtlCol="0" anchor="ctr"/>
          <a:lstStyle/>
          <a:p>
            <a:pPr algn="ctr"/>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47"/>
          <p:cNvSpPr>
            <a:spLocks noChangeArrowheads="1"/>
          </p:cNvSpPr>
          <p:nvPr/>
        </p:nvSpPr>
        <p:spPr bwMode="auto">
          <a:xfrm>
            <a:off x="4515057" y="2445485"/>
            <a:ext cx="3488387" cy="892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51416" tIns="25709" rIns="51416" bIns="25709">
            <a:spAutoFit/>
          </a:bodyPr>
          <a:lstStyle/>
          <a:p>
            <a:pPr>
              <a:lnSpc>
                <a:spcPct val="130000"/>
              </a:lnSpc>
              <a:spcBef>
                <a:spcPct val="0"/>
              </a:spcBef>
            </a:pPr>
            <a:r>
              <a:rPr lang="zh-CN" altLang="en-US" sz="1050" dirty="0">
                <a:solidFill>
                  <a:schemeClr val="tx1">
                    <a:lumMod val="50000"/>
                    <a:lumOff val="50000"/>
                  </a:schemeClr>
                </a:solidFill>
                <a:latin typeface="微软雅黑" panose="020B0503020204020204" pitchFamily="34" charset="-122"/>
                <a:ea typeface="微软雅黑" pitchFamily="34" charset="-122"/>
                <a:sym typeface="微软雅黑" panose="020B0503020204020204"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050" dirty="0">
              <a:solidFill>
                <a:schemeClr val="tx1">
                  <a:lumMod val="50000"/>
                  <a:lumOff val="50000"/>
                </a:schemeClr>
              </a:solidFill>
              <a:latin typeface="微软雅黑" panose="020B0503020204020204" pitchFamily="34" charset="-122"/>
              <a:ea typeface="微软雅黑" pitchFamily="34" charset="-122"/>
              <a:sym typeface="微软雅黑" panose="020B0503020204020204" pitchFamily="34" charset="-122"/>
            </a:endParaRPr>
          </a:p>
        </p:txBody>
      </p:sp>
      <p:sp>
        <p:nvSpPr>
          <p:cNvPr id="20" name="矩形 3"/>
          <p:cNvSpPr>
            <a:spLocks noChangeArrowheads="1"/>
          </p:cNvSpPr>
          <p:nvPr/>
        </p:nvSpPr>
        <p:spPr bwMode="auto">
          <a:xfrm>
            <a:off x="4527446" y="2101876"/>
            <a:ext cx="882896" cy="2076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51416" tIns="25709" rIns="51416" bIns="25709">
            <a:spAutoFit/>
          </a:bodyPr>
          <a:lstStyle/>
          <a:p>
            <a:pPr>
              <a:spcBef>
                <a:spcPct val="0"/>
              </a:spcBef>
              <a:buFont typeface="Arial" charset="0"/>
              <a:buNone/>
            </a:pPr>
            <a:r>
              <a:rPr lang="zh-CN" altLang="en-US" sz="1012" b="1"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点击输入标题</a:t>
            </a:r>
          </a:p>
        </p:txBody>
      </p:sp>
      <p:sp>
        <p:nvSpPr>
          <p:cNvPr id="21" name="矩形 20"/>
          <p:cNvSpPr/>
          <p:nvPr/>
        </p:nvSpPr>
        <p:spPr>
          <a:xfrm>
            <a:off x="4571776" y="2377473"/>
            <a:ext cx="449733" cy="30367"/>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19" tIns="25709" rIns="51419" bIns="25709" rtlCol="0" anchor="ctr"/>
          <a:lstStyle/>
          <a:p>
            <a:pPr algn="ctr"/>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21"/>
          <p:cNvSpPr/>
          <p:nvPr/>
        </p:nvSpPr>
        <p:spPr>
          <a:xfrm>
            <a:off x="5032794" y="2377473"/>
            <a:ext cx="911013" cy="30367"/>
          </a:xfrm>
          <a:prstGeom prst="rect">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19" tIns="25709" rIns="51419" bIns="25709" rtlCol="0" anchor="ctr"/>
          <a:lstStyle/>
          <a:p>
            <a:pPr algn="ctr"/>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22"/>
          <p:cNvSpPr/>
          <p:nvPr/>
        </p:nvSpPr>
        <p:spPr>
          <a:xfrm>
            <a:off x="1229962" y="790016"/>
            <a:ext cx="2935734" cy="2433471"/>
          </a:xfrm>
          <a:prstGeom prst="rect">
            <a:avLst/>
          </a:prstGeom>
          <a:blipFill>
            <a:blip r:embed="rId3"/>
            <a:srcRect/>
            <a:stretch>
              <a:fillRect l="-12168" r="-12168"/>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TextBox 25"/>
          <p:cNvSpPr txBox="1"/>
          <p:nvPr/>
        </p:nvSpPr>
        <p:spPr>
          <a:xfrm>
            <a:off x="1476028" y="3568935"/>
            <a:ext cx="6407261" cy="722505"/>
          </a:xfrm>
          <a:prstGeom prst="rect">
            <a:avLst/>
          </a:prstGeom>
          <a:noFill/>
        </p:spPr>
        <p:txBody>
          <a:bodyPr wrap="square" rtlCol="0">
            <a:spAutoFit/>
          </a:bodyPr>
          <a:lstStyle/>
          <a:p>
            <a:pPr>
              <a:lnSpc>
                <a:spcPct val="130000"/>
              </a:lnSpc>
              <a:spcBef>
                <a:spcPct val="0"/>
              </a:spcBef>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xmlns="" val="3115957686"/>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Righ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750"/>
                                        <p:tgtEl>
                                          <p:spTgt spid="18"/>
                                        </p:tgtEl>
                                      </p:cBhvr>
                                    </p:animEffect>
                                  </p:childTnLst>
                                </p:cTn>
                              </p:par>
                            </p:childTnLst>
                          </p:cTn>
                        </p:par>
                        <p:par>
                          <p:cTn id="20" fill="hold">
                            <p:stCondLst>
                              <p:cond delay="2250"/>
                            </p:stCondLst>
                            <p:childTnLst>
                              <p:par>
                                <p:cTn id="21" presetID="14" presetClass="entr" presetSubtype="1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750"/>
                                        <p:tgtEl>
                                          <p:spTgt spid="15"/>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750"/>
                                        <p:tgtEl>
                                          <p:spTgt spid="22"/>
                                        </p:tgtEl>
                                      </p:cBhvr>
                                    </p:animEffect>
                                  </p:childTnLst>
                                </p:cTn>
                              </p:par>
                            </p:childTnLst>
                          </p:cTn>
                        </p:par>
                        <p:par>
                          <p:cTn id="36" fill="hold">
                            <p:stCondLst>
                              <p:cond delay="475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750"/>
                                        <p:tgtEl>
                                          <p:spTgt spid="19"/>
                                        </p:tgtEl>
                                      </p:cBhvr>
                                    </p:animEffect>
                                  </p:childTnLst>
                                </p:cTn>
                              </p:par>
                            </p:childTnLst>
                          </p:cTn>
                        </p:par>
                        <p:par>
                          <p:cTn id="40" fill="hold">
                            <p:stCondLst>
                              <p:cond delay="5500"/>
                            </p:stCondLst>
                            <p:childTnLst>
                              <p:par>
                                <p:cTn id="41" presetID="18" presetClass="entr" presetSubtype="3"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strips(upRight)">
                                      <p:cBhvr>
                                        <p:cTn id="4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P spid="19" grpId="0"/>
      <p:bldP spid="20" grpId="0"/>
      <p:bldP spid="21" grpId="0" animBg="1"/>
      <p:bldP spid="22" grpId="0" animBg="1"/>
      <p:bldP spid="23" grpId="0" animBg="1"/>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55"/>
          <p:cNvSpPr txBox="1">
            <a:spLocks noChangeArrowheads="1"/>
          </p:cNvSpPr>
          <p:nvPr/>
        </p:nvSpPr>
        <p:spPr bwMode="auto">
          <a:xfrm>
            <a:off x="952843" y="139511"/>
            <a:ext cx="2409916"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 </a:t>
            </a:r>
            <a:endPar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2" name="Freeform 12"/>
          <p:cNvSpPr>
            <a:spLocks/>
          </p:cNvSpPr>
          <p:nvPr/>
        </p:nvSpPr>
        <p:spPr bwMode="auto">
          <a:xfrm>
            <a:off x="4609582" y="2782314"/>
            <a:ext cx="1417305" cy="1423494"/>
          </a:xfrm>
          <a:custGeom>
            <a:avLst/>
            <a:gdLst>
              <a:gd name="T0" fmla="*/ 0 w 2320"/>
              <a:gd name="T1" fmla="*/ 1620 h 2320"/>
              <a:gd name="T2" fmla="*/ 700 w 2320"/>
              <a:gd name="T3" fmla="*/ 2320 h 2320"/>
              <a:gd name="T4" fmla="*/ 2320 w 2320"/>
              <a:gd name="T5" fmla="*/ 2320 h 2320"/>
              <a:gd name="T6" fmla="*/ 2320 w 2320"/>
              <a:gd name="T7" fmla="*/ 700 h 2320"/>
              <a:gd name="T8" fmla="*/ 1620 w 2320"/>
              <a:gd name="T9" fmla="*/ 0 h 2320"/>
              <a:gd name="T10" fmla="*/ 0 w 2320"/>
              <a:gd name="T11" fmla="*/ 0 h 2320"/>
              <a:gd name="T12" fmla="*/ 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charset="0"/>
              <a:ea typeface="华文细黑" pitchFamily="2" charset="-122"/>
            </a:endParaRPr>
          </a:p>
        </p:txBody>
      </p:sp>
      <p:sp>
        <p:nvSpPr>
          <p:cNvPr id="43" name="Freeform 13"/>
          <p:cNvSpPr>
            <a:spLocks/>
          </p:cNvSpPr>
          <p:nvPr/>
        </p:nvSpPr>
        <p:spPr bwMode="auto">
          <a:xfrm>
            <a:off x="3103185" y="2782314"/>
            <a:ext cx="1417305" cy="1423494"/>
          </a:xfrm>
          <a:custGeom>
            <a:avLst/>
            <a:gdLst>
              <a:gd name="T0" fmla="*/ 2320 w 2320"/>
              <a:gd name="T1" fmla="*/ 1620 h 2320"/>
              <a:gd name="T2" fmla="*/ 1620 w 2320"/>
              <a:gd name="T3" fmla="*/ 2320 h 2320"/>
              <a:gd name="T4" fmla="*/ 0 w 2320"/>
              <a:gd name="T5" fmla="*/ 2320 h 2320"/>
              <a:gd name="T6" fmla="*/ 0 w 2320"/>
              <a:gd name="T7" fmla="*/ 700 h 2320"/>
              <a:gd name="T8" fmla="*/ 700 w 2320"/>
              <a:gd name="T9" fmla="*/ 0 h 2320"/>
              <a:gd name="T10" fmla="*/ 2320 w 2320"/>
              <a:gd name="T11" fmla="*/ 0 h 2320"/>
              <a:gd name="T12" fmla="*/ 232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charset="0"/>
              <a:ea typeface="华文细黑" pitchFamily="2" charset="-122"/>
            </a:endParaRPr>
          </a:p>
        </p:txBody>
      </p:sp>
      <p:sp>
        <p:nvSpPr>
          <p:cNvPr id="44" name="Freeform 14"/>
          <p:cNvSpPr>
            <a:spLocks/>
          </p:cNvSpPr>
          <p:nvPr/>
        </p:nvSpPr>
        <p:spPr bwMode="auto">
          <a:xfrm>
            <a:off x="4609582" y="1275606"/>
            <a:ext cx="1417305" cy="1420401"/>
          </a:xfrm>
          <a:custGeom>
            <a:avLst/>
            <a:gdLst>
              <a:gd name="T0" fmla="*/ 0 w 2320"/>
              <a:gd name="T1" fmla="*/ 700 h 2320"/>
              <a:gd name="T2" fmla="*/ 700 w 2320"/>
              <a:gd name="T3" fmla="*/ 0 h 2320"/>
              <a:gd name="T4" fmla="*/ 2320 w 2320"/>
              <a:gd name="T5" fmla="*/ 0 h 2320"/>
              <a:gd name="T6" fmla="*/ 2320 w 2320"/>
              <a:gd name="T7" fmla="*/ 1620 h 2320"/>
              <a:gd name="T8" fmla="*/ 1620 w 2320"/>
              <a:gd name="T9" fmla="*/ 2320 h 2320"/>
              <a:gd name="T10" fmla="*/ 0 w 2320"/>
              <a:gd name="T11" fmla="*/ 2320 h 2320"/>
              <a:gd name="T12" fmla="*/ 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charset="0"/>
              <a:ea typeface="华文细黑" pitchFamily="2" charset="-122"/>
            </a:endParaRPr>
          </a:p>
        </p:txBody>
      </p:sp>
      <p:sp>
        <p:nvSpPr>
          <p:cNvPr id="45" name="Freeform 15"/>
          <p:cNvSpPr>
            <a:spLocks/>
          </p:cNvSpPr>
          <p:nvPr/>
        </p:nvSpPr>
        <p:spPr bwMode="auto">
          <a:xfrm>
            <a:off x="3103185" y="1275606"/>
            <a:ext cx="1417305" cy="1420401"/>
          </a:xfrm>
          <a:custGeom>
            <a:avLst/>
            <a:gdLst>
              <a:gd name="T0" fmla="*/ 2320 w 2320"/>
              <a:gd name="T1" fmla="*/ 700 h 2320"/>
              <a:gd name="T2" fmla="*/ 1620 w 2320"/>
              <a:gd name="T3" fmla="*/ 0 h 2320"/>
              <a:gd name="T4" fmla="*/ 0 w 2320"/>
              <a:gd name="T5" fmla="*/ 0 h 2320"/>
              <a:gd name="T6" fmla="*/ 0 w 2320"/>
              <a:gd name="T7" fmla="*/ 1620 h 2320"/>
              <a:gd name="T8" fmla="*/ 700 w 2320"/>
              <a:gd name="T9" fmla="*/ 2320 h 2320"/>
              <a:gd name="T10" fmla="*/ 2320 w 2320"/>
              <a:gd name="T11" fmla="*/ 2320 h 2320"/>
              <a:gd name="T12" fmla="*/ 232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charset="0"/>
              <a:ea typeface="华文细黑" pitchFamily="2" charset="-122"/>
            </a:endParaRPr>
          </a:p>
        </p:txBody>
      </p:sp>
      <p:sp>
        <p:nvSpPr>
          <p:cNvPr id="75" name="Freeform 16"/>
          <p:cNvSpPr>
            <a:spLocks/>
          </p:cNvSpPr>
          <p:nvPr/>
        </p:nvSpPr>
        <p:spPr bwMode="auto">
          <a:xfrm>
            <a:off x="4180089" y="2352510"/>
            <a:ext cx="340401" cy="343497"/>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微软雅黑" pitchFamily="34" charset="-122"/>
              <a:ea typeface="微软雅黑" pitchFamily="34" charset="-122"/>
            </a:endParaRPr>
          </a:p>
        </p:txBody>
      </p:sp>
      <p:sp>
        <p:nvSpPr>
          <p:cNvPr id="76" name="Freeform 17"/>
          <p:cNvSpPr>
            <a:spLocks/>
          </p:cNvSpPr>
          <p:nvPr/>
        </p:nvSpPr>
        <p:spPr bwMode="auto">
          <a:xfrm>
            <a:off x="4609581" y="2352510"/>
            <a:ext cx="340401" cy="343497"/>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charset="0"/>
              <a:ea typeface="华文细黑" pitchFamily="2" charset="-122"/>
            </a:endParaRPr>
          </a:p>
        </p:txBody>
      </p:sp>
      <p:sp>
        <p:nvSpPr>
          <p:cNvPr id="77" name="Freeform 18"/>
          <p:cNvSpPr>
            <a:spLocks/>
          </p:cNvSpPr>
          <p:nvPr/>
        </p:nvSpPr>
        <p:spPr bwMode="auto">
          <a:xfrm>
            <a:off x="4180089" y="2782314"/>
            <a:ext cx="340401" cy="343497"/>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charset="0"/>
              <a:ea typeface="华文细黑" pitchFamily="2" charset="-122"/>
            </a:endParaRPr>
          </a:p>
        </p:txBody>
      </p:sp>
      <p:sp>
        <p:nvSpPr>
          <p:cNvPr id="78" name="Freeform 19"/>
          <p:cNvSpPr>
            <a:spLocks/>
          </p:cNvSpPr>
          <p:nvPr/>
        </p:nvSpPr>
        <p:spPr bwMode="auto">
          <a:xfrm>
            <a:off x="4609581" y="2782314"/>
            <a:ext cx="340401" cy="343497"/>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charset="0"/>
              <a:ea typeface="华文细黑" pitchFamily="2" charset="-122"/>
            </a:endParaRPr>
          </a:p>
        </p:txBody>
      </p:sp>
      <p:sp>
        <p:nvSpPr>
          <p:cNvPr id="79" name="矩形 78"/>
          <p:cNvSpPr/>
          <p:nvPr/>
        </p:nvSpPr>
        <p:spPr>
          <a:xfrm>
            <a:off x="4341281" y="2445258"/>
            <a:ext cx="117593" cy="215444"/>
          </a:xfrm>
          <a:prstGeom prst="rect">
            <a:avLst/>
          </a:prstGeom>
        </p:spPr>
        <p:txBody>
          <a:bodyPr wrap="square" lIns="0" tIns="0" rIns="0" bIns="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srgbClr val="AC0000"/>
                </a:solidFill>
                <a:effectLst/>
                <a:uLnTx/>
                <a:uFillTx/>
                <a:latin typeface="微软雅黑" pitchFamily="34" charset="-122"/>
                <a:ea typeface="微软雅黑" pitchFamily="34" charset="-122"/>
              </a:rPr>
              <a:t>1</a:t>
            </a:r>
            <a:endParaRPr kumimoji="0" lang="zh-CN" altLang="en-US" sz="1400" b="1" i="0" u="none" strike="noStrike" kern="1200" cap="none" spc="0" normalizeH="0" baseline="0" noProof="0" dirty="0">
              <a:ln>
                <a:noFill/>
              </a:ln>
              <a:solidFill>
                <a:srgbClr val="AC0000"/>
              </a:solidFill>
              <a:effectLst/>
              <a:uLnTx/>
              <a:uFillTx/>
              <a:latin typeface="微软雅黑" pitchFamily="34" charset="-122"/>
              <a:ea typeface="微软雅黑" pitchFamily="34" charset="-122"/>
            </a:endParaRPr>
          </a:p>
        </p:txBody>
      </p:sp>
      <p:sp>
        <p:nvSpPr>
          <p:cNvPr id="80" name="矩形 79"/>
          <p:cNvSpPr/>
          <p:nvPr/>
        </p:nvSpPr>
        <p:spPr>
          <a:xfrm>
            <a:off x="4662668" y="2445258"/>
            <a:ext cx="117593" cy="215444"/>
          </a:xfrm>
          <a:prstGeom prst="rect">
            <a:avLst/>
          </a:prstGeom>
        </p:spPr>
        <p:txBody>
          <a:bodyPr wrap="square" lIns="0" tIns="0" rIns="0" bIns="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smtClean="0">
                <a:ln>
                  <a:noFill/>
                </a:ln>
                <a:solidFill>
                  <a:srgbClr val="AC0000"/>
                </a:solidFill>
                <a:effectLst/>
                <a:uLnTx/>
                <a:uFillTx/>
                <a:latin typeface="微软雅黑" pitchFamily="34" charset="-122"/>
                <a:ea typeface="微软雅黑" pitchFamily="34" charset="-122"/>
              </a:rPr>
              <a:t>2</a:t>
            </a:r>
            <a:endParaRPr kumimoji="0" lang="zh-CN" altLang="en-US" sz="1400" b="1" i="0" u="none" strike="noStrike" kern="1200" cap="none" spc="0" normalizeH="0" baseline="0" noProof="0" dirty="0">
              <a:ln>
                <a:noFill/>
              </a:ln>
              <a:solidFill>
                <a:srgbClr val="AC0000"/>
              </a:solidFill>
              <a:effectLst/>
              <a:uLnTx/>
              <a:uFillTx/>
              <a:latin typeface="微软雅黑" pitchFamily="34" charset="-122"/>
              <a:ea typeface="微软雅黑" pitchFamily="34" charset="-122"/>
            </a:endParaRPr>
          </a:p>
        </p:txBody>
      </p:sp>
      <p:sp>
        <p:nvSpPr>
          <p:cNvPr id="81" name="矩形 80"/>
          <p:cNvSpPr/>
          <p:nvPr/>
        </p:nvSpPr>
        <p:spPr>
          <a:xfrm>
            <a:off x="4341280" y="2799550"/>
            <a:ext cx="117594" cy="215444"/>
          </a:xfrm>
          <a:prstGeom prst="rect">
            <a:avLst/>
          </a:prstGeom>
        </p:spPr>
        <p:txBody>
          <a:bodyPr wrap="square" lIns="0" tIns="0" rIns="0" bIns="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smtClean="0">
                <a:ln>
                  <a:noFill/>
                </a:ln>
                <a:solidFill>
                  <a:srgbClr val="AC0000"/>
                </a:solidFill>
                <a:effectLst/>
                <a:uLnTx/>
                <a:uFillTx/>
                <a:latin typeface="微软雅黑" pitchFamily="34" charset="-122"/>
                <a:ea typeface="微软雅黑" pitchFamily="34" charset="-122"/>
              </a:rPr>
              <a:t>3</a:t>
            </a:r>
            <a:endParaRPr kumimoji="0" lang="zh-CN" altLang="en-US" sz="1400" b="1" i="0" u="none" strike="noStrike" kern="1200" cap="none" spc="0" normalizeH="0" baseline="0" noProof="0" dirty="0">
              <a:ln>
                <a:noFill/>
              </a:ln>
              <a:solidFill>
                <a:srgbClr val="AC0000"/>
              </a:solidFill>
              <a:effectLst/>
              <a:uLnTx/>
              <a:uFillTx/>
              <a:latin typeface="微软雅黑" pitchFamily="34" charset="-122"/>
              <a:ea typeface="微软雅黑" pitchFamily="34" charset="-122"/>
            </a:endParaRPr>
          </a:p>
        </p:txBody>
      </p:sp>
      <p:sp>
        <p:nvSpPr>
          <p:cNvPr id="82" name="矩形 81"/>
          <p:cNvSpPr/>
          <p:nvPr/>
        </p:nvSpPr>
        <p:spPr>
          <a:xfrm>
            <a:off x="4662668" y="2799551"/>
            <a:ext cx="117593" cy="215444"/>
          </a:xfrm>
          <a:prstGeom prst="rect">
            <a:avLst/>
          </a:prstGeom>
        </p:spPr>
        <p:txBody>
          <a:bodyPr wrap="square" lIns="0" tIns="0" rIns="0" bIns="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smtClean="0">
                <a:ln>
                  <a:noFill/>
                </a:ln>
                <a:solidFill>
                  <a:srgbClr val="AC0000"/>
                </a:solidFill>
                <a:effectLst/>
                <a:uLnTx/>
                <a:uFillTx/>
                <a:latin typeface="微软雅黑" pitchFamily="34" charset="-122"/>
                <a:ea typeface="微软雅黑" pitchFamily="34" charset="-122"/>
              </a:rPr>
              <a:t>4</a:t>
            </a:r>
            <a:endParaRPr kumimoji="0" lang="zh-CN" altLang="en-US" sz="1400" b="1" i="0" u="none" strike="noStrike" kern="1200" cap="none" spc="0" normalizeH="0" baseline="0" noProof="0" dirty="0">
              <a:ln>
                <a:noFill/>
              </a:ln>
              <a:solidFill>
                <a:srgbClr val="AC0000"/>
              </a:solidFill>
              <a:effectLst/>
              <a:uLnTx/>
              <a:uFillTx/>
              <a:latin typeface="微软雅黑" pitchFamily="34" charset="-122"/>
              <a:ea typeface="微软雅黑" pitchFamily="34" charset="-122"/>
            </a:endParaRPr>
          </a:p>
        </p:txBody>
      </p:sp>
      <p:sp>
        <p:nvSpPr>
          <p:cNvPr id="83" name="TextBox 82"/>
          <p:cNvSpPr txBox="1"/>
          <p:nvPr/>
        </p:nvSpPr>
        <p:spPr>
          <a:xfrm>
            <a:off x="730604" y="1203598"/>
            <a:ext cx="2161176"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点击输入简要文字内容</a:t>
            </a: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a:t>
            </a:r>
            <a:endParaRPr kumimoji="0" lang="en-US" altLang="zh-CN"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文字</a:t>
            </a: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内容需概括精炼</a:t>
            </a: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a:t>
            </a:r>
            <a:endParaRPr kumimoji="0" lang="en-US" altLang="zh-CN"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不用</a:t>
            </a: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多余的文字修饰</a:t>
            </a: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a:t>
            </a:r>
            <a:endParaRPr kumimoji="0" lang="en-US" altLang="zh-CN"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言简意赅</a:t>
            </a: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的说明分项内容</a:t>
            </a:r>
            <a:r>
              <a:rPr kumimoji="0" lang="en-US" altLang="zh-CN"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a:t>
            </a:r>
          </a:p>
        </p:txBody>
      </p:sp>
      <p:sp>
        <p:nvSpPr>
          <p:cNvPr id="84" name="TextBox 83"/>
          <p:cNvSpPr txBox="1"/>
          <p:nvPr/>
        </p:nvSpPr>
        <p:spPr>
          <a:xfrm>
            <a:off x="3362759" y="1593391"/>
            <a:ext cx="898156" cy="661720"/>
          </a:xfrm>
          <a:prstGeom prst="rect">
            <a:avLst/>
          </a:prstGeom>
          <a:noFill/>
        </p:spPr>
        <p:txBody>
          <a:bodyPr wrap="square" l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添 加</a:t>
            </a:r>
            <a:endParaRPr kumimoji="0" lang="en-US" altLang="zh-CN"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标 题</a:t>
            </a:r>
            <a:endParaRPr kumimoji="0" lang="zh-CN" altLang="en-US" sz="20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85" name="TextBox 84"/>
          <p:cNvSpPr txBox="1"/>
          <p:nvPr/>
        </p:nvSpPr>
        <p:spPr>
          <a:xfrm>
            <a:off x="4884825" y="1593391"/>
            <a:ext cx="866818" cy="661720"/>
          </a:xfrm>
          <a:prstGeom prst="rect">
            <a:avLst/>
          </a:prstGeom>
          <a:noFill/>
        </p:spPr>
        <p:txBody>
          <a:bodyPr wrap="square" l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添 加</a:t>
            </a:r>
            <a:endParaRPr kumimoji="0" lang="en-US" altLang="zh-CN"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标 题</a:t>
            </a:r>
            <a:endParaRPr kumimoji="0" lang="zh-CN" altLang="en-US" sz="20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86" name="TextBox 85"/>
          <p:cNvSpPr txBox="1"/>
          <p:nvPr/>
        </p:nvSpPr>
        <p:spPr>
          <a:xfrm>
            <a:off x="3373874" y="3101646"/>
            <a:ext cx="875926" cy="661720"/>
          </a:xfrm>
          <a:prstGeom prst="rect">
            <a:avLst/>
          </a:prstGeom>
          <a:noFill/>
        </p:spPr>
        <p:txBody>
          <a:bodyPr wrap="square" l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添 加</a:t>
            </a:r>
            <a:endParaRPr kumimoji="0" lang="en-US" altLang="zh-CN"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标 题</a:t>
            </a:r>
            <a:endParaRPr kumimoji="0" lang="zh-CN" altLang="en-US" sz="20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87" name="TextBox 86"/>
          <p:cNvSpPr txBox="1"/>
          <p:nvPr/>
        </p:nvSpPr>
        <p:spPr>
          <a:xfrm>
            <a:off x="4884825" y="3101646"/>
            <a:ext cx="866818" cy="661720"/>
          </a:xfrm>
          <a:prstGeom prst="rect">
            <a:avLst/>
          </a:prstGeom>
          <a:noFill/>
        </p:spPr>
        <p:txBody>
          <a:bodyPr wrap="square" l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添 加</a:t>
            </a:r>
            <a:endParaRPr kumimoji="0" lang="en-US" altLang="zh-CN"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标 题</a:t>
            </a:r>
            <a:endParaRPr kumimoji="0" lang="zh-CN" altLang="en-US" sz="20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88" name="TextBox 87"/>
          <p:cNvSpPr txBox="1"/>
          <p:nvPr/>
        </p:nvSpPr>
        <p:spPr>
          <a:xfrm>
            <a:off x="6265248" y="1203598"/>
            <a:ext cx="2411208"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点击输入简要文字内容</a:t>
            </a: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a:t>
            </a:r>
            <a:endParaRPr kumimoji="0" lang="en-US" altLang="zh-CN"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文字</a:t>
            </a: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内容需概括精炼</a:t>
            </a: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a:t>
            </a:r>
            <a:endParaRPr kumimoji="0" lang="en-US" altLang="zh-CN"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不用</a:t>
            </a: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多余的文字修饰</a:t>
            </a: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a:t>
            </a:r>
            <a:endParaRPr kumimoji="0" lang="en-US" altLang="zh-CN"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言简意赅</a:t>
            </a: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的说明分项内容</a:t>
            </a:r>
            <a:r>
              <a:rPr kumimoji="0" lang="en-US" altLang="zh-CN"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a:t>
            </a:r>
          </a:p>
        </p:txBody>
      </p:sp>
      <p:sp>
        <p:nvSpPr>
          <p:cNvPr id="89" name="TextBox 88"/>
          <p:cNvSpPr txBox="1"/>
          <p:nvPr/>
        </p:nvSpPr>
        <p:spPr>
          <a:xfrm>
            <a:off x="730604" y="2931790"/>
            <a:ext cx="2185212"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点击输入简要文字内容</a:t>
            </a: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a:t>
            </a:r>
            <a:endParaRPr kumimoji="0" lang="en-US" altLang="zh-CN"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文字</a:t>
            </a: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内容需概括精炼</a:t>
            </a: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a:t>
            </a:r>
            <a:endParaRPr kumimoji="0" lang="en-US" altLang="zh-CN"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不用</a:t>
            </a: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多余的文字修饰</a:t>
            </a: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a:t>
            </a:r>
            <a:endParaRPr kumimoji="0" lang="en-US" altLang="zh-CN"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言简意赅</a:t>
            </a: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的说明分项内容</a:t>
            </a:r>
            <a:r>
              <a:rPr kumimoji="0" lang="en-US" altLang="zh-CN"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a:t>
            </a:r>
          </a:p>
        </p:txBody>
      </p:sp>
      <p:sp>
        <p:nvSpPr>
          <p:cNvPr id="90" name="TextBox 89"/>
          <p:cNvSpPr txBox="1"/>
          <p:nvPr/>
        </p:nvSpPr>
        <p:spPr>
          <a:xfrm>
            <a:off x="6293228" y="2931790"/>
            <a:ext cx="2167204"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点击输入简要文字内容</a:t>
            </a: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a:t>
            </a:r>
            <a:endParaRPr kumimoji="0" lang="en-US" altLang="zh-CN"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文字</a:t>
            </a: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内容需概括精炼</a:t>
            </a: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a:t>
            </a:r>
            <a:endParaRPr kumimoji="0" lang="en-US" altLang="zh-CN"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不用</a:t>
            </a: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多余的文字修饰</a:t>
            </a: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a:t>
            </a:r>
            <a:endParaRPr kumimoji="0" lang="en-US" altLang="zh-CN"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rPr>
              <a:t>言简意赅</a:t>
            </a: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的说明分项内容</a:t>
            </a:r>
            <a:r>
              <a:rPr kumimoji="0" lang="en-US" altLang="zh-CN"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rPr>
              <a:t>……</a:t>
            </a:r>
          </a:p>
        </p:txBody>
      </p:sp>
    </p:spTree>
    <p:extLst>
      <p:ext uri="{BB962C8B-B14F-4D97-AF65-F5344CB8AC3E}">
        <p14:creationId xmlns:p14="http://schemas.microsoft.com/office/powerpoint/2010/main" xmlns="" val="4092791071"/>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450"/>
                            </p:stCondLst>
                            <p:childTnLst>
                              <p:par>
                                <p:cTn id="13" presetID="53" presetClass="entr" presetSubtype="528" repeatCount="2000" fill="hold" grpId="0" nodeType="afterEffect">
                                  <p:stCondLst>
                                    <p:cond delay="0"/>
                                  </p:stCondLst>
                                  <p:childTnLst>
                                    <p:set>
                                      <p:cBhvr>
                                        <p:cTn id="14" dur="1" fill="hold">
                                          <p:stCondLst>
                                            <p:cond delay="0"/>
                                          </p:stCondLst>
                                        </p:cTn>
                                        <p:tgtEl>
                                          <p:spTgt spid="84"/>
                                        </p:tgtEl>
                                        <p:attrNameLst>
                                          <p:attrName>style.visibility</p:attrName>
                                        </p:attrNameLst>
                                      </p:cBhvr>
                                      <p:to>
                                        <p:strVal val="visible"/>
                                      </p:to>
                                    </p:set>
                                    <p:anim calcmode="lin" valueType="num">
                                      <p:cBhvr>
                                        <p:cTn id="15" dur="400" fill="hold"/>
                                        <p:tgtEl>
                                          <p:spTgt spid="84"/>
                                        </p:tgtEl>
                                        <p:attrNameLst>
                                          <p:attrName>ppt_w</p:attrName>
                                        </p:attrNameLst>
                                      </p:cBhvr>
                                      <p:tavLst>
                                        <p:tav tm="0">
                                          <p:val>
                                            <p:fltVal val="0"/>
                                          </p:val>
                                        </p:tav>
                                        <p:tav tm="100000">
                                          <p:val>
                                            <p:strVal val="#ppt_w"/>
                                          </p:val>
                                        </p:tav>
                                      </p:tavLst>
                                    </p:anim>
                                    <p:anim calcmode="lin" valueType="num">
                                      <p:cBhvr>
                                        <p:cTn id="16" dur="400" fill="hold"/>
                                        <p:tgtEl>
                                          <p:spTgt spid="84"/>
                                        </p:tgtEl>
                                        <p:attrNameLst>
                                          <p:attrName>ppt_h</p:attrName>
                                        </p:attrNameLst>
                                      </p:cBhvr>
                                      <p:tavLst>
                                        <p:tav tm="0">
                                          <p:val>
                                            <p:fltVal val="0"/>
                                          </p:val>
                                        </p:tav>
                                        <p:tav tm="100000">
                                          <p:val>
                                            <p:strVal val="#ppt_h"/>
                                          </p:val>
                                        </p:tav>
                                      </p:tavLst>
                                    </p:anim>
                                    <p:animEffect transition="in" filter="fade">
                                      <p:cBhvr>
                                        <p:cTn id="17" dur="400"/>
                                        <p:tgtEl>
                                          <p:spTgt spid="84"/>
                                        </p:tgtEl>
                                      </p:cBhvr>
                                    </p:animEffect>
                                    <p:anim calcmode="lin" valueType="num">
                                      <p:cBhvr>
                                        <p:cTn id="18" dur="400" fill="hold"/>
                                        <p:tgtEl>
                                          <p:spTgt spid="84"/>
                                        </p:tgtEl>
                                        <p:attrNameLst>
                                          <p:attrName>ppt_x</p:attrName>
                                        </p:attrNameLst>
                                      </p:cBhvr>
                                      <p:tavLst>
                                        <p:tav tm="0">
                                          <p:val>
                                            <p:fltVal val="0.5"/>
                                          </p:val>
                                        </p:tav>
                                        <p:tav tm="100000">
                                          <p:val>
                                            <p:strVal val="#ppt_x"/>
                                          </p:val>
                                        </p:tav>
                                      </p:tavLst>
                                    </p:anim>
                                    <p:anim calcmode="lin" valueType="num">
                                      <p:cBhvr>
                                        <p:cTn id="19" dur="400" fill="hold"/>
                                        <p:tgtEl>
                                          <p:spTgt spid="84"/>
                                        </p:tgtEl>
                                        <p:attrNameLst>
                                          <p:attrName>ppt_y</p:attrName>
                                        </p:attrNameLst>
                                      </p:cBhvr>
                                      <p:tavLst>
                                        <p:tav tm="0">
                                          <p:val>
                                            <p:fltVal val="0.5"/>
                                          </p:val>
                                        </p:tav>
                                        <p:tav tm="100000">
                                          <p:val>
                                            <p:strVal val="#ppt_y"/>
                                          </p:val>
                                        </p:tav>
                                      </p:tavLst>
                                    </p:anim>
                                  </p:childTnLst>
                                </p:cTn>
                              </p:par>
                              <p:par>
                                <p:cTn id="20" presetID="53" presetClass="entr" presetSubtype="528" repeatCount="2000"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400" fill="hold"/>
                                        <p:tgtEl>
                                          <p:spTgt spid="45"/>
                                        </p:tgtEl>
                                        <p:attrNameLst>
                                          <p:attrName>ppt_w</p:attrName>
                                        </p:attrNameLst>
                                      </p:cBhvr>
                                      <p:tavLst>
                                        <p:tav tm="0">
                                          <p:val>
                                            <p:fltVal val="0"/>
                                          </p:val>
                                        </p:tav>
                                        <p:tav tm="100000">
                                          <p:val>
                                            <p:strVal val="#ppt_w"/>
                                          </p:val>
                                        </p:tav>
                                      </p:tavLst>
                                    </p:anim>
                                    <p:anim calcmode="lin" valueType="num">
                                      <p:cBhvr>
                                        <p:cTn id="23" dur="400" fill="hold"/>
                                        <p:tgtEl>
                                          <p:spTgt spid="45"/>
                                        </p:tgtEl>
                                        <p:attrNameLst>
                                          <p:attrName>ppt_h</p:attrName>
                                        </p:attrNameLst>
                                      </p:cBhvr>
                                      <p:tavLst>
                                        <p:tav tm="0">
                                          <p:val>
                                            <p:fltVal val="0"/>
                                          </p:val>
                                        </p:tav>
                                        <p:tav tm="100000">
                                          <p:val>
                                            <p:strVal val="#ppt_h"/>
                                          </p:val>
                                        </p:tav>
                                      </p:tavLst>
                                    </p:anim>
                                    <p:animEffect transition="in" filter="fade">
                                      <p:cBhvr>
                                        <p:cTn id="24" dur="400"/>
                                        <p:tgtEl>
                                          <p:spTgt spid="45"/>
                                        </p:tgtEl>
                                      </p:cBhvr>
                                    </p:animEffect>
                                    <p:anim calcmode="lin" valueType="num">
                                      <p:cBhvr>
                                        <p:cTn id="25" dur="400" fill="hold"/>
                                        <p:tgtEl>
                                          <p:spTgt spid="45"/>
                                        </p:tgtEl>
                                        <p:attrNameLst>
                                          <p:attrName>ppt_x</p:attrName>
                                        </p:attrNameLst>
                                      </p:cBhvr>
                                      <p:tavLst>
                                        <p:tav tm="0">
                                          <p:val>
                                            <p:fltVal val="0.5"/>
                                          </p:val>
                                        </p:tav>
                                        <p:tav tm="100000">
                                          <p:val>
                                            <p:strVal val="#ppt_x"/>
                                          </p:val>
                                        </p:tav>
                                      </p:tavLst>
                                    </p:anim>
                                    <p:anim calcmode="lin" valueType="num">
                                      <p:cBhvr>
                                        <p:cTn id="26" dur="400" fill="hold"/>
                                        <p:tgtEl>
                                          <p:spTgt spid="45"/>
                                        </p:tgtEl>
                                        <p:attrNameLst>
                                          <p:attrName>ppt_y</p:attrName>
                                        </p:attrNameLst>
                                      </p:cBhvr>
                                      <p:tavLst>
                                        <p:tav tm="0">
                                          <p:val>
                                            <p:fltVal val="0.5"/>
                                          </p:val>
                                        </p:tav>
                                        <p:tav tm="100000">
                                          <p:val>
                                            <p:strVal val="#ppt_y"/>
                                          </p:val>
                                        </p:tav>
                                      </p:tavLst>
                                    </p:anim>
                                  </p:childTnLst>
                                </p:cTn>
                              </p:par>
                              <p:par>
                                <p:cTn id="27" presetID="53" presetClass="entr" presetSubtype="528" repeatCount="2000" fill="hold" grpId="0" nodeType="withEffect">
                                  <p:stCondLst>
                                    <p:cond delay="0"/>
                                  </p:stCondLst>
                                  <p:childTnLst>
                                    <p:set>
                                      <p:cBhvr>
                                        <p:cTn id="28" dur="1" fill="hold">
                                          <p:stCondLst>
                                            <p:cond delay="0"/>
                                          </p:stCondLst>
                                        </p:cTn>
                                        <p:tgtEl>
                                          <p:spTgt spid="75"/>
                                        </p:tgtEl>
                                        <p:attrNameLst>
                                          <p:attrName>style.visibility</p:attrName>
                                        </p:attrNameLst>
                                      </p:cBhvr>
                                      <p:to>
                                        <p:strVal val="visible"/>
                                      </p:to>
                                    </p:set>
                                    <p:anim calcmode="lin" valueType="num">
                                      <p:cBhvr>
                                        <p:cTn id="29" dur="400" fill="hold"/>
                                        <p:tgtEl>
                                          <p:spTgt spid="75"/>
                                        </p:tgtEl>
                                        <p:attrNameLst>
                                          <p:attrName>ppt_w</p:attrName>
                                        </p:attrNameLst>
                                      </p:cBhvr>
                                      <p:tavLst>
                                        <p:tav tm="0">
                                          <p:val>
                                            <p:fltVal val="0"/>
                                          </p:val>
                                        </p:tav>
                                        <p:tav tm="100000">
                                          <p:val>
                                            <p:strVal val="#ppt_w"/>
                                          </p:val>
                                        </p:tav>
                                      </p:tavLst>
                                    </p:anim>
                                    <p:anim calcmode="lin" valueType="num">
                                      <p:cBhvr>
                                        <p:cTn id="30" dur="400" fill="hold"/>
                                        <p:tgtEl>
                                          <p:spTgt spid="75"/>
                                        </p:tgtEl>
                                        <p:attrNameLst>
                                          <p:attrName>ppt_h</p:attrName>
                                        </p:attrNameLst>
                                      </p:cBhvr>
                                      <p:tavLst>
                                        <p:tav tm="0">
                                          <p:val>
                                            <p:fltVal val="0"/>
                                          </p:val>
                                        </p:tav>
                                        <p:tav tm="100000">
                                          <p:val>
                                            <p:strVal val="#ppt_h"/>
                                          </p:val>
                                        </p:tav>
                                      </p:tavLst>
                                    </p:anim>
                                    <p:animEffect transition="in" filter="fade">
                                      <p:cBhvr>
                                        <p:cTn id="31" dur="400"/>
                                        <p:tgtEl>
                                          <p:spTgt spid="75"/>
                                        </p:tgtEl>
                                      </p:cBhvr>
                                    </p:animEffect>
                                    <p:anim calcmode="lin" valueType="num">
                                      <p:cBhvr>
                                        <p:cTn id="32" dur="400" fill="hold"/>
                                        <p:tgtEl>
                                          <p:spTgt spid="75"/>
                                        </p:tgtEl>
                                        <p:attrNameLst>
                                          <p:attrName>ppt_x</p:attrName>
                                        </p:attrNameLst>
                                      </p:cBhvr>
                                      <p:tavLst>
                                        <p:tav tm="0">
                                          <p:val>
                                            <p:fltVal val="0.5"/>
                                          </p:val>
                                        </p:tav>
                                        <p:tav tm="100000">
                                          <p:val>
                                            <p:strVal val="#ppt_x"/>
                                          </p:val>
                                        </p:tav>
                                      </p:tavLst>
                                    </p:anim>
                                    <p:anim calcmode="lin" valueType="num">
                                      <p:cBhvr>
                                        <p:cTn id="33" dur="400" fill="hold"/>
                                        <p:tgtEl>
                                          <p:spTgt spid="75"/>
                                        </p:tgtEl>
                                        <p:attrNameLst>
                                          <p:attrName>ppt_y</p:attrName>
                                        </p:attrNameLst>
                                      </p:cBhvr>
                                      <p:tavLst>
                                        <p:tav tm="0">
                                          <p:val>
                                            <p:fltVal val="0.5"/>
                                          </p:val>
                                        </p:tav>
                                        <p:tav tm="100000">
                                          <p:val>
                                            <p:strVal val="#ppt_y"/>
                                          </p:val>
                                        </p:tav>
                                      </p:tavLst>
                                    </p:anim>
                                  </p:childTnLst>
                                </p:cTn>
                              </p:par>
                              <p:par>
                                <p:cTn id="34" presetID="53" presetClass="entr" presetSubtype="528" repeatCount="2000" fill="hold" grpId="0" nodeType="withEffect">
                                  <p:stCondLst>
                                    <p:cond delay="0"/>
                                  </p:stCondLst>
                                  <p:childTnLst>
                                    <p:set>
                                      <p:cBhvr>
                                        <p:cTn id="35" dur="1" fill="hold">
                                          <p:stCondLst>
                                            <p:cond delay="0"/>
                                          </p:stCondLst>
                                        </p:cTn>
                                        <p:tgtEl>
                                          <p:spTgt spid="79"/>
                                        </p:tgtEl>
                                        <p:attrNameLst>
                                          <p:attrName>style.visibility</p:attrName>
                                        </p:attrNameLst>
                                      </p:cBhvr>
                                      <p:to>
                                        <p:strVal val="visible"/>
                                      </p:to>
                                    </p:set>
                                    <p:anim calcmode="lin" valueType="num">
                                      <p:cBhvr>
                                        <p:cTn id="36" dur="400" fill="hold"/>
                                        <p:tgtEl>
                                          <p:spTgt spid="79"/>
                                        </p:tgtEl>
                                        <p:attrNameLst>
                                          <p:attrName>ppt_w</p:attrName>
                                        </p:attrNameLst>
                                      </p:cBhvr>
                                      <p:tavLst>
                                        <p:tav tm="0">
                                          <p:val>
                                            <p:fltVal val="0"/>
                                          </p:val>
                                        </p:tav>
                                        <p:tav tm="100000">
                                          <p:val>
                                            <p:strVal val="#ppt_w"/>
                                          </p:val>
                                        </p:tav>
                                      </p:tavLst>
                                    </p:anim>
                                    <p:anim calcmode="lin" valueType="num">
                                      <p:cBhvr>
                                        <p:cTn id="37" dur="400" fill="hold"/>
                                        <p:tgtEl>
                                          <p:spTgt spid="79"/>
                                        </p:tgtEl>
                                        <p:attrNameLst>
                                          <p:attrName>ppt_h</p:attrName>
                                        </p:attrNameLst>
                                      </p:cBhvr>
                                      <p:tavLst>
                                        <p:tav tm="0">
                                          <p:val>
                                            <p:fltVal val="0"/>
                                          </p:val>
                                        </p:tav>
                                        <p:tav tm="100000">
                                          <p:val>
                                            <p:strVal val="#ppt_h"/>
                                          </p:val>
                                        </p:tav>
                                      </p:tavLst>
                                    </p:anim>
                                    <p:animEffect transition="in" filter="fade">
                                      <p:cBhvr>
                                        <p:cTn id="38" dur="400"/>
                                        <p:tgtEl>
                                          <p:spTgt spid="79"/>
                                        </p:tgtEl>
                                      </p:cBhvr>
                                    </p:animEffect>
                                    <p:anim calcmode="lin" valueType="num">
                                      <p:cBhvr>
                                        <p:cTn id="39" dur="400" fill="hold"/>
                                        <p:tgtEl>
                                          <p:spTgt spid="79"/>
                                        </p:tgtEl>
                                        <p:attrNameLst>
                                          <p:attrName>ppt_x</p:attrName>
                                        </p:attrNameLst>
                                      </p:cBhvr>
                                      <p:tavLst>
                                        <p:tav tm="0">
                                          <p:val>
                                            <p:fltVal val="0.5"/>
                                          </p:val>
                                        </p:tav>
                                        <p:tav tm="100000">
                                          <p:val>
                                            <p:strVal val="#ppt_x"/>
                                          </p:val>
                                        </p:tav>
                                      </p:tavLst>
                                    </p:anim>
                                    <p:anim calcmode="lin" valueType="num">
                                      <p:cBhvr>
                                        <p:cTn id="40" dur="400" fill="hold"/>
                                        <p:tgtEl>
                                          <p:spTgt spid="79"/>
                                        </p:tgtEl>
                                        <p:attrNameLst>
                                          <p:attrName>ppt_y</p:attrName>
                                        </p:attrNameLst>
                                      </p:cBhvr>
                                      <p:tavLst>
                                        <p:tav tm="0">
                                          <p:val>
                                            <p:fltVal val="0.5"/>
                                          </p:val>
                                        </p:tav>
                                        <p:tav tm="100000">
                                          <p:val>
                                            <p:strVal val="#ppt_y"/>
                                          </p:val>
                                        </p:tav>
                                      </p:tavLst>
                                    </p:anim>
                                  </p:childTnLst>
                                </p:cTn>
                              </p:par>
                            </p:childTnLst>
                          </p:cTn>
                        </p:par>
                        <p:par>
                          <p:cTn id="41" fill="hold">
                            <p:stCondLst>
                              <p:cond delay="1250"/>
                            </p:stCondLst>
                            <p:childTnLst>
                              <p:par>
                                <p:cTn id="42" presetID="53" presetClass="entr" presetSubtype="528" repeatCount="2000" fill="hold" grpId="0" nodeType="afterEffect">
                                  <p:stCondLst>
                                    <p:cond delay="0"/>
                                  </p:stCondLst>
                                  <p:childTnLst>
                                    <p:set>
                                      <p:cBhvr>
                                        <p:cTn id="43" dur="1" fill="hold">
                                          <p:stCondLst>
                                            <p:cond delay="0"/>
                                          </p:stCondLst>
                                        </p:cTn>
                                        <p:tgtEl>
                                          <p:spTgt spid="85"/>
                                        </p:tgtEl>
                                        <p:attrNameLst>
                                          <p:attrName>style.visibility</p:attrName>
                                        </p:attrNameLst>
                                      </p:cBhvr>
                                      <p:to>
                                        <p:strVal val="visible"/>
                                      </p:to>
                                    </p:set>
                                    <p:anim calcmode="lin" valueType="num">
                                      <p:cBhvr>
                                        <p:cTn id="44" dur="400" fill="hold"/>
                                        <p:tgtEl>
                                          <p:spTgt spid="85"/>
                                        </p:tgtEl>
                                        <p:attrNameLst>
                                          <p:attrName>ppt_w</p:attrName>
                                        </p:attrNameLst>
                                      </p:cBhvr>
                                      <p:tavLst>
                                        <p:tav tm="0">
                                          <p:val>
                                            <p:fltVal val="0"/>
                                          </p:val>
                                        </p:tav>
                                        <p:tav tm="100000">
                                          <p:val>
                                            <p:strVal val="#ppt_w"/>
                                          </p:val>
                                        </p:tav>
                                      </p:tavLst>
                                    </p:anim>
                                    <p:anim calcmode="lin" valueType="num">
                                      <p:cBhvr>
                                        <p:cTn id="45" dur="400" fill="hold"/>
                                        <p:tgtEl>
                                          <p:spTgt spid="85"/>
                                        </p:tgtEl>
                                        <p:attrNameLst>
                                          <p:attrName>ppt_h</p:attrName>
                                        </p:attrNameLst>
                                      </p:cBhvr>
                                      <p:tavLst>
                                        <p:tav tm="0">
                                          <p:val>
                                            <p:fltVal val="0"/>
                                          </p:val>
                                        </p:tav>
                                        <p:tav tm="100000">
                                          <p:val>
                                            <p:strVal val="#ppt_h"/>
                                          </p:val>
                                        </p:tav>
                                      </p:tavLst>
                                    </p:anim>
                                    <p:animEffect transition="in" filter="fade">
                                      <p:cBhvr>
                                        <p:cTn id="46" dur="400"/>
                                        <p:tgtEl>
                                          <p:spTgt spid="85"/>
                                        </p:tgtEl>
                                      </p:cBhvr>
                                    </p:animEffect>
                                    <p:anim calcmode="lin" valueType="num">
                                      <p:cBhvr>
                                        <p:cTn id="47" dur="400" fill="hold"/>
                                        <p:tgtEl>
                                          <p:spTgt spid="85"/>
                                        </p:tgtEl>
                                        <p:attrNameLst>
                                          <p:attrName>ppt_x</p:attrName>
                                        </p:attrNameLst>
                                      </p:cBhvr>
                                      <p:tavLst>
                                        <p:tav tm="0">
                                          <p:val>
                                            <p:fltVal val="0.5"/>
                                          </p:val>
                                        </p:tav>
                                        <p:tav tm="100000">
                                          <p:val>
                                            <p:strVal val="#ppt_x"/>
                                          </p:val>
                                        </p:tav>
                                      </p:tavLst>
                                    </p:anim>
                                    <p:anim calcmode="lin" valueType="num">
                                      <p:cBhvr>
                                        <p:cTn id="48" dur="400" fill="hold"/>
                                        <p:tgtEl>
                                          <p:spTgt spid="85"/>
                                        </p:tgtEl>
                                        <p:attrNameLst>
                                          <p:attrName>ppt_y</p:attrName>
                                        </p:attrNameLst>
                                      </p:cBhvr>
                                      <p:tavLst>
                                        <p:tav tm="0">
                                          <p:val>
                                            <p:fltVal val="0.5"/>
                                          </p:val>
                                        </p:tav>
                                        <p:tav tm="100000">
                                          <p:val>
                                            <p:strVal val="#ppt_y"/>
                                          </p:val>
                                        </p:tav>
                                      </p:tavLst>
                                    </p:anim>
                                  </p:childTnLst>
                                </p:cTn>
                              </p:par>
                              <p:par>
                                <p:cTn id="49" presetID="53" presetClass="entr" presetSubtype="528" repeatCount="200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400" fill="hold"/>
                                        <p:tgtEl>
                                          <p:spTgt spid="44"/>
                                        </p:tgtEl>
                                        <p:attrNameLst>
                                          <p:attrName>ppt_w</p:attrName>
                                        </p:attrNameLst>
                                      </p:cBhvr>
                                      <p:tavLst>
                                        <p:tav tm="0">
                                          <p:val>
                                            <p:fltVal val="0"/>
                                          </p:val>
                                        </p:tav>
                                        <p:tav tm="100000">
                                          <p:val>
                                            <p:strVal val="#ppt_w"/>
                                          </p:val>
                                        </p:tav>
                                      </p:tavLst>
                                    </p:anim>
                                    <p:anim calcmode="lin" valueType="num">
                                      <p:cBhvr>
                                        <p:cTn id="52" dur="400" fill="hold"/>
                                        <p:tgtEl>
                                          <p:spTgt spid="44"/>
                                        </p:tgtEl>
                                        <p:attrNameLst>
                                          <p:attrName>ppt_h</p:attrName>
                                        </p:attrNameLst>
                                      </p:cBhvr>
                                      <p:tavLst>
                                        <p:tav tm="0">
                                          <p:val>
                                            <p:fltVal val="0"/>
                                          </p:val>
                                        </p:tav>
                                        <p:tav tm="100000">
                                          <p:val>
                                            <p:strVal val="#ppt_h"/>
                                          </p:val>
                                        </p:tav>
                                      </p:tavLst>
                                    </p:anim>
                                    <p:animEffect transition="in" filter="fade">
                                      <p:cBhvr>
                                        <p:cTn id="53" dur="400"/>
                                        <p:tgtEl>
                                          <p:spTgt spid="44"/>
                                        </p:tgtEl>
                                      </p:cBhvr>
                                    </p:animEffect>
                                    <p:anim calcmode="lin" valueType="num">
                                      <p:cBhvr>
                                        <p:cTn id="54" dur="400" fill="hold"/>
                                        <p:tgtEl>
                                          <p:spTgt spid="44"/>
                                        </p:tgtEl>
                                        <p:attrNameLst>
                                          <p:attrName>ppt_x</p:attrName>
                                        </p:attrNameLst>
                                      </p:cBhvr>
                                      <p:tavLst>
                                        <p:tav tm="0">
                                          <p:val>
                                            <p:fltVal val="0.5"/>
                                          </p:val>
                                        </p:tav>
                                        <p:tav tm="100000">
                                          <p:val>
                                            <p:strVal val="#ppt_x"/>
                                          </p:val>
                                        </p:tav>
                                      </p:tavLst>
                                    </p:anim>
                                    <p:anim calcmode="lin" valueType="num">
                                      <p:cBhvr>
                                        <p:cTn id="55" dur="400" fill="hold"/>
                                        <p:tgtEl>
                                          <p:spTgt spid="44"/>
                                        </p:tgtEl>
                                        <p:attrNameLst>
                                          <p:attrName>ppt_y</p:attrName>
                                        </p:attrNameLst>
                                      </p:cBhvr>
                                      <p:tavLst>
                                        <p:tav tm="0">
                                          <p:val>
                                            <p:fltVal val="0.5"/>
                                          </p:val>
                                        </p:tav>
                                        <p:tav tm="100000">
                                          <p:val>
                                            <p:strVal val="#ppt_y"/>
                                          </p:val>
                                        </p:tav>
                                      </p:tavLst>
                                    </p:anim>
                                  </p:childTnLst>
                                </p:cTn>
                              </p:par>
                              <p:par>
                                <p:cTn id="56" presetID="53" presetClass="entr" presetSubtype="528" repeatCount="2000" fill="hold" grpId="0" nodeType="withEffect">
                                  <p:stCondLst>
                                    <p:cond delay="0"/>
                                  </p:stCondLst>
                                  <p:childTnLst>
                                    <p:set>
                                      <p:cBhvr>
                                        <p:cTn id="57" dur="1" fill="hold">
                                          <p:stCondLst>
                                            <p:cond delay="0"/>
                                          </p:stCondLst>
                                        </p:cTn>
                                        <p:tgtEl>
                                          <p:spTgt spid="76"/>
                                        </p:tgtEl>
                                        <p:attrNameLst>
                                          <p:attrName>style.visibility</p:attrName>
                                        </p:attrNameLst>
                                      </p:cBhvr>
                                      <p:to>
                                        <p:strVal val="visible"/>
                                      </p:to>
                                    </p:set>
                                    <p:anim calcmode="lin" valueType="num">
                                      <p:cBhvr>
                                        <p:cTn id="58" dur="400" fill="hold"/>
                                        <p:tgtEl>
                                          <p:spTgt spid="76"/>
                                        </p:tgtEl>
                                        <p:attrNameLst>
                                          <p:attrName>ppt_w</p:attrName>
                                        </p:attrNameLst>
                                      </p:cBhvr>
                                      <p:tavLst>
                                        <p:tav tm="0">
                                          <p:val>
                                            <p:fltVal val="0"/>
                                          </p:val>
                                        </p:tav>
                                        <p:tav tm="100000">
                                          <p:val>
                                            <p:strVal val="#ppt_w"/>
                                          </p:val>
                                        </p:tav>
                                      </p:tavLst>
                                    </p:anim>
                                    <p:anim calcmode="lin" valueType="num">
                                      <p:cBhvr>
                                        <p:cTn id="59" dur="400" fill="hold"/>
                                        <p:tgtEl>
                                          <p:spTgt spid="76"/>
                                        </p:tgtEl>
                                        <p:attrNameLst>
                                          <p:attrName>ppt_h</p:attrName>
                                        </p:attrNameLst>
                                      </p:cBhvr>
                                      <p:tavLst>
                                        <p:tav tm="0">
                                          <p:val>
                                            <p:fltVal val="0"/>
                                          </p:val>
                                        </p:tav>
                                        <p:tav tm="100000">
                                          <p:val>
                                            <p:strVal val="#ppt_h"/>
                                          </p:val>
                                        </p:tav>
                                      </p:tavLst>
                                    </p:anim>
                                    <p:animEffect transition="in" filter="fade">
                                      <p:cBhvr>
                                        <p:cTn id="60" dur="400"/>
                                        <p:tgtEl>
                                          <p:spTgt spid="76"/>
                                        </p:tgtEl>
                                      </p:cBhvr>
                                    </p:animEffect>
                                    <p:anim calcmode="lin" valueType="num">
                                      <p:cBhvr>
                                        <p:cTn id="61" dur="400" fill="hold"/>
                                        <p:tgtEl>
                                          <p:spTgt spid="76"/>
                                        </p:tgtEl>
                                        <p:attrNameLst>
                                          <p:attrName>ppt_x</p:attrName>
                                        </p:attrNameLst>
                                      </p:cBhvr>
                                      <p:tavLst>
                                        <p:tav tm="0">
                                          <p:val>
                                            <p:fltVal val="0.5"/>
                                          </p:val>
                                        </p:tav>
                                        <p:tav tm="100000">
                                          <p:val>
                                            <p:strVal val="#ppt_x"/>
                                          </p:val>
                                        </p:tav>
                                      </p:tavLst>
                                    </p:anim>
                                    <p:anim calcmode="lin" valueType="num">
                                      <p:cBhvr>
                                        <p:cTn id="62" dur="400" fill="hold"/>
                                        <p:tgtEl>
                                          <p:spTgt spid="76"/>
                                        </p:tgtEl>
                                        <p:attrNameLst>
                                          <p:attrName>ppt_y</p:attrName>
                                        </p:attrNameLst>
                                      </p:cBhvr>
                                      <p:tavLst>
                                        <p:tav tm="0">
                                          <p:val>
                                            <p:fltVal val="0.5"/>
                                          </p:val>
                                        </p:tav>
                                        <p:tav tm="100000">
                                          <p:val>
                                            <p:strVal val="#ppt_y"/>
                                          </p:val>
                                        </p:tav>
                                      </p:tavLst>
                                    </p:anim>
                                  </p:childTnLst>
                                </p:cTn>
                              </p:par>
                              <p:par>
                                <p:cTn id="63" presetID="53" presetClass="entr" presetSubtype="528" repeatCount="2000" fill="hold" grpId="0" nodeType="withEffect">
                                  <p:stCondLst>
                                    <p:cond delay="0"/>
                                  </p:stCondLst>
                                  <p:childTnLst>
                                    <p:set>
                                      <p:cBhvr>
                                        <p:cTn id="64" dur="1" fill="hold">
                                          <p:stCondLst>
                                            <p:cond delay="0"/>
                                          </p:stCondLst>
                                        </p:cTn>
                                        <p:tgtEl>
                                          <p:spTgt spid="80"/>
                                        </p:tgtEl>
                                        <p:attrNameLst>
                                          <p:attrName>style.visibility</p:attrName>
                                        </p:attrNameLst>
                                      </p:cBhvr>
                                      <p:to>
                                        <p:strVal val="visible"/>
                                      </p:to>
                                    </p:set>
                                    <p:anim calcmode="lin" valueType="num">
                                      <p:cBhvr>
                                        <p:cTn id="65" dur="400" fill="hold"/>
                                        <p:tgtEl>
                                          <p:spTgt spid="80"/>
                                        </p:tgtEl>
                                        <p:attrNameLst>
                                          <p:attrName>ppt_w</p:attrName>
                                        </p:attrNameLst>
                                      </p:cBhvr>
                                      <p:tavLst>
                                        <p:tav tm="0">
                                          <p:val>
                                            <p:fltVal val="0"/>
                                          </p:val>
                                        </p:tav>
                                        <p:tav tm="100000">
                                          <p:val>
                                            <p:strVal val="#ppt_w"/>
                                          </p:val>
                                        </p:tav>
                                      </p:tavLst>
                                    </p:anim>
                                    <p:anim calcmode="lin" valueType="num">
                                      <p:cBhvr>
                                        <p:cTn id="66" dur="400" fill="hold"/>
                                        <p:tgtEl>
                                          <p:spTgt spid="80"/>
                                        </p:tgtEl>
                                        <p:attrNameLst>
                                          <p:attrName>ppt_h</p:attrName>
                                        </p:attrNameLst>
                                      </p:cBhvr>
                                      <p:tavLst>
                                        <p:tav tm="0">
                                          <p:val>
                                            <p:fltVal val="0"/>
                                          </p:val>
                                        </p:tav>
                                        <p:tav tm="100000">
                                          <p:val>
                                            <p:strVal val="#ppt_h"/>
                                          </p:val>
                                        </p:tav>
                                      </p:tavLst>
                                    </p:anim>
                                    <p:animEffect transition="in" filter="fade">
                                      <p:cBhvr>
                                        <p:cTn id="67" dur="400"/>
                                        <p:tgtEl>
                                          <p:spTgt spid="80"/>
                                        </p:tgtEl>
                                      </p:cBhvr>
                                    </p:animEffect>
                                    <p:anim calcmode="lin" valueType="num">
                                      <p:cBhvr>
                                        <p:cTn id="68" dur="400" fill="hold"/>
                                        <p:tgtEl>
                                          <p:spTgt spid="80"/>
                                        </p:tgtEl>
                                        <p:attrNameLst>
                                          <p:attrName>ppt_x</p:attrName>
                                        </p:attrNameLst>
                                      </p:cBhvr>
                                      <p:tavLst>
                                        <p:tav tm="0">
                                          <p:val>
                                            <p:fltVal val="0.5"/>
                                          </p:val>
                                        </p:tav>
                                        <p:tav tm="100000">
                                          <p:val>
                                            <p:strVal val="#ppt_x"/>
                                          </p:val>
                                        </p:tav>
                                      </p:tavLst>
                                    </p:anim>
                                    <p:anim calcmode="lin" valueType="num">
                                      <p:cBhvr>
                                        <p:cTn id="69" dur="400" fill="hold"/>
                                        <p:tgtEl>
                                          <p:spTgt spid="80"/>
                                        </p:tgtEl>
                                        <p:attrNameLst>
                                          <p:attrName>ppt_y</p:attrName>
                                        </p:attrNameLst>
                                      </p:cBhvr>
                                      <p:tavLst>
                                        <p:tav tm="0">
                                          <p:val>
                                            <p:fltVal val="0.5"/>
                                          </p:val>
                                        </p:tav>
                                        <p:tav tm="100000">
                                          <p:val>
                                            <p:strVal val="#ppt_y"/>
                                          </p:val>
                                        </p:tav>
                                      </p:tavLst>
                                    </p:anim>
                                  </p:childTnLst>
                                </p:cTn>
                              </p:par>
                            </p:childTnLst>
                          </p:cTn>
                        </p:par>
                        <p:par>
                          <p:cTn id="70" fill="hold">
                            <p:stCondLst>
                              <p:cond delay="2050"/>
                            </p:stCondLst>
                            <p:childTnLst>
                              <p:par>
                                <p:cTn id="71" presetID="53" presetClass="entr" presetSubtype="528" repeatCount="2000"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anim calcmode="lin" valueType="num">
                                      <p:cBhvr>
                                        <p:cTn id="73" dur="400" fill="hold"/>
                                        <p:tgtEl>
                                          <p:spTgt spid="86"/>
                                        </p:tgtEl>
                                        <p:attrNameLst>
                                          <p:attrName>ppt_w</p:attrName>
                                        </p:attrNameLst>
                                      </p:cBhvr>
                                      <p:tavLst>
                                        <p:tav tm="0">
                                          <p:val>
                                            <p:fltVal val="0"/>
                                          </p:val>
                                        </p:tav>
                                        <p:tav tm="100000">
                                          <p:val>
                                            <p:strVal val="#ppt_w"/>
                                          </p:val>
                                        </p:tav>
                                      </p:tavLst>
                                    </p:anim>
                                    <p:anim calcmode="lin" valueType="num">
                                      <p:cBhvr>
                                        <p:cTn id="74" dur="400" fill="hold"/>
                                        <p:tgtEl>
                                          <p:spTgt spid="86"/>
                                        </p:tgtEl>
                                        <p:attrNameLst>
                                          <p:attrName>ppt_h</p:attrName>
                                        </p:attrNameLst>
                                      </p:cBhvr>
                                      <p:tavLst>
                                        <p:tav tm="0">
                                          <p:val>
                                            <p:fltVal val="0"/>
                                          </p:val>
                                        </p:tav>
                                        <p:tav tm="100000">
                                          <p:val>
                                            <p:strVal val="#ppt_h"/>
                                          </p:val>
                                        </p:tav>
                                      </p:tavLst>
                                    </p:anim>
                                    <p:animEffect transition="in" filter="fade">
                                      <p:cBhvr>
                                        <p:cTn id="75" dur="400"/>
                                        <p:tgtEl>
                                          <p:spTgt spid="86"/>
                                        </p:tgtEl>
                                      </p:cBhvr>
                                    </p:animEffect>
                                    <p:anim calcmode="lin" valueType="num">
                                      <p:cBhvr>
                                        <p:cTn id="76" dur="400" fill="hold"/>
                                        <p:tgtEl>
                                          <p:spTgt spid="86"/>
                                        </p:tgtEl>
                                        <p:attrNameLst>
                                          <p:attrName>ppt_x</p:attrName>
                                        </p:attrNameLst>
                                      </p:cBhvr>
                                      <p:tavLst>
                                        <p:tav tm="0">
                                          <p:val>
                                            <p:fltVal val="0.5"/>
                                          </p:val>
                                        </p:tav>
                                        <p:tav tm="100000">
                                          <p:val>
                                            <p:strVal val="#ppt_x"/>
                                          </p:val>
                                        </p:tav>
                                      </p:tavLst>
                                    </p:anim>
                                    <p:anim calcmode="lin" valueType="num">
                                      <p:cBhvr>
                                        <p:cTn id="77" dur="400" fill="hold"/>
                                        <p:tgtEl>
                                          <p:spTgt spid="86"/>
                                        </p:tgtEl>
                                        <p:attrNameLst>
                                          <p:attrName>ppt_y</p:attrName>
                                        </p:attrNameLst>
                                      </p:cBhvr>
                                      <p:tavLst>
                                        <p:tav tm="0">
                                          <p:val>
                                            <p:fltVal val="0.5"/>
                                          </p:val>
                                        </p:tav>
                                        <p:tav tm="100000">
                                          <p:val>
                                            <p:strVal val="#ppt_y"/>
                                          </p:val>
                                        </p:tav>
                                      </p:tavLst>
                                    </p:anim>
                                  </p:childTnLst>
                                </p:cTn>
                              </p:par>
                              <p:par>
                                <p:cTn id="78" presetID="53" presetClass="entr" presetSubtype="528" repeatCount="2000"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p:cTn id="80" dur="400" fill="hold"/>
                                        <p:tgtEl>
                                          <p:spTgt spid="43"/>
                                        </p:tgtEl>
                                        <p:attrNameLst>
                                          <p:attrName>ppt_w</p:attrName>
                                        </p:attrNameLst>
                                      </p:cBhvr>
                                      <p:tavLst>
                                        <p:tav tm="0">
                                          <p:val>
                                            <p:fltVal val="0"/>
                                          </p:val>
                                        </p:tav>
                                        <p:tav tm="100000">
                                          <p:val>
                                            <p:strVal val="#ppt_w"/>
                                          </p:val>
                                        </p:tav>
                                      </p:tavLst>
                                    </p:anim>
                                    <p:anim calcmode="lin" valueType="num">
                                      <p:cBhvr>
                                        <p:cTn id="81" dur="400" fill="hold"/>
                                        <p:tgtEl>
                                          <p:spTgt spid="43"/>
                                        </p:tgtEl>
                                        <p:attrNameLst>
                                          <p:attrName>ppt_h</p:attrName>
                                        </p:attrNameLst>
                                      </p:cBhvr>
                                      <p:tavLst>
                                        <p:tav tm="0">
                                          <p:val>
                                            <p:fltVal val="0"/>
                                          </p:val>
                                        </p:tav>
                                        <p:tav tm="100000">
                                          <p:val>
                                            <p:strVal val="#ppt_h"/>
                                          </p:val>
                                        </p:tav>
                                      </p:tavLst>
                                    </p:anim>
                                    <p:animEffect transition="in" filter="fade">
                                      <p:cBhvr>
                                        <p:cTn id="82" dur="400"/>
                                        <p:tgtEl>
                                          <p:spTgt spid="43"/>
                                        </p:tgtEl>
                                      </p:cBhvr>
                                    </p:animEffect>
                                    <p:anim calcmode="lin" valueType="num">
                                      <p:cBhvr>
                                        <p:cTn id="83" dur="400" fill="hold"/>
                                        <p:tgtEl>
                                          <p:spTgt spid="43"/>
                                        </p:tgtEl>
                                        <p:attrNameLst>
                                          <p:attrName>ppt_x</p:attrName>
                                        </p:attrNameLst>
                                      </p:cBhvr>
                                      <p:tavLst>
                                        <p:tav tm="0">
                                          <p:val>
                                            <p:fltVal val="0.5"/>
                                          </p:val>
                                        </p:tav>
                                        <p:tav tm="100000">
                                          <p:val>
                                            <p:strVal val="#ppt_x"/>
                                          </p:val>
                                        </p:tav>
                                      </p:tavLst>
                                    </p:anim>
                                    <p:anim calcmode="lin" valueType="num">
                                      <p:cBhvr>
                                        <p:cTn id="84" dur="400" fill="hold"/>
                                        <p:tgtEl>
                                          <p:spTgt spid="43"/>
                                        </p:tgtEl>
                                        <p:attrNameLst>
                                          <p:attrName>ppt_y</p:attrName>
                                        </p:attrNameLst>
                                      </p:cBhvr>
                                      <p:tavLst>
                                        <p:tav tm="0">
                                          <p:val>
                                            <p:fltVal val="0.5"/>
                                          </p:val>
                                        </p:tav>
                                        <p:tav tm="100000">
                                          <p:val>
                                            <p:strVal val="#ppt_y"/>
                                          </p:val>
                                        </p:tav>
                                      </p:tavLst>
                                    </p:anim>
                                  </p:childTnLst>
                                </p:cTn>
                              </p:par>
                              <p:par>
                                <p:cTn id="85" presetID="53" presetClass="entr" presetSubtype="528" repeatCount="2000" fill="hold" grpId="0" nodeType="withEffect">
                                  <p:stCondLst>
                                    <p:cond delay="0"/>
                                  </p:stCondLst>
                                  <p:childTnLst>
                                    <p:set>
                                      <p:cBhvr>
                                        <p:cTn id="86" dur="1" fill="hold">
                                          <p:stCondLst>
                                            <p:cond delay="0"/>
                                          </p:stCondLst>
                                        </p:cTn>
                                        <p:tgtEl>
                                          <p:spTgt spid="77"/>
                                        </p:tgtEl>
                                        <p:attrNameLst>
                                          <p:attrName>style.visibility</p:attrName>
                                        </p:attrNameLst>
                                      </p:cBhvr>
                                      <p:to>
                                        <p:strVal val="visible"/>
                                      </p:to>
                                    </p:set>
                                    <p:anim calcmode="lin" valueType="num">
                                      <p:cBhvr>
                                        <p:cTn id="87" dur="400" fill="hold"/>
                                        <p:tgtEl>
                                          <p:spTgt spid="77"/>
                                        </p:tgtEl>
                                        <p:attrNameLst>
                                          <p:attrName>ppt_w</p:attrName>
                                        </p:attrNameLst>
                                      </p:cBhvr>
                                      <p:tavLst>
                                        <p:tav tm="0">
                                          <p:val>
                                            <p:fltVal val="0"/>
                                          </p:val>
                                        </p:tav>
                                        <p:tav tm="100000">
                                          <p:val>
                                            <p:strVal val="#ppt_w"/>
                                          </p:val>
                                        </p:tav>
                                      </p:tavLst>
                                    </p:anim>
                                    <p:anim calcmode="lin" valueType="num">
                                      <p:cBhvr>
                                        <p:cTn id="88" dur="400" fill="hold"/>
                                        <p:tgtEl>
                                          <p:spTgt spid="77"/>
                                        </p:tgtEl>
                                        <p:attrNameLst>
                                          <p:attrName>ppt_h</p:attrName>
                                        </p:attrNameLst>
                                      </p:cBhvr>
                                      <p:tavLst>
                                        <p:tav tm="0">
                                          <p:val>
                                            <p:fltVal val="0"/>
                                          </p:val>
                                        </p:tav>
                                        <p:tav tm="100000">
                                          <p:val>
                                            <p:strVal val="#ppt_h"/>
                                          </p:val>
                                        </p:tav>
                                      </p:tavLst>
                                    </p:anim>
                                    <p:animEffect transition="in" filter="fade">
                                      <p:cBhvr>
                                        <p:cTn id="89" dur="400"/>
                                        <p:tgtEl>
                                          <p:spTgt spid="77"/>
                                        </p:tgtEl>
                                      </p:cBhvr>
                                    </p:animEffect>
                                    <p:anim calcmode="lin" valueType="num">
                                      <p:cBhvr>
                                        <p:cTn id="90" dur="400" fill="hold"/>
                                        <p:tgtEl>
                                          <p:spTgt spid="77"/>
                                        </p:tgtEl>
                                        <p:attrNameLst>
                                          <p:attrName>ppt_x</p:attrName>
                                        </p:attrNameLst>
                                      </p:cBhvr>
                                      <p:tavLst>
                                        <p:tav tm="0">
                                          <p:val>
                                            <p:fltVal val="0.5"/>
                                          </p:val>
                                        </p:tav>
                                        <p:tav tm="100000">
                                          <p:val>
                                            <p:strVal val="#ppt_x"/>
                                          </p:val>
                                        </p:tav>
                                      </p:tavLst>
                                    </p:anim>
                                    <p:anim calcmode="lin" valueType="num">
                                      <p:cBhvr>
                                        <p:cTn id="91" dur="400" fill="hold"/>
                                        <p:tgtEl>
                                          <p:spTgt spid="77"/>
                                        </p:tgtEl>
                                        <p:attrNameLst>
                                          <p:attrName>ppt_y</p:attrName>
                                        </p:attrNameLst>
                                      </p:cBhvr>
                                      <p:tavLst>
                                        <p:tav tm="0">
                                          <p:val>
                                            <p:fltVal val="0.5"/>
                                          </p:val>
                                        </p:tav>
                                        <p:tav tm="100000">
                                          <p:val>
                                            <p:strVal val="#ppt_y"/>
                                          </p:val>
                                        </p:tav>
                                      </p:tavLst>
                                    </p:anim>
                                  </p:childTnLst>
                                </p:cTn>
                              </p:par>
                              <p:par>
                                <p:cTn id="92" presetID="53" presetClass="entr" presetSubtype="528" repeatCount="2000" fill="hold" grpId="0" nodeType="withEffect">
                                  <p:stCondLst>
                                    <p:cond delay="0"/>
                                  </p:stCondLst>
                                  <p:childTnLst>
                                    <p:set>
                                      <p:cBhvr>
                                        <p:cTn id="93" dur="1" fill="hold">
                                          <p:stCondLst>
                                            <p:cond delay="0"/>
                                          </p:stCondLst>
                                        </p:cTn>
                                        <p:tgtEl>
                                          <p:spTgt spid="81"/>
                                        </p:tgtEl>
                                        <p:attrNameLst>
                                          <p:attrName>style.visibility</p:attrName>
                                        </p:attrNameLst>
                                      </p:cBhvr>
                                      <p:to>
                                        <p:strVal val="visible"/>
                                      </p:to>
                                    </p:set>
                                    <p:anim calcmode="lin" valueType="num">
                                      <p:cBhvr>
                                        <p:cTn id="94" dur="400" fill="hold"/>
                                        <p:tgtEl>
                                          <p:spTgt spid="81"/>
                                        </p:tgtEl>
                                        <p:attrNameLst>
                                          <p:attrName>ppt_w</p:attrName>
                                        </p:attrNameLst>
                                      </p:cBhvr>
                                      <p:tavLst>
                                        <p:tav tm="0">
                                          <p:val>
                                            <p:fltVal val="0"/>
                                          </p:val>
                                        </p:tav>
                                        <p:tav tm="100000">
                                          <p:val>
                                            <p:strVal val="#ppt_w"/>
                                          </p:val>
                                        </p:tav>
                                      </p:tavLst>
                                    </p:anim>
                                    <p:anim calcmode="lin" valueType="num">
                                      <p:cBhvr>
                                        <p:cTn id="95" dur="400" fill="hold"/>
                                        <p:tgtEl>
                                          <p:spTgt spid="81"/>
                                        </p:tgtEl>
                                        <p:attrNameLst>
                                          <p:attrName>ppt_h</p:attrName>
                                        </p:attrNameLst>
                                      </p:cBhvr>
                                      <p:tavLst>
                                        <p:tav tm="0">
                                          <p:val>
                                            <p:fltVal val="0"/>
                                          </p:val>
                                        </p:tav>
                                        <p:tav tm="100000">
                                          <p:val>
                                            <p:strVal val="#ppt_h"/>
                                          </p:val>
                                        </p:tav>
                                      </p:tavLst>
                                    </p:anim>
                                    <p:animEffect transition="in" filter="fade">
                                      <p:cBhvr>
                                        <p:cTn id="96" dur="400"/>
                                        <p:tgtEl>
                                          <p:spTgt spid="81"/>
                                        </p:tgtEl>
                                      </p:cBhvr>
                                    </p:animEffect>
                                    <p:anim calcmode="lin" valueType="num">
                                      <p:cBhvr>
                                        <p:cTn id="97" dur="400" fill="hold"/>
                                        <p:tgtEl>
                                          <p:spTgt spid="81"/>
                                        </p:tgtEl>
                                        <p:attrNameLst>
                                          <p:attrName>ppt_x</p:attrName>
                                        </p:attrNameLst>
                                      </p:cBhvr>
                                      <p:tavLst>
                                        <p:tav tm="0">
                                          <p:val>
                                            <p:fltVal val="0.5"/>
                                          </p:val>
                                        </p:tav>
                                        <p:tav tm="100000">
                                          <p:val>
                                            <p:strVal val="#ppt_x"/>
                                          </p:val>
                                        </p:tav>
                                      </p:tavLst>
                                    </p:anim>
                                    <p:anim calcmode="lin" valueType="num">
                                      <p:cBhvr>
                                        <p:cTn id="98" dur="400" fill="hold"/>
                                        <p:tgtEl>
                                          <p:spTgt spid="81"/>
                                        </p:tgtEl>
                                        <p:attrNameLst>
                                          <p:attrName>ppt_y</p:attrName>
                                        </p:attrNameLst>
                                      </p:cBhvr>
                                      <p:tavLst>
                                        <p:tav tm="0">
                                          <p:val>
                                            <p:fltVal val="0.5"/>
                                          </p:val>
                                        </p:tav>
                                        <p:tav tm="100000">
                                          <p:val>
                                            <p:strVal val="#ppt_y"/>
                                          </p:val>
                                        </p:tav>
                                      </p:tavLst>
                                    </p:anim>
                                  </p:childTnLst>
                                </p:cTn>
                              </p:par>
                            </p:childTnLst>
                          </p:cTn>
                        </p:par>
                        <p:par>
                          <p:cTn id="99" fill="hold">
                            <p:stCondLst>
                              <p:cond delay="2850"/>
                            </p:stCondLst>
                            <p:childTnLst>
                              <p:par>
                                <p:cTn id="100" presetID="53" presetClass="entr" presetSubtype="528" repeatCount="2000" fill="hold" grpId="0" nodeType="afterEffect">
                                  <p:stCondLst>
                                    <p:cond delay="0"/>
                                  </p:stCondLst>
                                  <p:childTnLst>
                                    <p:set>
                                      <p:cBhvr>
                                        <p:cTn id="101" dur="1" fill="hold">
                                          <p:stCondLst>
                                            <p:cond delay="0"/>
                                          </p:stCondLst>
                                        </p:cTn>
                                        <p:tgtEl>
                                          <p:spTgt spid="87"/>
                                        </p:tgtEl>
                                        <p:attrNameLst>
                                          <p:attrName>style.visibility</p:attrName>
                                        </p:attrNameLst>
                                      </p:cBhvr>
                                      <p:to>
                                        <p:strVal val="visible"/>
                                      </p:to>
                                    </p:set>
                                    <p:anim calcmode="lin" valueType="num">
                                      <p:cBhvr>
                                        <p:cTn id="102" dur="400" fill="hold"/>
                                        <p:tgtEl>
                                          <p:spTgt spid="87"/>
                                        </p:tgtEl>
                                        <p:attrNameLst>
                                          <p:attrName>ppt_w</p:attrName>
                                        </p:attrNameLst>
                                      </p:cBhvr>
                                      <p:tavLst>
                                        <p:tav tm="0">
                                          <p:val>
                                            <p:fltVal val="0"/>
                                          </p:val>
                                        </p:tav>
                                        <p:tav tm="100000">
                                          <p:val>
                                            <p:strVal val="#ppt_w"/>
                                          </p:val>
                                        </p:tav>
                                      </p:tavLst>
                                    </p:anim>
                                    <p:anim calcmode="lin" valueType="num">
                                      <p:cBhvr>
                                        <p:cTn id="103" dur="400" fill="hold"/>
                                        <p:tgtEl>
                                          <p:spTgt spid="87"/>
                                        </p:tgtEl>
                                        <p:attrNameLst>
                                          <p:attrName>ppt_h</p:attrName>
                                        </p:attrNameLst>
                                      </p:cBhvr>
                                      <p:tavLst>
                                        <p:tav tm="0">
                                          <p:val>
                                            <p:fltVal val="0"/>
                                          </p:val>
                                        </p:tav>
                                        <p:tav tm="100000">
                                          <p:val>
                                            <p:strVal val="#ppt_h"/>
                                          </p:val>
                                        </p:tav>
                                      </p:tavLst>
                                    </p:anim>
                                    <p:animEffect transition="in" filter="fade">
                                      <p:cBhvr>
                                        <p:cTn id="104" dur="400"/>
                                        <p:tgtEl>
                                          <p:spTgt spid="87"/>
                                        </p:tgtEl>
                                      </p:cBhvr>
                                    </p:animEffect>
                                    <p:anim calcmode="lin" valueType="num">
                                      <p:cBhvr>
                                        <p:cTn id="105" dur="400" fill="hold"/>
                                        <p:tgtEl>
                                          <p:spTgt spid="87"/>
                                        </p:tgtEl>
                                        <p:attrNameLst>
                                          <p:attrName>ppt_x</p:attrName>
                                        </p:attrNameLst>
                                      </p:cBhvr>
                                      <p:tavLst>
                                        <p:tav tm="0">
                                          <p:val>
                                            <p:fltVal val="0.5"/>
                                          </p:val>
                                        </p:tav>
                                        <p:tav tm="100000">
                                          <p:val>
                                            <p:strVal val="#ppt_x"/>
                                          </p:val>
                                        </p:tav>
                                      </p:tavLst>
                                    </p:anim>
                                    <p:anim calcmode="lin" valueType="num">
                                      <p:cBhvr>
                                        <p:cTn id="106" dur="400" fill="hold"/>
                                        <p:tgtEl>
                                          <p:spTgt spid="87"/>
                                        </p:tgtEl>
                                        <p:attrNameLst>
                                          <p:attrName>ppt_y</p:attrName>
                                        </p:attrNameLst>
                                      </p:cBhvr>
                                      <p:tavLst>
                                        <p:tav tm="0">
                                          <p:val>
                                            <p:fltVal val="0.5"/>
                                          </p:val>
                                        </p:tav>
                                        <p:tav tm="100000">
                                          <p:val>
                                            <p:strVal val="#ppt_y"/>
                                          </p:val>
                                        </p:tav>
                                      </p:tavLst>
                                    </p:anim>
                                  </p:childTnLst>
                                </p:cTn>
                              </p:par>
                              <p:par>
                                <p:cTn id="107" presetID="53" presetClass="entr" presetSubtype="528" repeatCount="2000" fill="hold" grpId="0" nodeType="withEffect">
                                  <p:stCondLst>
                                    <p:cond delay="0"/>
                                  </p:stCondLst>
                                  <p:childTnLst>
                                    <p:set>
                                      <p:cBhvr>
                                        <p:cTn id="108" dur="1" fill="hold">
                                          <p:stCondLst>
                                            <p:cond delay="0"/>
                                          </p:stCondLst>
                                        </p:cTn>
                                        <p:tgtEl>
                                          <p:spTgt spid="42"/>
                                        </p:tgtEl>
                                        <p:attrNameLst>
                                          <p:attrName>style.visibility</p:attrName>
                                        </p:attrNameLst>
                                      </p:cBhvr>
                                      <p:to>
                                        <p:strVal val="visible"/>
                                      </p:to>
                                    </p:set>
                                    <p:anim calcmode="lin" valueType="num">
                                      <p:cBhvr>
                                        <p:cTn id="109" dur="400" fill="hold"/>
                                        <p:tgtEl>
                                          <p:spTgt spid="42"/>
                                        </p:tgtEl>
                                        <p:attrNameLst>
                                          <p:attrName>ppt_w</p:attrName>
                                        </p:attrNameLst>
                                      </p:cBhvr>
                                      <p:tavLst>
                                        <p:tav tm="0">
                                          <p:val>
                                            <p:fltVal val="0"/>
                                          </p:val>
                                        </p:tav>
                                        <p:tav tm="100000">
                                          <p:val>
                                            <p:strVal val="#ppt_w"/>
                                          </p:val>
                                        </p:tav>
                                      </p:tavLst>
                                    </p:anim>
                                    <p:anim calcmode="lin" valueType="num">
                                      <p:cBhvr>
                                        <p:cTn id="110" dur="400" fill="hold"/>
                                        <p:tgtEl>
                                          <p:spTgt spid="42"/>
                                        </p:tgtEl>
                                        <p:attrNameLst>
                                          <p:attrName>ppt_h</p:attrName>
                                        </p:attrNameLst>
                                      </p:cBhvr>
                                      <p:tavLst>
                                        <p:tav tm="0">
                                          <p:val>
                                            <p:fltVal val="0"/>
                                          </p:val>
                                        </p:tav>
                                        <p:tav tm="100000">
                                          <p:val>
                                            <p:strVal val="#ppt_h"/>
                                          </p:val>
                                        </p:tav>
                                      </p:tavLst>
                                    </p:anim>
                                    <p:animEffect transition="in" filter="fade">
                                      <p:cBhvr>
                                        <p:cTn id="111" dur="400"/>
                                        <p:tgtEl>
                                          <p:spTgt spid="42"/>
                                        </p:tgtEl>
                                      </p:cBhvr>
                                    </p:animEffect>
                                    <p:anim calcmode="lin" valueType="num">
                                      <p:cBhvr>
                                        <p:cTn id="112" dur="400" fill="hold"/>
                                        <p:tgtEl>
                                          <p:spTgt spid="42"/>
                                        </p:tgtEl>
                                        <p:attrNameLst>
                                          <p:attrName>ppt_x</p:attrName>
                                        </p:attrNameLst>
                                      </p:cBhvr>
                                      <p:tavLst>
                                        <p:tav tm="0">
                                          <p:val>
                                            <p:fltVal val="0.5"/>
                                          </p:val>
                                        </p:tav>
                                        <p:tav tm="100000">
                                          <p:val>
                                            <p:strVal val="#ppt_x"/>
                                          </p:val>
                                        </p:tav>
                                      </p:tavLst>
                                    </p:anim>
                                    <p:anim calcmode="lin" valueType="num">
                                      <p:cBhvr>
                                        <p:cTn id="113" dur="400" fill="hold"/>
                                        <p:tgtEl>
                                          <p:spTgt spid="42"/>
                                        </p:tgtEl>
                                        <p:attrNameLst>
                                          <p:attrName>ppt_y</p:attrName>
                                        </p:attrNameLst>
                                      </p:cBhvr>
                                      <p:tavLst>
                                        <p:tav tm="0">
                                          <p:val>
                                            <p:fltVal val="0.5"/>
                                          </p:val>
                                        </p:tav>
                                        <p:tav tm="100000">
                                          <p:val>
                                            <p:strVal val="#ppt_y"/>
                                          </p:val>
                                        </p:tav>
                                      </p:tavLst>
                                    </p:anim>
                                  </p:childTnLst>
                                </p:cTn>
                              </p:par>
                              <p:par>
                                <p:cTn id="114" presetID="53" presetClass="entr" presetSubtype="528" repeatCount="2000"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 calcmode="lin" valueType="num">
                                      <p:cBhvr>
                                        <p:cTn id="116" dur="400" fill="hold"/>
                                        <p:tgtEl>
                                          <p:spTgt spid="78"/>
                                        </p:tgtEl>
                                        <p:attrNameLst>
                                          <p:attrName>ppt_w</p:attrName>
                                        </p:attrNameLst>
                                      </p:cBhvr>
                                      <p:tavLst>
                                        <p:tav tm="0">
                                          <p:val>
                                            <p:fltVal val="0"/>
                                          </p:val>
                                        </p:tav>
                                        <p:tav tm="100000">
                                          <p:val>
                                            <p:strVal val="#ppt_w"/>
                                          </p:val>
                                        </p:tav>
                                      </p:tavLst>
                                    </p:anim>
                                    <p:anim calcmode="lin" valueType="num">
                                      <p:cBhvr>
                                        <p:cTn id="117" dur="400" fill="hold"/>
                                        <p:tgtEl>
                                          <p:spTgt spid="78"/>
                                        </p:tgtEl>
                                        <p:attrNameLst>
                                          <p:attrName>ppt_h</p:attrName>
                                        </p:attrNameLst>
                                      </p:cBhvr>
                                      <p:tavLst>
                                        <p:tav tm="0">
                                          <p:val>
                                            <p:fltVal val="0"/>
                                          </p:val>
                                        </p:tav>
                                        <p:tav tm="100000">
                                          <p:val>
                                            <p:strVal val="#ppt_h"/>
                                          </p:val>
                                        </p:tav>
                                      </p:tavLst>
                                    </p:anim>
                                    <p:animEffect transition="in" filter="fade">
                                      <p:cBhvr>
                                        <p:cTn id="118" dur="400"/>
                                        <p:tgtEl>
                                          <p:spTgt spid="78"/>
                                        </p:tgtEl>
                                      </p:cBhvr>
                                    </p:animEffect>
                                    <p:anim calcmode="lin" valueType="num">
                                      <p:cBhvr>
                                        <p:cTn id="119" dur="400" fill="hold"/>
                                        <p:tgtEl>
                                          <p:spTgt spid="78"/>
                                        </p:tgtEl>
                                        <p:attrNameLst>
                                          <p:attrName>ppt_x</p:attrName>
                                        </p:attrNameLst>
                                      </p:cBhvr>
                                      <p:tavLst>
                                        <p:tav tm="0">
                                          <p:val>
                                            <p:fltVal val="0.5"/>
                                          </p:val>
                                        </p:tav>
                                        <p:tav tm="100000">
                                          <p:val>
                                            <p:strVal val="#ppt_x"/>
                                          </p:val>
                                        </p:tav>
                                      </p:tavLst>
                                    </p:anim>
                                    <p:anim calcmode="lin" valueType="num">
                                      <p:cBhvr>
                                        <p:cTn id="120" dur="400" fill="hold"/>
                                        <p:tgtEl>
                                          <p:spTgt spid="78"/>
                                        </p:tgtEl>
                                        <p:attrNameLst>
                                          <p:attrName>ppt_y</p:attrName>
                                        </p:attrNameLst>
                                      </p:cBhvr>
                                      <p:tavLst>
                                        <p:tav tm="0">
                                          <p:val>
                                            <p:fltVal val="0.5"/>
                                          </p:val>
                                        </p:tav>
                                        <p:tav tm="100000">
                                          <p:val>
                                            <p:strVal val="#ppt_y"/>
                                          </p:val>
                                        </p:tav>
                                      </p:tavLst>
                                    </p:anim>
                                  </p:childTnLst>
                                </p:cTn>
                              </p:par>
                              <p:par>
                                <p:cTn id="121" presetID="53" presetClass="entr" presetSubtype="528" repeatCount="2000" fill="hold" grpId="0" nodeType="withEffect">
                                  <p:stCondLst>
                                    <p:cond delay="0"/>
                                  </p:stCondLst>
                                  <p:childTnLst>
                                    <p:set>
                                      <p:cBhvr>
                                        <p:cTn id="122" dur="1" fill="hold">
                                          <p:stCondLst>
                                            <p:cond delay="0"/>
                                          </p:stCondLst>
                                        </p:cTn>
                                        <p:tgtEl>
                                          <p:spTgt spid="82"/>
                                        </p:tgtEl>
                                        <p:attrNameLst>
                                          <p:attrName>style.visibility</p:attrName>
                                        </p:attrNameLst>
                                      </p:cBhvr>
                                      <p:to>
                                        <p:strVal val="visible"/>
                                      </p:to>
                                    </p:set>
                                    <p:anim calcmode="lin" valueType="num">
                                      <p:cBhvr>
                                        <p:cTn id="123" dur="400" fill="hold"/>
                                        <p:tgtEl>
                                          <p:spTgt spid="82"/>
                                        </p:tgtEl>
                                        <p:attrNameLst>
                                          <p:attrName>ppt_w</p:attrName>
                                        </p:attrNameLst>
                                      </p:cBhvr>
                                      <p:tavLst>
                                        <p:tav tm="0">
                                          <p:val>
                                            <p:fltVal val="0"/>
                                          </p:val>
                                        </p:tav>
                                        <p:tav tm="100000">
                                          <p:val>
                                            <p:strVal val="#ppt_w"/>
                                          </p:val>
                                        </p:tav>
                                      </p:tavLst>
                                    </p:anim>
                                    <p:anim calcmode="lin" valueType="num">
                                      <p:cBhvr>
                                        <p:cTn id="124" dur="400" fill="hold"/>
                                        <p:tgtEl>
                                          <p:spTgt spid="82"/>
                                        </p:tgtEl>
                                        <p:attrNameLst>
                                          <p:attrName>ppt_h</p:attrName>
                                        </p:attrNameLst>
                                      </p:cBhvr>
                                      <p:tavLst>
                                        <p:tav tm="0">
                                          <p:val>
                                            <p:fltVal val="0"/>
                                          </p:val>
                                        </p:tav>
                                        <p:tav tm="100000">
                                          <p:val>
                                            <p:strVal val="#ppt_h"/>
                                          </p:val>
                                        </p:tav>
                                      </p:tavLst>
                                    </p:anim>
                                    <p:animEffect transition="in" filter="fade">
                                      <p:cBhvr>
                                        <p:cTn id="125" dur="400"/>
                                        <p:tgtEl>
                                          <p:spTgt spid="82"/>
                                        </p:tgtEl>
                                      </p:cBhvr>
                                    </p:animEffect>
                                    <p:anim calcmode="lin" valueType="num">
                                      <p:cBhvr>
                                        <p:cTn id="126" dur="400" fill="hold"/>
                                        <p:tgtEl>
                                          <p:spTgt spid="82"/>
                                        </p:tgtEl>
                                        <p:attrNameLst>
                                          <p:attrName>ppt_x</p:attrName>
                                        </p:attrNameLst>
                                      </p:cBhvr>
                                      <p:tavLst>
                                        <p:tav tm="0">
                                          <p:val>
                                            <p:fltVal val="0.5"/>
                                          </p:val>
                                        </p:tav>
                                        <p:tav tm="100000">
                                          <p:val>
                                            <p:strVal val="#ppt_x"/>
                                          </p:val>
                                        </p:tav>
                                      </p:tavLst>
                                    </p:anim>
                                    <p:anim calcmode="lin" valueType="num">
                                      <p:cBhvr>
                                        <p:cTn id="127" dur="400" fill="hold"/>
                                        <p:tgtEl>
                                          <p:spTgt spid="82"/>
                                        </p:tgtEl>
                                        <p:attrNameLst>
                                          <p:attrName>ppt_y</p:attrName>
                                        </p:attrNameLst>
                                      </p:cBhvr>
                                      <p:tavLst>
                                        <p:tav tm="0">
                                          <p:val>
                                            <p:fltVal val="0.5"/>
                                          </p:val>
                                        </p:tav>
                                        <p:tav tm="100000">
                                          <p:val>
                                            <p:strVal val="#ppt_y"/>
                                          </p:val>
                                        </p:tav>
                                      </p:tavLst>
                                    </p:anim>
                                  </p:childTnLst>
                                </p:cTn>
                              </p:par>
                            </p:childTnLst>
                          </p:cTn>
                        </p:par>
                        <p:par>
                          <p:cTn id="128" fill="hold">
                            <p:stCondLst>
                              <p:cond delay="3650"/>
                            </p:stCondLst>
                            <p:childTnLst>
                              <p:par>
                                <p:cTn id="129" presetID="22" presetClass="entr" presetSubtype="2" fill="hold" grpId="0" nodeType="afterEffect">
                                  <p:stCondLst>
                                    <p:cond delay="0"/>
                                  </p:stCondLst>
                                  <p:childTnLst>
                                    <p:set>
                                      <p:cBhvr>
                                        <p:cTn id="130" dur="1" fill="hold">
                                          <p:stCondLst>
                                            <p:cond delay="0"/>
                                          </p:stCondLst>
                                        </p:cTn>
                                        <p:tgtEl>
                                          <p:spTgt spid="83"/>
                                        </p:tgtEl>
                                        <p:attrNameLst>
                                          <p:attrName>style.visibility</p:attrName>
                                        </p:attrNameLst>
                                      </p:cBhvr>
                                      <p:to>
                                        <p:strVal val="visible"/>
                                      </p:to>
                                    </p:set>
                                    <p:animEffect transition="in" filter="wipe(right)">
                                      <p:cBhvr>
                                        <p:cTn id="131" dur="500"/>
                                        <p:tgtEl>
                                          <p:spTgt spid="83"/>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88"/>
                                        </p:tgtEl>
                                        <p:attrNameLst>
                                          <p:attrName>style.visibility</p:attrName>
                                        </p:attrNameLst>
                                      </p:cBhvr>
                                      <p:to>
                                        <p:strVal val="visible"/>
                                      </p:to>
                                    </p:set>
                                    <p:animEffect transition="in" filter="wipe(left)">
                                      <p:cBhvr>
                                        <p:cTn id="134" dur="500"/>
                                        <p:tgtEl>
                                          <p:spTgt spid="88"/>
                                        </p:tgtEl>
                                      </p:cBhvr>
                                    </p:animEffect>
                                  </p:childTnLst>
                                </p:cTn>
                              </p:par>
                              <p:par>
                                <p:cTn id="135" presetID="22" presetClass="entr" presetSubtype="2" fill="hold" grpId="0" nodeType="withEffect">
                                  <p:stCondLst>
                                    <p:cond delay="0"/>
                                  </p:stCondLst>
                                  <p:childTnLst>
                                    <p:set>
                                      <p:cBhvr>
                                        <p:cTn id="136" dur="1" fill="hold">
                                          <p:stCondLst>
                                            <p:cond delay="0"/>
                                          </p:stCondLst>
                                        </p:cTn>
                                        <p:tgtEl>
                                          <p:spTgt spid="89"/>
                                        </p:tgtEl>
                                        <p:attrNameLst>
                                          <p:attrName>style.visibility</p:attrName>
                                        </p:attrNameLst>
                                      </p:cBhvr>
                                      <p:to>
                                        <p:strVal val="visible"/>
                                      </p:to>
                                    </p:set>
                                    <p:animEffect transition="in" filter="wipe(right)">
                                      <p:cBhvr>
                                        <p:cTn id="137" dur="500"/>
                                        <p:tgtEl>
                                          <p:spTgt spid="89"/>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90"/>
                                        </p:tgtEl>
                                        <p:attrNameLst>
                                          <p:attrName>style.visibility</p:attrName>
                                        </p:attrNameLst>
                                      </p:cBhvr>
                                      <p:to>
                                        <p:strVal val="visible"/>
                                      </p:to>
                                    </p:set>
                                    <p:animEffect transition="in" filter="wipe(left)">
                                      <p:cBhvr>
                                        <p:cTn id="14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2" grpId="0" animBg="1"/>
      <p:bldP spid="43" grpId="0" animBg="1"/>
      <p:bldP spid="44" grpId="0" animBg="1"/>
      <p:bldP spid="45" grpId="0" animBg="1"/>
      <p:bldP spid="75" grpId="0" animBg="1"/>
      <p:bldP spid="76" grpId="0" animBg="1"/>
      <p:bldP spid="77" grpId="0" animBg="1"/>
      <p:bldP spid="78" grpId="0" animBg="1"/>
      <p:bldP spid="79" grpId="0"/>
      <p:bldP spid="80" grpId="0"/>
      <p:bldP spid="81" grpId="0"/>
      <p:bldP spid="82" grpId="0"/>
      <p:bldP spid="83" grpId="0"/>
      <p:bldP spid="84" grpId="0"/>
      <p:bldP spid="85" grpId="0"/>
      <p:bldP spid="86" grpId="0"/>
      <p:bldP spid="87" grpId="0"/>
      <p:bldP spid="88" grpId="0"/>
      <p:bldP spid="89" grpId="0"/>
      <p:bldP spid="9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2467029"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 </a:t>
            </a:r>
            <a:endPar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右箭头 42"/>
          <p:cNvSpPr/>
          <p:nvPr/>
        </p:nvSpPr>
        <p:spPr>
          <a:xfrm>
            <a:off x="251520" y="987574"/>
            <a:ext cx="5040000" cy="1224136"/>
          </a:xfrm>
          <a:prstGeom prst="rightArrow">
            <a:avLst/>
          </a:prstGeom>
          <a:solidFill>
            <a:srgbClr val="A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endParaRPr>
          </a:p>
        </p:txBody>
      </p:sp>
      <p:sp>
        <p:nvSpPr>
          <p:cNvPr id="44" name="右箭头 43"/>
          <p:cNvSpPr/>
          <p:nvPr/>
        </p:nvSpPr>
        <p:spPr>
          <a:xfrm>
            <a:off x="2123728" y="1563638"/>
            <a:ext cx="5040000" cy="1224136"/>
          </a:xfrm>
          <a:prstGeom prst="rightArrow">
            <a:avLst/>
          </a:prstGeom>
          <a:solidFill>
            <a:srgbClr val="A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endParaRPr>
          </a:p>
        </p:txBody>
      </p:sp>
      <p:sp>
        <p:nvSpPr>
          <p:cNvPr id="45" name="右箭头 44"/>
          <p:cNvSpPr/>
          <p:nvPr/>
        </p:nvSpPr>
        <p:spPr>
          <a:xfrm>
            <a:off x="3923368" y="2139702"/>
            <a:ext cx="5040000" cy="1224136"/>
          </a:xfrm>
          <a:prstGeom prst="rightArrow">
            <a:avLst/>
          </a:prstGeom>
          <a:solidFill>
            <a:srgbClr val="A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endParaRPr>
          </a:p>
        </p:txBody>
      </p:sp>
      <p:sp>
        <p:nvSpPr>
          <p:cNvPr id="46" name="矩形 45"/>
          <p:cNvSpPr/>
          <p:nvPr/>
        </p:nvSpPr>
        <p:spPr>
          <a:xfrm>
            <a:off x="376804" y="1995686"/>
            <a:ext cx="1530900" cy="1477328"/>
          </a:xfrm>
          <a:prstGeom prst="rect">
            <a:avLst/>
          </a:prstGeom>
        </p:spPr>
        <p:txBody>
          <a:bodyPr wrap="square">
            <a:spAutoFit/>
          </a:bodyPr>
          <a:lstStyle/>
          <a:p>
            <a:pPr marL="0" marR="0" lvl="0" indent="0" algn="just" defTabSz="914400" rtl="0" eaLnBrk="1" fontAlgn="base" latinLnBrk="0" hangingPunct="1">
              <a:lnSpc>
                <a:spcPct val="100000"/>
              </a:lnSpc>
              <a:spcBef>
                <a:spcPct val="0"/>
              </a:spcBef>
              <a:spcAft>
                <a:spcPts val="60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单击添加文字</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00000"/>
              </a:lnSpc>
              <a:spcBef>
                <a:spcPct val="0"/>
              </a:spcBef>
              <a:spcAft>
                <a:spcPts val="60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单击添加文字</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00000"/>
              </a:lnSpc>
              <a:spcBef>
                <a:spcPct val="0"/>
              </a:spcBef>
              <a:spcAft>
                <a:spcPts val="60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单击添加文字</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00000"/>
              </a:lnSpc>
              <a:spcBef>
                <a:spcPct val="0"/>
              </a:spcBef>
              <a:spcAft>
                <a:spcPts val="60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单击添加文字</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00000"/>
              </a:lnSpc>
              <a:spcBef>
                <a:spcPct val="0"/>
              </a:spcBef>
              <a:spcAft>
                <a:spcPts val="60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单击添加</a:t>
            </a:r>
            <a:r>
              <a:rPr kumimoji="0" lang="zh-CN" altLang="en-US" sz="14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文字</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47" name="TextBox 46"/>
          <p:cNvSpPr txBox="1"/>
          <p:nvPr/>
        </p:nvSpPr>
        <p:spPr>
          <a:xfrm>
            <a:off x="395536" y="1399587"/>
            <a:ext cx="172819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此处添加标题</a:t>
            </a:r>
            <a:endPar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48" name="TextBox 47"/>
          <p:cNvSpPr txBox="1"/>
          <p:nvPr/>
        </p:nvSpPr>
        <p:spPr>
          <a:xfrm>
            <a:off x="2267744" y="1986394"/>
            <a:ext cx="172819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此处添加标题</a:t>
            </a:r>
            <a:endPar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49" name="矩形 48"/>
          <p:cNvSpPr/>
          <p:nvPr/>
        </p:nvSpPr>
        <p:spPr>
          <a:xfrm>
            <a:off x="2267744" y="2571750"/>
            <a:ext cx="1530900" cy="1477328"/>
          </a:xfrm>
          <a:prstGeom prst="rect">
            <a:avLst/>
          </a:prstGeom>
        </p:spPr>
        <p:txBody>
          <a:bodyPr wrap="square">
            <a:spAutoFit/>
          </a:bodyPr>
          <a:lstStyle/>
          <a:p>
            <a:pPr marL="0" marR="0" lvl="0" indent="0" algn="just" defTabSz="914400" rtl="0" eaLnBrk="1" fontAlgn="base" latinLnBrk="0" hangingPunct="1">
              <a:lnSpc>
                <a:spcPct val="100000"/>
              </a:lnSpc>
              <a:spcBef>
                <a:spcPct val="0"/>
              </a:spcBef>
              <a:spcAft>
                <a:spcPts val="600"/>
              </a:spcAft>
              <a:buClrTx/>
              <a:buSzTx/>
              <a:buFontTx/>
              <a:buNone/>
              <a:tabLst/>
              <a:defRPr/>
            </a:pPr>
            <a:r>
              <a:rPr kumimoji="0" lang="zh-CN" altLang="en-US" sz="14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单击添加文字</a:t>
            </a:r>
            <a:endParaRPr kumimoji="0" lang="en-US" altLang="zh-CN" sz="14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00000"/>
              </a:lnSpc>
              <a:spcBef>
                <a:spcPct val="0"/>
              </a:spcBef>
              <a:spcAft>
                <a:spcPts val="60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单击添加文字</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00000"/>
              </a:lnSpc>
              <a:spcBef>
                <a:spcPct val="0"/>
              </a:spcBef>
              <a:spcAft>
                <a:spcPts val="60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单击添加文字</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00000"/>
              </a:lnSpc>
              <a:spcBef>
                <a:spcPct val="0"/>
              </a:spcBef>
              <a:spcAft>
                <a:spcPts val="60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单击添加文字</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00000"/>
              </a:lnSpc>
              <a:spcBef>
                <a:spcPct val="0"/>
              </a:spcBef>
              <a:spcAft>
                <a:spcPts val="60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单击添加</a:t>
            </a:r>
            <a:r>
              <a:rPr kumimoji="0" lang="zh-CN" altLang="en-US" sz="14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文字</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50" name="矩形 49"/>
          <p:cNvSpPr/>
          <p:nvPr/>
        </p:nvSpPr>
        <p:spPr>
          <a:xfrm>
            <a:off x="4121220" y="3187010"/>
            <a:ext cx="1530900" cy="1184940"/>
          </a:xfrm>
          <a:prstGeom prst="rect">
            <a:avLst/>
          </a:prstGeom>
        </p:spPr>
        <p:txBody>
          <a:bodyPr wrap="square">
            <a:spAutoFit/>
          </a:bodyPr>
          <a:lstStyle/>
          <a:p>
            <a:pPr marL="0" marR="0" lvl="0" indent="0" algn="just" defTabSz="914400" rtl="0" eaLnBrk="1" fontAlgn="base" latinLnBrk="0" hangingPunct="1">
              <a:lnSpc>
                <a:spcPct val="100000"/>
              </a:lnSpc>
              <a:spcBef>
                <a:spcPct val="0"/>
              </a:spcBef>
              <a:spcAft>
                <a:spcPts val="60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单击添加文字</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00000"/>
              </a:lnSpc>
              <a:spcBef>
                <a:spcPct val="0"/>
              </a:spcBef>
              <a:spcAft>
                <a:spcPts val="60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单击添加文字</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00000"/>
              </a:lnSpc>
              <a:spcBef>
                <a:spcPct val="0"/>
              </a:spcBef>
              <a:spcAft>
                <a:spcPts val="60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单击添加文字</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just" defTabSz="914400" rtl="0" eaLnBrk="1" fontAlgn="base" latinLnBrk="0" hangingPunct="1">
              <a:lnSpc>
                <a:spcPct val="100000"/>
              </a:lnSpc>
              <a:spcBef>
                <a:spcPct val="0"/>
              </a:spcBef>
              <a:spcAft>
                <a:spcPts val="60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单击添加</a:t>
            </a:r>
            <a:r>
              <a:rPr kumimoji="0" lang="zh-CN" altLang="en-US" sz="14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文字</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51" name="TextBox 50"/>
          <p:cNvSpPr txBox="1"/>
          <p:nvPr/>
        </p:nvSpPr>
        <p:spPr>
          <a:xfrm>
            <a:off x="4067944" y="2562458"/>
            <a:ext cx="172819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此处添加标题</a:t>
            </a:r>
            <a:endPar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52" name="圆角矩形 51"/>
          <p:cNvSpPr/>
          <p:nvPr/>
        </p:nvSpPr>
        <p:spPr>
          <a:xfrm>
            <a:off x="6012160" y="3507854"/>
            <a:ext cx="2520280" cy="1224136"/>
          </a:xfrm>
          <a:prstGeom prst="roundRect">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endParaRPr>
          </a:p>
        </p:txBody>
      </p:sp>
      <p:sp>
        <p:nvSpPr>
          <p:cNvPr id="53" name="矩形 52"/>
          <p:cNvSpPr/>
          <p:nvPr/>
        </p:nvSpPr>
        <p:spPr>
          <a:xfrm>
            <a:off x="6084168" y="3639383"/>
            <a:ext cx="2376264" cy="957185"/>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请输入文本内容请输入文本</a:t>
            </a:r>
            <a:r>
              <a:rPr kumimoji="0" lang="zh-CN" altLang="en-US" sz="1300" b="1"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内容请输入文本内容输入文本内容输入文本内容</a:t>
            </a:r>
            <a:endPar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7623572"/>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450"/>
                                </p:stCondLst>
                                <p:childTnLst>
                                  <p:par>
                                    <p:cTn id="13" presetID="2" presetClass="entr" presetSubtype="8" fill="hold" grpId="0" nodeType="afterEffect" p14:presetBounceEnd="30000">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14:bounceEnd="30000">
                                          <p:cBhvr additive="base">
                                            <p:cTn id="15" dur="500" fill="hold"/>
                                            <p:tgtEl>
                                              <p:spTgt spid="43"/>
                                            </p:tgtEl>
                                            <p:attrNameLst>
                                              <p:attrName>ppt_x</p:attrName>
                                            </p:attrNameLst>
                                          </p:cBhvr>
                                          <p:tavLst>
                                            <p:tav tm="0">
                                              <p:val>
                                                <p:strVal val="0-#ppt_w/2"/>
                                              </p:val>
                                            </p:tav>
                                            <p:tav tm="100000">
                                              <p:val>
                                                <p:strVal val="#ppt_x"/>
                                              </p:val>
                                            </p:tav>
                                          </p:tavLst>
                                        </p:anim>
                                        <p:anim calcmode="lin" valueType="num" p14:bounceEnd="30000">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950"/>
                                </p:stCondLst>
                                <p:childTnLst>
                                  <p:par>
                                    <p:cTn id="18" presetID="2" presetClass="entr" presetSubtype="8" fill="hold" grpId="0" nodeType="afterEffect" p14:presetBounceEnd="30000">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14:bounceEnd="30000">
                                          <p:cBhvr additive="base">
                                            <p:cTn id="20" dur="500" fill="hold"/>
                                            <p:tgtEl>
                                              <p:spTgt spid="44"/>
                                            </p:tgtEl>
                                            <p:attrNameLst>
                                              <p:attrName>ppt_x</p:attrName>
                                            </p:attrNameLst>
                                          </p:cBhvr>
                                          <p:tavLst>
                                            <p:tav tm="0">
                                              <p:val>
                                                <p:strVal val="0-#ppt_w/2"/>
                                              </p:val>
                                            </p:tav>
                                            <p:tav tm="100000">
                                              <p:val>
                                                <p:strVal val="#ppt_x"/>
                                              </p:val>
                                            </p:tav>
                                          </p:tavLst>
                                        </p:anim>
                                        <p:anim calcmode="lin" valueType="num" p14:bounceEnd="30000">
                                          <p:cBhvr additive="base">
                                            <p:cTn id="21" dur="500" fill="hold"/>
                                            <p:tgtEl>
                                              <p:spTgt spid="44"/>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2" presetClass="entr" presetSubtype="8" fill="hold" grpId="0" nodeType="afterEffect" p14:presetBounceEnd="30000">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14:bounceEnd="30000">
                                          <p:cBhvr additive="base">
                                            <p:cTn id="25" dur="500" fill="hold"/>
                                            <p:tgtEl>
                                              <p:spTgt spid="45"/>
                                            </p:tgtEl>
                                            <p:attrNameLst>
                                              <p:attrName>ppt_x</p:attrName>
                                            </p:attrNameLst>
                                          </p:cBhvr>
                                          <p:tavLst>
                                            <p:tav tm="0">
                                              <p:val>
                                                <p:strVal val="0-#ppt_w/2"/>
                                              </p:val>
                                            </p:tav>
                                            <p:tav tm="100000">
                                              <p:val>
                                                <p:strVal val="#ppt_x"/>
                                              </p:val>
                                            </p:tav>
                                          </p:tavLst>
                                        </p:anim>
                                        <p:anim calcmode="lin" valueType="num" p14:bounceEnd="30000">
                                          <p:cBhvr additive="base">
                                            <p:cTn id="26" dur="500" fill="hold"/>
                                            <p:tgtEl>
                                              <p:spTgt spid="45"/>
                                            </p:tgtEl>
                                            <p:attrNameLst>
                                              <p:attrName>ppt_y</p:attrName>
                                            </p:attrNameLst>
                                          </p:cBhvr>
                                          <p:tavLst>
                                            <p:tav tm="0">
                                              <p:val>
                                                <p:strVal val="#ppt_y"/>
                                              </p:val>
                                            </p:tav>
                                            <p:tav tm="100000">
                                              <p:val>
                                                <p:strVal val="#ppt_y"/>
                                              </p:val>
                                            </p:tav>
                                          </p:tavLst>
                                        </p:anim>
                                      </p:childTnLst>
                                    </p:cTn>
                                  </p:par>
                                </p:childTnLst>
                              </p:cTn>
                            </p:par>
                            <p:par>
                              <p:cTn id="27" fill="hold">
                                <p:stCondLst>
                                  <p:cond delay="1950"/>
                                </p:stCondLst>
                                <p:childTnLst>
                                  <p:par>
                                    <p:cTn id="28" presetID="22" presetClass="entr" presetSubtype="8"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2450"/>
                                </p:stCondLst>
                                <p:childTnLst>
                                  <p:par>
                                    <p:cTn id="32" presetID="22" presetClass="entr" presetSubtype="1"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up)">
                                          <p:cBhvr>
                                            <p:cTn id="34" dur="500"/>
                                            <p:tgtEl>
                                              <p:spTgt spid="46"/>
                                            </p:tgtEl>
                                          </p:cBhvr>
                                        </p:animEffect>
                                      </p:childTnLst>
                                    </p:cTn>
                                  </p:par>
                                </p:childTnLst>
                              </p:cTn>
                            </p:par>
                            <p:par>
                              <p:cTn id="35" fill="hold">
                                <p:stCondLst>
                                  <p:cond delay="2950"/>
                                </p:stCondLst>
                                <p:childTnLst>
                                  <p:par>
                                    <p:cTn id="36" presetID="22" presetClass="entr" presetSubtype="8"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500"/>
                                            <p:tgtEl>
                                              <p:spTgt spid="48"/>
                                            </p:tgtEl>
                                          </p:cBhvr>
                                        </p:animEffect>
                                      </p:childTnLst>
                                    </p:cTn>
                                  </p:par>
                                </p:childTnLst>
                              </p:cTn>
                            </p:par>
                            <p:par>
                              <p:cTn id="39" fill="hold">
                                <p:stCondLst>
                                  <p:cond delay="3450"/>
                                </p:stCondLst>
                                <p:childTnLst>
                                  <p:par>
                                    <p:cTn id="40" presetID="22" presetClass="entr" presetSubtype="1"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up)">
                                          <p:cBhvr>
                                            <p:cTn id="42" dur="500"/>
                                            <p:tgtEl>
                                              <p:spTgt spid="49"/>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4450"/>
                                </p:stCondLst>
                                <p:childTnLst>
                                  <p:par>
                                    <p:cTn id="48" presetID="22" presetClass="entr" presetSubtype="1"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wipe(up)">
                                          <p:cBhvr>
                                            <p:cTn id="50" dur="500"/>
                                            <p:tgtEl>
                                              <p:spTgt spid="50"/>
                                            </p:tgtEl>
                                          </p:cBhvr>
                                        </p:animEffect>
                                      </p:childTnLst>
                                    </p:cTn>
                                  </p:par>
                                </p:childTnLst>
                              </p:cTn>
                            </p:par>
                            <p:par>
                              <p:cTn id="51" fill="hold">
                                <p:stCondLst>
                                  <p:cond delay="4950"/>
                                </p:stCondLst>
                                <p:childTnLst>
                                  <p:par>
                                    <p:cTn id="52" presetID="21" presetClass="entr" presetSubtype="1"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heel(1)">
                                          <p:cBhvr>
                                            <p:cTn id="54" dur="1000"/>
                                            <p:tgtEl>
                                              <p:spTgt spid="52"/>
                                            </p:tgtEl>
                                          </p:cBhvr>
                                        </p:animEffect>
                                      </p:childTnLst>
                                    </p:cTn>
                                  </p:par>
                                </p:childTnLst>
                              </p:cTn>
                            </p:par>
                            <p:par>
                              <p:cTn id="55" fill="hold">
                                <p:stCondLst>
                                  <p:cond delay="5950"/>
                                </p:stCondLst>
                                <p:childTnLst>
                                  <p:par>
                                    <p:cTn id="56" presetID="22" presetClass="entr" presetSubtype="8" fill="hold" grpId="0"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left)">
                                          <p:cBhvr>
                                            <p:cTn id="5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3" grpId="0" animBg="1"/>
          <p:bldP spid="44" grpId="0" animBg="1"/>
          <p:bldP spid="45" grpId="0" animBg="1"/>
          <p:bldP spid="46" grpId="0"/>
          <p:bldP spid="47" grpId="0"/>
          <p:bldP spid="48" grpId="0"/>
          <p:bldP spid="49" grpId="0"/>
          <p:bldP spid="50" grpId="0"/>
          <p:bldP spid="51" grpId="0"/>
          <p:bldP spid="52" grpId="0" animBg="1"/>
          <p:bldP spid="5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450"/>
                                </p:stCondLst>
                                <p:childTnLst>
                                  <p:par>
                                    <p:cTn id="13" presetID="2" presetClass="entr" presetSubtype="8"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0-#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950"/>
                                </p:stCondLst>
                                <p:childTnLst>
                                  <p:par>
                                    <p:cTn id="18" presetID="2" presetClass="entr" presetSubtype="8"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2" presetClass="entr" presetSubtype="8"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0-#ppt_w/2"/>
                                              </p:val>
                                            </p:tav>
                                            <p:tav tm="100000">
                                              <p:val>
                                                <p:strVal val="#ppt_x"/>
                                              </p:val>
                                            </p:tav>
                                          </p:tavLst>
                                        </p:anim>
                                        <p:anim calcmode="lin" valueType="num">
                                          <p:cBhvr additive="base">
                                            <p:cTn id="26" dur="500" fill="hold"/>
                                            <p:tgtEl>
                                              <p:spTgt spid="45"/>
                                            </p:tgtEl>
                                            <p:attrNameLst>
                                              <p:attrName>ppt_y</p:attrName>
                                            </p:attrNameLst>
                                          </p:cBhvr>
                                          <p:tavLst>
                                            <p:tav tm="0">
                                              <p:val>
                                                <p:strVal val="#ppt_y"/>
                                              </p:val>
                                            </p:tav>
                                            <p:tav tm="100000">
                                              <p:val>
                                                <p:strVal val="#ppt_y"/>
                                              </p:val>
                                            </p:tav>
                                          </p:tavLst>
                                        </p:anim>
                                      </p:childTnLst>
                                    </p:cTn>
                                  </p:par>
                                </p:childTnLst>
                              </p:cTn>
                            </p:par>
                            <p:par>
                              <p:cTn id="27" fill="hold">
                                <p:stCondLst>
                                  <p:cond delay="1950"/>
                                </p:stCondLst>
                                <p:childTnLst>
                                  <p:par>
                                    <p:cTn id="28" presetID="22" presetClass="entr" presetSubtype="8"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2450"/>
                                </p:stCondLst>
                                <p:childTnLst>
                                  <p:par>
                                    <p:cTn id="32" presetID="22" presetClass="entr" presetSubtype="1"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up)">
                                          <p:cBhvr>
                                            <p:cTn id="34" dur="500"/>
                                            <p:tgtEl>
                                              <p:spTgt spid="46"/>
                                            </p:tgtEl>
                                          </p:cBhvr>
                                        </p:animEffect>
                                      </p:childTnLst>
                                    </p:cTn>
                                  </p:par>
                                </p:childTnLst>
                              </p:cTn>
                            </p:par>
                            <p:par>
                              <p:cTn id="35" fill="hold">
                                <p:stCondLst>
                                  <p:cond delay="2950"/>
                                </p:stCondLst>
                                <p:childTnLst>
                                  <p:par>
                                    <p:cTn id="36" presetID="22" presetClass="entr" presetSubtype="8"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500"/>
                                            <p:tgtEl>
                                              <p:spTgt spid="48"/>
                                            </p:tgtEl>
                                          </p:cBhvr>
                                        </p:animEffect>
                                      </p:childTnLst>
                                    </p:cTn>
                                  </p:par>
                                </p:childTnLst>
                              </p:cTn>
                            </p:par>
                            <p:par>
                              <p:cTn id="39" fill="hold">
                                <p:stCondLst>
                                  <p:cond delay="3450"/>
                                </p:stCondLst>
                                <p:childTnLst>
                                  <p:par>
                                    <p:cTn id="40" presetID="22" presetClass="entr" presetSubtype="1"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up)">
                                          <p:cBhvr>
                                            <p:cTn id="42" dur="500"/>
                                            <p:tgtEl>
                                              <p:spTgt spid="49"/>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4450"/>
                                </p:stCondLst>
                                <p:childTnLst>
                                  <p:par>
                                    <p:cTn id="48" presetID="22" presetClass="entr" presetSubtype="1"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wipe(up)">
                                          <p:cBhvr>
                                            <p:cTn id="50" dur="500"/>
                                            <p:tgtEl>
                                              <p:spTgt spid="50"/>
                                            </p:tgtEl>
                                          </p:cBhvr>
                                        </p:animEffect>
                                      </p:childTnLst>
                                    </p:cTn>
                                  </p:par>
                                </p:childTnLst>
                              </p:cTn>
                            </p:par>
                            <p:par>
                              <p:cTn id="51" fill="hold">
                                <p:stCondLst>
                                  <p:cond delay="4950"/>
                                </p:stCondLst>
                                <p:childTnLst>
                                  <p:par>
                                    <p:cTn id="52" presetID="21" presetClass="entr" presetSubtype="1"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heel(1)">
                                          <p:cBhvr>
                                            <p:cTn id="54" dur="1000"/>
                                            <p:tgtEl>
                                              <p:spTgt spid="52"/>
                                            </p:tgtEl>
                                          </p:cBhvr>
                                        </p:animEffect>
                                      </p:childTnLst>
                                    </p:cTn>
                                  </p:par>
                                </p:childTnLst>
                              </p:cTn>
                            </p:par>
                            <p:par>
                              <p:cTn id="55" fill="hold">
                                <p:stCondLst>
                                  <p:cond delay="5950"/>
                                </p:stCondLst>
                                <p:childTnLst>
                                  <p:par>
                                    <p:cTn id="56" presetID="22" presetClass="entr" presetSubtype="8" fill="hold" grpId="0"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left)">
                                          <p:cBhvr>
                                            <p:cTn id="5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3" grpId="0" animBg="1"/>
          <p:bldP spid="44" grpId="0" animBg="1"/>
          <p:bldP spid="45" grpId="0" animBg="1"/>
          <p:bldP spid="46" grpId="0"/>
          <p:bldP spid="47" grpId="0"/>
          <p:bldP spid="48" grpId="0"/>
          <p:bldP spid="49" grpId="0"/>
          <p:bldP spid="50" grpId="0"/>
          <p:bldP spid="51" grpId="0"/>
          <p:bldP spid="52" grpId="0" animBg="1"/>
          <p:bldP spid="5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1"/>
            <a:ext cx="263054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 </a:t>
            </a:r>
            <a:endPar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4" name="圆角矩形标注 33"/>
          <p:cNvSpPr/>
          <p:nvPr/>
        </p:nvSpPr>
        <p:spPr>
          <a:xfrm>
            <a:off x="2778337" y="2548590"/>
            <a:ext cx="1610100" cy="528588"/>
          </a:xfrm>
          <a:prstGeom prst="wedgeRoundRectCallout">
            <a:avLst>
              <a:gd name="adj1" fmla="val -20833"/>
              <a:gd name="adj2" fmla="val 101383"/>
              <a:gd name="adj3" fmla="val 16667"/>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2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第二项</a:t>
            </a:r>
            <a:endParaRPr kumimoji="0" lang="zh-CN" altLang="en-US" sz="22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35" name="圆角矩形标注 34"/>
          <p:cNvSpPr/>
          <p:nvPr/>
        </p:nvSpPr>
        <p:spPr>
          <a:xfrm>
            <a:off x="6558571" y="2548590"/>
            <a:ext cx="1610100" cy="528588"/>
          </a:xfrm>
          <a:prstGeom prst="wedgeRoundRectCallout">
            <a:avLst>
              <a:gd name="adj1" fmla="val -20833"/>
              <a:gd name="adj2" fmla="val 101383"/>
              <a:gd name="adj3" fmla="val 16667"/>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2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第四项</a:t>
            </a:r>
            <a:endParaRPr kumimoji="0" lang="zh-CN" altLang="en-US" sz="22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36" name="任意多边形 35"/>
          <p:cNvSpPr/>
          <p:nvPr/>
        </p:nvSpPr>
        <p:spPr>
          <a:xfrm>
            <a:off x="888220"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2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第一项</a:t>
            </a:r>
            <a:endParaRPr kumimoji="0" lang="zh-CN" altLang="en-US" sz="22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37" name="任意多边形 36"/>
          <p:cNvSpPr/>
          <p:nvPr/>
        </p:nvSpPr>
        <p:spPr>
          <a:xfrm>
            <a:off x="4668454"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2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第三项</a:t>
            </a:r>
            <a:endParaRPr kumimoji="0" lang="zh-CN" altLang="en-US" sz="22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38" name="矩形 37"/>
          <p:cNvSpPr/>
          <p:nvPr/>
        </p:nvSpPr>
        <p:spPr>
          <a:xfrm>
            <a:off x="834492" y="1130767"/>
            <a:ext cx="2153332" cy="1296967"/>
          </a:xfrm>
          <a:prstGeom prst="rect">
            <a:avLst/>
          </a:prstGeom>
        </p:spPr>
        <p:txBody>
          <a:bodyPr lIns="51592" tIns="51592" rIns="51592" bIns="51592" anchor="ctr"/>
          <a:lstStyle/>
          <a:p>
            <a:pPr marL="0" marR="0" lvl="0" indent="0" algn="just" defTabSz="914400" rtl="0" eaLnBrk="1" fontAlgn="base" latinLnBrk="0" hangingPunct="1">
              <a:lnSpc>
                <a:spcPct val="120000"/>
              </a:lnSpc>
              <a:spcBef>
                <a:spcPts val="661"/>
              </a:spcBef>
              <a:spcAft>
                <a:spcPts val="661"/>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添加</a:t>
            </a:r>
            <a:r>
              <a:rPr kumimoji="0" lang="zh-CN" altLang="en-US" sz="12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对的说明文字添加对的</a:t>
            </a: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说明文字添加</a:t>
            </a:r>
            <a:r>
              <a:rPr kumimoji="0" lang="zh-CN" altLang="en-US" sz="12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对的</a:t>
            </a: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说明文字添加</a:t>
            </a:r>
            <a:r>
              <a:rPr kumimoji="0" lang="zh-CN" altLang="en-US" sz="12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对的</a:t>
            </a: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说明</a:t>
            </a:r>
            <a:r>
              <a:rPr kumimoji="0" lang="zh-CN" altLang="en-US" sz="12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文字添加文字</a:t>
            </a:r>
            <a:endPar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40" name="矩形 39"/>
          <p:cNvSpPr/>
          <p:nvPr/>
        </p:nvSpPr>
        <p:spPr>
          <a:xfrm>
            <a:off x="2778338" y="3147814"/>
            <a:ext cx="2045876" cy="1379230"/>
          </a:xfrm>
          <a:prstGeom prst="rect">
            <a:avLst/>
          </a:prstGeom>
        </p:spPr>
        <p:txBody>
          <a:bodyPr lIns="51592" tIns="51592" rIns="51592" bIns="51592" anchor="ctr"/>
          <a:lstStyle/>
          <a:p>
            <a:pPr marL="0" marR="0" lvl="0" indent="0" algn="just" defTabSz="914400" rtl="0" eaLnBrk="1" fontAlgn="base" latinLnBrk="0" hangingPunct="1">
              <a:lnSpc>
                <a:spcPct val="120000"/>
              </a:lnSpc>
              <a:spcBef>
                <a:spcPts val="661"/>
              </a:spcBef>
              <a:spcAft>
                <a:spcPts val="661"/>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itchFamily="34" charset="-122"/>
              </a:rPr>
              <a:t>添加对的说明文字添加对的说明文字添加对的说明文字添加对的说明文字添加文字</a:t>
            </a:r>
          </a:p>
        </p:txBody>
      </p:sp>
      <p:sp>
        <p:nvSpPr>
          <p:cNvPr id="41" name="矩形 40"/>
          <p:cNvSpPr/>
          <p:nvPr/>
        </p:nvSpPr>
        <p:spPr>
          <a:xfrm>
            <a:off x="4668455" y="1130767"/>
            <a:ext cx="2045876" cy="1296967"/>
          </a:xfrm>
          <a:prstGeom prst="rect">
            <a:avLst/>
          </a:prstGeom>
        </p:spPr>
        <p:txBody>
          <a:bodyPr lIns="51592" tIns="51592" rIns="51592" bIns="51592" anchor="ctr"/>
          <a:lstStyle/>
          <a:p>
            <a:pPr marL="0" marR="0" lvl="0" indent="0" algn="just" defTabSz="914400" rtl="0" eaLnBrk="1" fontAlgn="base" latinLnBrk="0" hangingPunct="1">
              <a:lnSpc>
                <a:spcPct val="120000"/>
              </a:lnSpc>
              <a:spcBef>
                <a:spcPts val="661"/>
              </a:spcBef>
              <a:spcAft>
                <a:spcPts val="661"/>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添加对的说明文字添加对的说明文字添加对的说明文字添加对的说明文字添加文字</a:t>
            </a:r>
          </a:p>
        </p:txBody>
      </p:sp>
      <p:sp>
        <p:nvSpPr>
          <p:cNvPr id="42" name="矩形 41"/>
          <p:cNvSpPr/>
          <p:nvPr/>
        </p:nvSpPr>
        <p:spPr>
          <a:xfrm>
            <a:off x="6558572" y="3147814"/>
            <a:ext cx="2045876" cy="1379230"/>
          </a:xfrm>
          <a:prstGeom prst="rect">
            <a:avLst/>
          </a:prstGeom>
        </p:spPr>
        <p:txBody>
          <a:bodyPr lIns="51592" tIns="51592" rIns="51592" bIns="51592" anchor="ctr"/>
          <a:lstStyle/>
          <a:p>
            <a:pPr marL="0" marR="0" lvl="0" indent="0" algn="just" defTabSz="914400" rtl="0" eaLnBrk="1" fontAlgn="base" latinLnBrk="0" hangingPunct="1">
              <a:lnSpc>
                <a:spcPct val="120000"/>
              </a:lnSpc>
              <a:spcBef>
                <a:spcPts val="661"/>
              </a:spcBef>
              <a:spcAft>
                <a:spcPts val="661"/>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itchFamily="34" charset="-122"/>
              </a:rPr>
              <a:t>添加对的说明文字添加对的说明文字添加对的说明文字添加对的说明文字添加文字</a:t>
            </a:r>
          </a:p>
        </p:txBody>
      </p:sp>
    </p:spTree>
    <p:extLst>
      <p:ext uri="{BB962C8B-B14F-4D97-AF65-F5344CB8AC3E}">
        <p14:creationId xmlns:p14="http://schemas.microsoft.com/office/powerpoint/2010/main" xmlns="" val="3414084983"/>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450"/>
                            </p:stCondLst>
                            <p:childTnLst>
                              <p:par>
                                <p:cTn id="13" presetID="2" presetClass="entr" presetSubtype="4"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childTnLst>
                          </p:cTn>
                        </p:par>
                        <p:par>
                          <p:cTn id="17" fill="hold">
                            <p:stCondLst>
                              <p:cond delay="950"/>
                            </p:stCondLst>
                            <p:childTnLst>
                              <p:par>
                                <p:cTn id="18" presetID="22" presetClass="entr" presetSubtype="4"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down)">
                                      <p:cBhvr>
                                        <p:cTn id="20" dur="500"/>
                                        <p:tgtEl>
                                          <p:spTgt spid="38"/>
                                        </p:tgtEl>
                                      </p:cBhvr>
                                    </p:animEffect>
                                  </p:childTnLst>
                                </p:cTn>
                              </p:par>
                            </p:childTnLst>
                          </p:cTn>
                        </p:par>
                        <p:par>
                          <p:cTn id="21" fill="hold">
                            <p:stCondLst>
                              <p:cond delay="1450"/>
                            </p:stCondLst>
                            <p:childTnLst>
                              <p:par>
                                <p:cTn id="22" presetID="2" presetClass="entr" presetSubtype="1"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childTnLst>
                          </p:cTn>
                        </p:par>
                        <p:par>
                          <p:cTn id="26" fill="hold">
                            <p:stCondLst>
                              <p:cond delay="1950"/>
                            </p:stCondLst>
                            <p:childTnLst>
                              <p:par>
                                <p:cTn id="27" presetID="22" presetClass="entr" presetSubtype="1"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up)">
                                      <p:cBhvr>
                                        <p:cTn id="29" dur="500"/>
                                        <p:tgtEl>
                                          <p:spTgt spid="40"/>
                                        </p:tgtEl>
                                      </p:cBhvr>
                                    </p:animEffect>
                                  </p:childTnLst>
                                </p:cTn>
                              </p:par>
                            </p:childTnLst>
                          </p:cTn>
                        </p:par>
                        <p:par>
                          <p:cTn id="30" fill="hold">
                            <p:stCondLst>
                              <p:cond delay="2450"/>
                            </p:stCondLst>
                            <p:childTnLst>
                              <p:par>
                                <p:cTn id="31" presetID="2" presetClass="entr" presetSubtype="4"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ppt_x"/>
                                          </p:val>
                                        </p:tav>
                                        <p:tav tm="100000">
                                          <p:val>
                                            <p:strVal val="#ppt_x"/>
                                          </p:val>
                                        </p:tav>
                                      </p:tavLst>
                                    </p:anim>
                                    <p:anim calcmode="lin" valueType="num">
                                      <p:cBhvr additive="base">
                                        <p:cTn id="34" dur="500" fill="hold"/>
                                        <p:tgtEl>
                                          <p:spTgt spid="37"/>
                                        </p:tgtEl>
                                        <p:attrNameLst>
                                          <p:attrName>ppt_y</p:attrName>
                                        </p:attrNameLst>
                                      </p:cBhvr>
                                      <p:tavLst>
                                        <p:tav tm="0">
                                          <p:val>
                                            <p:strVal val="1+#ppt_h/2"/>
                                          </p:val>
                                        </p:tav>
                                        <p:tav tm="100000">
                                          <p:val>
                                            <p:strVal val="#ppt_y"/>
                                          </p:val>
                                        </p:tav>
                                      </p:tavLst>
                                    </p:anim>
                                  </p:childTnLst>
                                </p:cTn>
                              </p:par>
                            </p:childTnLst>
                          </p:cTn>
                        </p:par>
                        <p:par>
                          <p:cTn id="35" fill="hold">
                            <p:stCondLst>
                              <p:cond delay="2950"/>
                            </p:stCondLst>
                            <p:childTnLst>
                              <p:par>
                                <p:cTn id="36" presetID="22" presetClass="entr" presetSubtype="4"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ipe(down)">
                                      <p:cBhvr>
                                        <p:cTn id="38" dur="500"/>
                                        <p:tgtEl>
                                          <p:spTgt spid="41"/>
                                        </p:tgtEl>
                                      </p:cBhvr>
                                    </p:animEffect>
                                  </p:childTnLst>
                                </p:cTn>
                              </p:par>
                            </p:childTnLst>
                          </p:cTn>
                        </p:par>
                        <p:par>
                          <p:cTn id="39" fill="hold">
                            <p:stCondLst>
                              <p:cond delay="3450"/>
                            </p:stCondLst>
                            <p:childTnLst>
                              <p:par>
                                <p:cTn id="40" presetID="2" presetClass="entr" presetSubtype="1"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0-#ppt_h/2"/>
                                          </p:val>
                                        </p:tav>
                                        <p:tav tm="100000">
                                          <p:val>
                                            <p:strVal val="#ppt_y"/>
                                          </p:val>
                                        </p:tav>
                                      </p:tavLst>
                                    </p:anim>
                                  </p:childTnLst>
                                </p:cTn>
                              </p:par>
                            </p:childTnLst>
                          </p:cTn>
                        </p:par>
                        <p:par>
                          <p:cTn id="44" fill="hold">
                            <p:stCondLst>
                              <p:cond delay="3950"/>
                            </p:stCondLst>
                            <p:childTnLst>
                              <p:par>
                                <p:cTn id="45" presetID="22" presetClass="entr" presetSubtype="1"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up)">
                                      <p:cBhvr>
                                        <p:cTn id="4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4" grpId="0" animBg="1"/>
      <p:bldP spid="35" grpId="0" animBg="1"/>
      <p:bldP spid="36" grpId="0" animBg="1"/>
      <p:bldP spid="37" grpId="0" animBg="1"/>
      <p:bldP spid="38" grpId="0"/>
      <p:bldP spid="40"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9497"/>
            <a:ext cx="9144000" cy="5186220"/>
            <a:chOff x="0" y="-29497"/>
            <a:chExt cx="9144000" cy="5186220"/>
          </a:xfrm>
        </p:grpSpPr>
        <p:pic>
          <p:nvPicPr>
            <p:cNvPr id="8" name="图片 7"/>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0" y="-29497"/>
              <a:ext cx="9144000" cy="5172997"/>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3724887"/>
              <a:ext cx="9144000" cy="1418613"/>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6618514" y="3772448"/>
              <a:ext cx="2324294" cy="1384275"/>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0" y="2407138"/>
              <a:ext cx="1091094" cy="1828649"/>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0" y="3377016"/>
              <a:ext cx="3923446" cy="1779707"/>
            </a:xfrm>
            <a:prstGeom prst="rect">
              <a:avLst/>
            </a:prstGeom>
          </p:spPr>
        </p:pic>
      </p:grpSp>
      <p:grpSp>
        <p:nvGrpSpPr>
          <p:cNvPr id="12" name="组合 11"/>
          <p:cNvGrpSpPr/>
          <p:nvPr/>
        </p:nvGrpSpPr>
        <p:grpSpPr>
          <a:xfrm>
            <a:off x="1077246" y="978391"/>
            <a:ext cx="709847" cy="640006"/>
            <a:chOff x="2531064" y="693421"/>
            <a:chExt cx="990644" cy="893176"/>
          </a:xfrm>
        </p:grpSpPr>
        <p:sp>
          <p:nvSpPr>
            <p:cNvPr id="10" name="Freeform 5"/>
            <p:cNvSpPr>
              <a:spLocks/>
            </p:cNvSpPr>
            <p:nvPr/>
          </p:nvSpPr>
          <p:spPr bwMode="auto">
            <a:xfrm>
              <a:off x="2531064" y="693421"/>
              <a:ext cx="990644" cy="89317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 name="图片 10"/>
            <p:cNvPicPr>
              <a:picLocks noChangeAspect="1"/>
            </p:cNvPicPr>
            <p:nvPr/>
          </p:nvPicPr>
          <p:blipFill>
            <a:blip r:embed="rId8" cstate="print">
              <a:extLst>
                <a:ext uri="{BEBA8EAE-BF5A-486C-A8C5-ECC9F3942E4B}">
                  <a14:imgProps xmlns:a14="http://schemas.microsoft.com/office/drawing/2010/main" xmlns="">
                    <a14:imgLayer r:embed="rId9">
                      <a14:imgEffect>
                        <a14:brightnessContrast bright="100000"/>
                      </a14:imgEffect>
                    </a14:imgLayer>
                  </a14:imgProps>
                </a:ext>
                <a:ext uri="{28A0092B-C50C-407E-A947-70E740481C1C}">
                  <a14:useLocalDpi xmlns:a14="http://schemas.microsoft.com/office/drawing/2010/main" xmlns="" val="0"/>
                </a:ext>
              </a:extLst>
            </a:blip>
            <a:stretch>
              <a:fillRect/>
            </a:stretch>
          </p:blipFill>
          <p:spPr>
            <a:xfrm>
              <a:off x="2687882" y="779495"/>
              <a:ext cx="677009" cy="721028"/>
            </a:xfrm>
            <a:prstGeom prst="rect">
              <a:avLst/>
            </a:prstGeom>
          </p:spPr>
        </p:pic>
      </p:grpSp>
      <p:sp>
        <p:nvSpPr>
          <p:cNvPr id="16" name="文本框 15"/>
          <p:cNvSpPr txBox="1"/>
          <p:nvPr/>
        </p:nvSpPr>
        <p:spPr>
          <a:xfrm>
            <a:off x="1866973" y="1156610"/>
            <a:ext cx="2749471"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单击此处添加文字标题</a:t>
            </a:r>
            <a:endParaRPr lang="zh-CN" altLang="en-US" sz="2000" dirty="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077246" y="1948269"/>
            <a:ext cx="709847" cy="640006"/>
            <a:chOff x="2531064" y="693421"/>
            <a:chExt cx="990644" cy="893176"/>
          </a:xfrm>
        </p:grpSpPr>
        <p:sp>
          <p:nvSpPr>
            <p:cNvPr id="18" name="Freeform 5"/>
            <p:cNvSpPr>
              <a:spLocks/>
            </p:cNvSpPr>
            <p:nvPr/>
          </p:nvSpPr>
          <p:spPr bwMode="auto">
            <a:xfrm>
              <a:off x="2531064" y="693421"/>
              <a:ext cx="990644" cy="89317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9" name="图片 18"/>
            <p:cNvPicPr>
              <a:picLocks noChangeAspect="1"/>
            </p:cNvPicPr>
            <p:nvPr/>
          </p:nvPicPr>
          <p:blipFill>
            <a:blip r:embed="rId8" cstate="print">
              <a:extLst>
                <a:ext uri="{BEBA8EAE-BF5A-486C-A8C5-ECC9F3942E4B}">
                  <a14:imgProps xmlns:a14="http://schemas.microsoft.com/office/drawing/2010/main" xmlns="">
                    <a14:imgLayer r:embed="rId9">
                      <a14:imgEffect>
                        <a14:brightnessContrast bright="100000"/>
                      </a14:imgEffect>
                    </a14:imgLayer>
                  </a14:imgProps>
                </a:ext>
                <a:ext uri="{28A0092B-C50C-407E-A947-70E740481C1C}">
                  <a14:useLocalDpi xmlns:a14="http://schemas.microsoft.com/office/drawing/2010/main" xmlns="" val="0"/>
                </a:ext>
              </a:extLst>
            </a:blip>
            <a:stretch>
              <a:fillRect/>
            </a:stretch>
          </p:blipFill>
          <p:spPr>
            <a:xfrm>
              <a:off x="2687882" y="779495"/>
              <a:ext cx="677009" cy="721028"/>
            </a:xfrm>
            <a:prstGeom prst="rect">
              <a:avLst/>
            </a:prstGeom>
          </p:spPr>
        </p:pic>
      </p:grpSp>
      <p:sp>
        <p:nvSpPr>
          <p:cNvPr id="20" name="文本框 19"/>
          <p:cNvSpPr txBox="1"/>
          <p:nvPr/>
        </p:nvSpPr>
        <p:spPr>
          <a:xfrm>
            <a:off x="1866973" y="2126488"/>
            <a:ext cx="2749471"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单击此处添加文字标题</a:t>
            </a:r>
            <a:endParaRPr lang="zh-CN" altLang="en-US" sz="2000" dirty="0">
              <a:latin typeface="微软雅黑" panose="020B0503020204020204" pitchFamily="34" charset="-122"/>
              <a:ea typeface="微软雅黑" panose="020B0503020204020204" pitchFamily="34" charset="-122"/>
            </a:endParaRPr>
          </a:p>
        </p:txBody>
      </p:sp>
      <p:grpSp>
        <p:nvGrpSpPr>
          <p:cNvPr id="21" name="组合 20"/>
          <p:cNvGrpSpPr/>
          <p:nvPr/>
        </p:nvGrpSpPr>
        <p:grpSpPr>
          <a:xfrm>
            <a:off x="4987252" y="978391"/>
            <a:ext cx="709847" cy="640006"/>
            <a:chOff x="2531064" y="693421"/>
            <a:chExt cx="990644" cy="893176"/>
          </a:xfrm>
        </p:grpSpPr>
        <p:sp>
          <p:nvSpPr>
            <p:cNvPr id="22" name="Freeform 5"/>
            <p:cNvSpPr>
              <a:spLocks/>
            </p:cNvSpPr>
            <p:nvPr/>
          </p:nvSpPr>
          <p:spPr bwMode="auto">
            <a:xfrm>
              <a:off x="2531064" y="693421"/>
              <a:ext cx="990644" cy="89317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3" name="图片 22"/>
            <p:cNvPicPr>
              <a:picLocks noChangeAspect="1"/>
            </p:cNvPicPr>
            <p:nvPr/>
          </p:nvPicPr>
          <p:blipFill>
            <a:blip r:embed="rId8" cstate="print">
              <a:extLst>
                <a:ext uri="{BEBA8EAE-BF5A-486C-A8C5-ECC9F3942E4B}">
                  <a14:imgProps xmlns:a14="http://schemas.microsoft.com/office/drawing/2010/main" xmlns="">
                    <a14:imgLayer r:embed="rId9">
                      <a14:imgEffect>
                        <a14:brightnessContrast bright="100000"/>
                      </a14:imgEffect>
                    </a14:imgLayer>
                  </a14:imgProps>
                </a:ext>
                <a:ext uri="{28A0092B-C50C-407E-A947-70E740481C1C}">
                  <a14:useLocalDpi xmlns:a14="http://schemas.microsoft.com/office/drawing/2010/main" xmlns="" val="0"/>
                </a:ext>
              </a:extLst>
            </a:blip>
            <a:stretch>
              <a:fillRect/>
            </a:stretch>
          </p:blipFill>
          <p:spPr>
            <a:xfrm>
              <a:off x="2687882" y="779495"/>
              <a:ext cx="677009" cy="721028"/>
            </a:xfrm>
            <a:prstGeom prst="rect">
              <a:avLst/>
            </a:prstGeom>
          </p:spPr>
        </p:pic>
      </p:grpSp>
      <p:sp>
        <p:nvSpPr>
          <p:cNvPr id="24" name="文本框 23"/>
          <p:cNvSpPr txBox="1"/>
          <p:nvPr/>
        </p:nvSpPr>
        <p:spPr>
          <a:xfrm>
            <a:off x="5776979" y="1156610"/>
            <a:ext cx="2749471"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单击此处添加文字标题</a:t>
            </a:r>
            <a:endParaRPr lang="zh-CN" altLang="en-US" sz="2000" dirty="0">
              <a:latin typeface="微软雅黑" panose="020B0503020204020204" pitchFamily="34" charset="-122"/>
              <a:ea typeface="微软雅黑" panose="020B0503020204020204" pitchFamily="34" charset="-122"/>
            </a:endParaRPr>
          </a:p>
        </p:txBody>
      </p:sp>
      <p:grpSp>
        <p:nvGrpSpPr>
          <p:cNvPr id="25" name="组合 24"/>
          <p:cNvGrpSpPr/>
          <p:nvPr/>
        </p:nvGrpSpPr>
        <p:grpSpPr>
          <a:xfrm>
            <a:off x="4987252" y="1948269"/>
            <a:ext cx="709847" cy="640006"/>
            <a:chOff x="2531064" y="693421"/>
            <a:chExt cx="990644" cy="893176"/>
          </a:xfrm>
        </p:grpSpPr>
        <p:sp>
          <p:nvSpPr>
            <p:cNvPr id="26" name="Freeform 5"/>
            <p:cNvSpPr>
              <a:spLocks/>
            </p:cNvSpPr>
            <p:nvPr/>
          </p:nvSpPr>
          <p:spPr bwMode="auto">
            <a:xfrm>
              <a:off x="2531064" y="693421"/>
              <a:ext cx="990644" cy="89317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 name="图片 26"/>
            <p:cNvPicPr>
              <a:picLocks noChangeAspect="1"/>
            </p:cNvPicPr>
            <p:nvPr/>
          </p:nvPicPr>
          <p:blipFill>
            <a:blip r:embed="rId8" cstate="print">
              <a:extLst>
                <a:ext uri="{BEBA8EAE-BF5A-486C-A8C5-ECC9F3942E4B}">
                  <a14:imgProps xmlns:a14="http://schemas.microsoft.com/office/drawing/2010/main" xmlns="">
                    <a14:imgLayer r:embed="rId9">
                      <a14:imgEffect>
                        <a14:brightnessContrast bright="100000"/>
                      </a14:imgEffect>
                    </a14:imgLayer>
                  </a14:imgProps>
                </a:ext>
                <a:ext uri="{28A0092B-C50C-407E-A947-70E740481C1C}">
                  <a14:useLocalDpi xmlns:a14="http://schemas.microsoft.com/office/drawing/2010/main" xmlns="" val="0"/>
                </a:ext>
              </a:extLst>
            </a:blip>
            <a:stretch>
              <a:fillRect/>
            </a:stretch>
          </p:blipFill>
          <p:spPr>
            <a:xfrm>
              <a:off x="2687882" y="779495"/>
              <a:ext cx="677009" cy="721028"/>
            </a:xfrm>
            <a:prstGeom prst="rect">
              <a:avLst/>
            </a:prstGeom>
          </p:spPr>
        </p:pic>
      </p:grpSp>
      <p:sp>
        <p:nvSpPr>
          <p:cNvPr id="28" name="文本框 27"/>
          <p:cNvSpPr txBox="1"/>
          <p:nvPr/>
        </p:nvSpPr>
        <p:spPr>
          <a:xfrm>
            <a:off x="5776979" y="2126488"/>
            <a:ext cx="2749471"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单击此处添加文字标题</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099807789"/>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par>
                                <p:cTn id="15" presetID="49" presetClass="entr" presetSubtype="0" decel="10000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 calcmode="lin" valueType="num">
                                      <p:cBhvr>
                                        <p:cTn id="19" dur="500" fill="hold"/>
                                        <p:tgtEl>
                                          <p:spTgt spid="17"/>
                                        </p:tgtEl>
                                        <p:attrNameLst>
                                          <p:attrName>style.rotation</p:attrName>
                                        </p:attrNameLst>
                                      </p:cBhvr>
                                      <p:tavLst>
                                        <p:tav tm="0">
                                          <p:val>
                                            <p:fltVal val="360"/>
                                          </p:val>
                                        </p:tav>
                                        <p:tav tm="100000">
                                          <p:val>
                                            <p:fltVal val="0"/>
                                          </p:val>
                                        </p:tav>
                                      </p:tavLst>
                                    </p:anim>
                                    <p:animEffect transition="in" filter="fade">
                                      <p:cBhvr>
                                        <p:cTn id="20" dur="500"/>
                                        <p:tgtEl>
                                          <p:spTgt spid="17"/>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 calcmode="lin" valueType="num">
                                      <p:cBhvr>
                                        <p:cTn id="39" dur="500" fill="hold"/>
                                        <p:tgtEl>
                                          <p:spTgt spid="25"/>
                                        </p:tgtEl>
                                        <p:attrNameLst>
                                          <p:attrName>style.rotation</p:attrName>
                                        </p:attrNameLst>
                                      </p:cBhvr>
                                      <p:tavLst>
                                        <p:tav tm="0">
                                          <p:val>
                                            <p:fltVal val="360"/>
                                          </p:val>
                                        </p:tav>
                                        <p:tav tm="100000">
                                          <p:val>
                                            <p:fltVal val="0"/>
                                          </p:val>
                                        </p:tav>
                                      </p:tavLst>
                                    </p:anim>
                                    <p:animEffect transition="in" filter="fade">
                                      <p:cBhvr>
                                        <p:cTn id="40" dur="500"/>
                                        <p:tgtEl>
                                          <p:spTgt spid="25"/>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4"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2539037"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 </a:t>
            </a:r>
            <a:endPar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237981" y="1390535"/>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507396"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1987449"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grpSp>
      <p:sp>
        <p:nvSpPr>
          <p:cNvPr id="33" name="TextBox 32"/>
          <p:cNvSpPr txBox="1"/>
          <p:nvPr/>
        </p:nvSpPr>
        <p:spPr>
          <a:xfrm>
            <a:off x="877668" y="1113536"/>
            <a:ext cx="1659306" cy="27699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rPr>
              <a:t>(</a:t>
            </a:r>
            <a:r>
              <a:rPr kumimoji="0" lang="zh-CN" altLang="en-US"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rPr>
              <a:t>单位：万元</a:t>
            </a:r>
            <a:r>
              <a:rPr kumimoji="0" lang="zh-CN" altLang="en-US" sz="1200" b="1" i="0" u="none" strike="noStrike" kern="1200" cap="none" spc="0" normalizeH="0" baseline="0" noProof="0" dirty="0" smtClean="0">
                <a:ln>
                  <a:noFill/>
                </a:ln>
                <a:solidFill>
                  <a:srgbClr val="DE0000"/>
                </a:solidFill>
                <a:effectLst/>
                <a:uLnTx/>
                <a:uFillTx/>
                <a:latin typeface="微软雅黑" pitchFamily="34" charset="-122"/>
                <a:ea typeface="微软雅黑" pitchFamily="34" charset="-122"/>
              </a:rPr>
              <a:t>）    </a:t>
            </a:r>
            <a:r>
              <a:rPr kumimoji="0" lang="en-US" altLang="zh-CN" sz="1200" b="1" i="0" u="none" strike="noStrike" kern="1200" cap="none" spc="0" normalizeH="0" baseline="0" noProof="0" dirty="0" smtClean="0">
                <a:ln>
                  <a:noFill/>
                </a:ln>
                <a:solidFill>
                  <a:srgbClr val="DE0000"/>
                </a:solidFill>
                <a:effectLst/>
                <a:uLnTx/>
                <a:uFillTx/>
                <a:latin typeface="微软雅黑" pitchFamily="34" charset="-122"/>
                <a:ea typeface="微软雅黑" pitchFamily="34" charset="-122"/>
              </a:rPr>
              <a:t>100</a:t>
            </a:r>
            <a:endParaRPr kumimoji="0" lang="zh-CN" altLang="en-US"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endParaRPr>
          </a:p>
        </p:txBody>
      </p:sp>
      <p:sp>
        <p:nvSpPr>
          <p:cNvPr id="34" name="TextBox 33"/>
          <p:cNvSpPr txBox="1"/>
          <p:nvPr/>
        </p:nvSpPr>
        <p:spPr>
          <a:xfrm>
            <a:off x="2464966" y="1113536"/>
            <a:ext cx="468398"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smtClean="0">
                <a:ln>
                  <a:noFill/>
                </a:ln>
                <a:solidFill>
                  <a:srgbClr val="DE0000"/>
                </a:solidFill>
                <a:effectLst/>
                <a:uLnTx/>
                <a:uFillTx/>
                <a:latin typeface="微软雅黑" pitchFamily="34" charset="-122"/>
                <a:ea typeface="微软雅黑" pitchFamily="34" charset="-122"/>
              </a:rPr>
              <a:t>200</a:t>
            </a:r>
            <a:endParaRPr kumimoji="0" lang="zh-CN" altLang="en-US"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endParaRPr>
          </a:p>
        </p:txBody>
      </p:sp>
      <p:sp>
        <p:nvSpPr>
          <p:cNvPr id="35" name="TextBox 34"/>
          <p:cNvSpPr txBox="1"/>
          <p:nvPr/>
        </p:nvSpPr>
        <p:spPr>
          <a:xfrm>
            <a:off x="2945019" y="1113536"/>
            <a:ext cx="468398"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smtClean="0">
                <a:ln>
                  <a:noFill/>
                </a:ln>
                <a:solidFill>
                  <a:srgbClr val="DE0000"/>
                </a:solidFill>
                <a:effectLst/>
                <a:uLnTx/>
                <a:uFillTx/>
                <a:latin typeface="微软雅黑" pitchFamily="34" charset="-122"/>
                <a:ea typeface="微软雅黑" pitchFamily="34" charset="-122"/>
              </a:rPr>
              <a:t>300</a:t>
            </a:r>
            <a:endParaRPr kumimoji="0" lang="zh-CN" altLang="en-US"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endParaRPr>
          </a:p>
        </p:txBody>
      </p:sp>
      <p:sp>
        <p:nvSpPr>
          <p:cNvPr id="36" name="TextBox 35"/>
          <p:cNvSpPr txBox="1"/>
          <p:nvPr/>
        </p:nvSpPr>
        <p:spPr>
          <a:xfrm>
            <a:off x="3425072" y="1113536"/>
            <a:ext cx="468398"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smtClean="0">
                <a:ln>
                  <a:noFill/>
                </a:ln>
                <a:solidFill>
                  <a:srgbClr val="DE0000"/>
                </a:solidFill>
                <a:effectLst/>
                <a:uLnTx/>
                <a:uFillTx/>
                <a:latin typeface="微软雅黑" pitchFamily="34" charset="-122"/>
                <a:ea typeface="微软雅黑" pitchFamily="34" charset="-122"/>
              </a:rPr>
              <a:t>400</a:t>
            </a:r>
            <a:endParaRPr kumimoji="0" lang="zh-CN" altLang="en-US"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endParaRPr>
          </a:p>
        </p:txBody>
      </p:sp>
      <p:sp>
        <p:nvSpPr>
          <p:cNvPr id="37" name="TextBox 36"/>
          <p:cNvSpPr txBox="1"/>
          <p:nvPr/>
        </p:nvSpPr>
        <p:spPr>
          <a:xfrm>
            <a:off x="3905125" y="1113536"/>
            <a:ext cx="468398"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smtClean="0">
                <a:ln>
                  <a:noFill/>
                </a:ln>
                <a:solidFill>
                  <a:srgbClr val="DE0000"/>
                </a:solidFill>
                <a:effectLst/>
                <a:uLnTx/>
                <a:uFillTx/>
                <a:latin typeface="微软雅黑" pitchFamily="34" charset="-122"/>
                <a:ea typeface="微软雅黑" pitchFamily="34" charset="-122"/>
              </a:rPr>
              <a:t>500</a:t>
            </a:r>
            <a:endParaRPr kumimoji="0" lang="zh-CN" altLang="en-US"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endParaRPr>
          </a:p>
        </p:txBody>
      </p:sp>
      <p:sp>
        <p:nvSpPr>
          <p:cNvPr id="38" name="TextBox 37"/>
          <p:cNvSpPr txBox="1"/>
          <p:nvPr/>
        </p:nvSpPr>
        <p:spPr>
          <a:xfrm>
            <a:off x="4385178" y="1113536"/>
            <a:ext cx="468398"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smtClean="0">
                <a:ln>
                  <a:noFill/>
                </a:ln>
                <a:solidFill>
                  <a:srgbClr val="DE0000"/>
                </a:solidFill>
                <a:effectLst/>
                <a:uLnTx/>
                <a:uFillTx/>
                <a:latin typeface="微软雅黑" pitchFamily="34" charset="-122"/>
                <a:ea typeface="微软雅黑" pitchFamily="34" charset="-122"/>
              </a:rPr>
              <a:t>600</a:t>
            </a:r>
            <a:endParaRPr kumimoji="0" lang="zh-CN" altLang="en-US"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endParaRPr>
          </a:p>
        </p:txBody>
      </p:sp>
      <p:sp>
        <p:nvSpPr>
          <p:cNvPr id="39" name="TextBox 38"/>
          <p:cNvSpPr txBox="1"/>
          <p:nvPr/>
        </p:nvSpPr>
        <p:spPr>
          <a:xfrm>
            <a:off x="4865231" y="1113536"/>
            <a:ext cx="468398"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smtClean="0">
                <a:ln>
                  <a:noFill/>
                </a:ln>
                <a:solidFill>
                  <a:srgbClr val="DE0000"/>
                </a:solidFill>
                <a:effectLst/>
                <a:uLnTx/>
                <a:uFillTx/>
                <a:latin typeface="微软雅黑" pitchFamily="34" charset="-122"/>
                <a:ea typeface="微软雅黑" pitchFamily="34" charset="-122"/>
              </a:rPr>
              <a:t>700</a:t>
            </a:r>
            <a:endParaRPr kumimoji="0" lang="zh-CN" altLang="en-US"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endParaRPr>
          </a:p>
        </p:txBody>
      </p:sp>
      <p:sp>
        <p:nvSpPr>
          <p:cNvPr id="40" name="TextBox 39"/>
          <p:cNvSpPr txBox="1"/>
          <p:nvPr/>
        </p:nvSpPr>
        <p:spPr>
          <a:xfrm>
            <a:off x="5345284" y="1113536"/>
            <a:ext cx="468398"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smtClean="0">
                <a:ln>
                  <a:noFill/>
                </a:ln>
                <a:solidFill>
                  <a:srgbClr val="DE0000"/>
                </a:solidFill>
                <a:effectLst/>
                <a:uLnTx/>
                <a:uFillTx/>
                <a:latin typeface="微软雅黑" pitchFamily="34" charset="-122"/>
                <a:ea typeface="微软雅黑" pitchFamily="34" charset="-122"/>
              </a:rPr>
              <a:t>800</a:t>
            </a:r>
            <a:endParaRPr kumimoji="0" lang="zh-CN" altLang="en-US"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endParaRPr>
          </a:p>
        </p:txBody>
      </p:sp>
      <p:sp>
        <p:nvSpPr>
          <p:cNvPr id="41" name="TextBox 40"/>
          <p:cNvSpPr txBox="1"/>
          <p:nvPr/>
        </p:nvSpPr>
        <p:spPr>
          <a:xfrm>
            <a:off x="5825337" y="1113536"/>
            <a:ext cx="468398"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smtClean="0">
                <a:ln>
                  <a:noFill/>
                </a:ln>
                <a:solidFill>
                  <a:srgbClr val="DE0000"/>
                </a:solidFill>
                <a:effectLst/>
                <a:uLnTx/>
                <a:uFillTx/>
                <a:latin typeface="微软雅黑" pitchFamily="34" charset="-122"/>
                <a:ea typeface="微软雅黑" pitchFamily="34" charset="-122"/>
              </a:rPr>
              <a:t>900</a:t>
            </a:r>
            <a:endParaRPr kumimoji="0" lang="zh-CN" altLang="en-US"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endParaRPr>
          </a:p>
        </p:txBody>
      </p:sp>
      <p:sp>
        <p:nvSpPr>
          <p:cNvPr id="42" name="TextBox 41"/>
          <p:cNvSpPr txBox="1"/>
          <p:nvPr/>
        </p:nvSpPr>
        <p:spPr>
          <a:xfrm>
            <a:off x="6260509" y="1113536"/>
            <a:ext cx="562975"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smtClean="0">
                <a:ln>
                  <a:noFill/>
                </a:ln>
                <a:solidFill>
                  <a:srgbClr val="DE0000"/>
                </a:solidFill>
                <a:effectLst/>
                <a:uLnTx/>
                <a:uFillTx/>
                <a:latin typeface="微软雅黑" pitchFamily="34" charset="-122"/>
                <a:ea typeface="微软雅黑" pitchFamily="34" charset="-122"/>
              </a:rPr>
              <a:t>1000</a:t>
            </a:r>
            <a:endParaRPr kumimoji="0" lang="zh-CN" altLang="en-US"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endParaRPr>
          </a:p>
        </p:txBody>
      </p:sp>
      <p:sp>
        <p:nvSpPr>
          <p:cNvPr id="43" name="五边形 42"/>
          <p:cNvSpPr/>
          <p:nvPr/>
        </p:nvSpPr>
        <p:spPr>
          <a:xfrm>
            <a:off x="2222361" y="1699532"/>
            <a:ext cx="2136734" cy="320158"/>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endParaRPr>
          </a:p>
        </p:txBody>
      </p:sp>
      <p:sp>
        <p:nvSpPr>
          <p:cNvPr id="44" name="五边形 43"/>
          <p:cNvSpPr/>
          <p:nvPr/>
        </p:nvSpPr>
        <p:spPr>
          <a:xfrm>
            <a:off x="2222361" y="2215590"/>
            <a:ext cx="1585957"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endParaRPr>
          </a:p>
        </p:txBody>
      </p:sp>
      <p:sp>
        <p:nvSpPr>
          <p:cNvPr id="45" name="五边形 44"/>
          <p:cNvSpPr/>
          <p:nvPr/>
        </p:nvSpPr>
        <p:spPr>
          <a:xfrm>
            <a:off x="2222361" y="2731647"/>
            <a:ext cx="2895938"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endParaRPr>
          </a:p>
        </p:txBody>
      </p:sp>
      <p:sp>
        <p:nvSpPr>
          <p:cNvPr id="46" name="五边形 45"/>
          <p:cNvSpPr/>
          <p:nvPr/>
        </p:nvSpPr>
        <p:spPr>
          <a:xfrm>
            <a:off x="2222360" y="3247704"/>
            <a:ext cx="2415885"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endParaRPr>
          </a:p>
        </p:txBody>
      </p:sp>
      <p:sp>
        <p:nvSpPr>
          <p:cNvPr id="47" name="五边形 46"/>
          <p:cNvSpPr/>
          <p:nvPr/>
        </p:nvSpPr>
        <p:spPr>
          <a:xfrm>
            <a:off x="2222361" y="3763761"/>
            <a:ext cx="3829961"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endParaRPr>
          </a:p>
        </p:txBody>
      </p:sp>
      <p:sp>
        <p:nvSpPr>
          <p:cNvPr id="48" name="TextBox 47"/>
          <p:cNvSpPr txBox="1"/>
          <p:nvPr/>
        </p:nvSpPr>
        <p:spPr>
          <a:xfrm>
            <a:off x="1263346" y="1699532"/>
            <a:ext cx="1222659" cy="27699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srgbClr val="DE0000"/>
                </a:solidFill>
                <a:effectLst/>
                <a:uLnTx/>
                <a:uFillTx/>
                <a:latin typeface="微软雅黑" pitchFamily="34" charset="-122"/>
                <a:ea typeface="微软雅黑" pitchFamily="34" charset="-122"/>
              </a:rPr>
              <a:t>添加文本</a:t>
            </a:r>
            <a:endParaRPr kumimoji="0" lang="zh-CN" altLang="en-US"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endParaRPr>
          </a:p>
        </p:txBody>
      </p:sp>
      <p:sp>
        <p:nvSpPr>
          <p:cNvPr id="49" name="TextBox 48"/>
          <p:cNvSpPr txBox="1"/>
          <p:nvPr/>
        </p:nvSpPr>
        <p:spPr>
          <a:xfrm>
            <a:off x="1263346" y="2220984"/>
            <a:ext cx="1222660" cy="27699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srgbClr val="DE0000"/>
                </a:solidFill>
                <a:effectLst/>
                <a:uLnTx/>
                <a:uFillTx/>
                <a:latin typeface="微软雅黑" pitchFamily="34" charset="-122"/>
                <a:ea typeface="微软雅黑" pitchFamily="34" charset="-122"/>
              </a:rPr>
              <a:t>添加文本</a:t>
            </a:r>
            <a:endParaRPr kumimoji="0" lang="zh-CN" altLang="en-US"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endParaRPr>
          </a:p>
        </p:txBody>
      </p:sp>
      <p:sp>
        <p:nvSpPr>
          <p:cNvPr id="50" name="TextBox 49"/>
          <p:cNvSpPr txBox="1"/>
          <p:nvPr/>
        </p:nvSpPr>
        <p:spPr>
          <a:xfrm>
            <a:off x="1263346" y="2742436"/>
            <a:ext cx="1369148" cy="27699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srgbClr val="DE0000"/>
                </a:solidFill>
                <a:effectLst/>
                <a:uLnTx/>
                <a:uFillTx/>
                <a:latin typeface="微软雅黑" pitchFamily="34" charset="-122"/>
                <a:ea typeface="微软雅黑" pitchFamily="34" charset="-122"/>
              </a:rPr>
              <a:t>添加文本</a:t>
            </a:r>
            <a:endParaRPr kumimoji="0" lang="zh-CN" altLang="en-US"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endParaRPr>
          </a:p>
        </p:txBody>
      </p:sp>
      <p:sp>
        <p:nvSpPr>
          <p:cNvPr id="51" name="TextBox 50"/>
          <p:cNvSpPr txBox="1"/>
          <p:nvPr/>
        </p:nvSpPr>
        <p:spPr>
          <a:xfrm>
            <a:off x="1263346" y="3263888"/>
            <a:ext cx="1517337" cy="27699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srgbClr val="DE0000"/>
                </a:solidFill>
                <a:effectLst/>
                <a:uLnTx/>
                <a:uFillTx/>
                <a:latin typeface="微软雅黑" pitchFamily="34" charset="-122"/>
                <a:ea typeface="微软雅黑" pitchFamily="34" charset="-122"/>
              </a:rPr>
              <a:t>添加文本</a:t>
            </a:r>
            <a:endParaRPr kumimoji="0" lang="zh-CN" altLang="en-US"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endParaRPr>
          </a:p>
        </p:txBody>
      </p:sp>
      <p:sp>
        <p:nvSpPr>
          <p:cNvPr id="52" name="TextBox 51"/>
          <p:cNvSpPr txBox="1"/>
          <p:nvPr/>
        </p:nvSpPr>
        <p:spPr>
          <a:xfrm>
            <a:off x="1263346" y="3785340"/>
            <a:ext cx="1517336" cy="27699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srgbClr val="DE0000"/>
                </a:solidFill>
                <a:effectLst/>
                <a:uLnTx/>
                <a:uFillTx/>
                <a:latin typeface="微软雅黑" pitchFamily="34" charset="-122"/>
                <a:ea typeface="微软雅黑" pitchFamily="34" charset="-122"/>
              </a:rPr>
              <a:t>添加文本</a:t>
            </a:r>
            <a:endParaRPr kumimoji="0" lang="zh-CN" altLang="en-US" sz="1200" b="1" i="0" u="none" strike="noStrike" kern="1200" cap="none" spc="0" normalizeH="0" baseline="0" noProof="0" dirty="0">
              <a:ln>
                <a:noFill/>
              </a:ln>
              <a:solidFill>
                <a:srgbClr val="DE0000"/>
              </a:solidFill>
              <a:effectLst/>
              <a:uLnTx/>
              <a:uFillTx/>
              <a:latin typeface="微软雅黑" pitchFamily="34" charset="-122"/>
              <a:ea typeface="微软雅黑" pitchFamily="34" charset="-122"/>
            </a:endParaRPr>
          </a:p>
        </p:txBody>
      </p:sp>
      <p:sp>
        <p:nvSpPr>
          <p:cNvPr id="3" name="TextBox 2"/>
          <p:cNvSpPr txBox="1"/>
          <p:nvPr/>
        </p:nvSpPr>
        <p:spPr>
          <a:xfrm>
            <a:off x="6660232" y="2220984"/>
            <a:ext cx="1757955" cy="1477328"/>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请在此处输入您的文本请在此处输入您的文本请在此处输入您的文本请在此处输入您的文本</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请在此处输入您的</a:t>
            </a:r>
            <a:r>
              <a:rPr kumimoji="0" lang="zh-CN" altLang="en-US" sz="1200" b="0" i="0" u="none" strike="noStrike" kern="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rPr>
              <a:t>文本</a:t>
            </a:r>
            <a:endParaRPr kumimoji="0" lang="zh-CN" altLang="en-US" sz="1200" b="1" i="0" u="none" strike="noStrike" kern="1200" cap="none" spc="0" normalizeH="0" baseline="0" noProof="0" dirty="0">
              <a:ln>
                <a:noFill/>
              </a:ln>
              <a:solidFill>
                <a:prstClr val="black"/>
              </a:solidFill>
              <a:effectLst/>
              <a:uLnTx/>
              <a:uFillTx/>
              <a:latin typeface="Arial" charset="0"/>
              <a:ea typeface="华文细黑" pitchFamily="2" charset="-122"/>
            </a:endParaRPr>
          </a:p>
        </p:txBody>
      </p:sp>
    </p:spTree>
    <p:extLst>
      <p:ext uri="{BB962C8B-B14F-4D97-AF65-F5344CB8AC3E}">
        <p14:creationId xmlns:p14="http://schemas.microsoft.com/office/powerpoint/2010/main" xmlns="" val="4112797686"/>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8"/>
                                        </p:tgtEl>
                                        <p:attrNameLst>
                                          <p:attrName>ppt_y</p:attrName>
                                        </p:attrNameLst>
                                      </p:cBhvr>
                                      <p:tavLst>
                                        <p:tav tm="0">
                                          <p:val>
                                            <p:strVal val="#ppt_y"/>
                                          </p:val>
                                        </p:tav>
                                        <p:tav tm="100000">
                                          <p:val>
                                            <p:strVal val="#ppt_y"/>
                                          </p:val>
                                        </p:tav>
                                      </p:tavLst>
                                    </p:anim>
                                    <p:anim calcmode="lin" valueType="num">
                                      <p:cBhvr>
                                        <p:cTn id="9" dur="5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8"/>
                                        </p:tgtEl>
                                      </p:cBhvr>
                                    </p:animEffect>
                                  </p:childTnLst>
                                </p:cTn>
                              </p:par>
                            </p:childTnLst>
                          </p:cTn>
                        </p:par>
                        <p:par>
                          <p:cTn id="12" fill="hold">
                            <p:stCondLst>
                              <p:cond delay="450"/>
                            </p:stCondLst>
                            <p:childTnLst>
                              <p:par>
                                <p:cTn id="13" presetID="2" presetClass="entr" presetSubtype="4" decel="100000"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ppt_x"/>
                                          </p:val>
                                        </p:tav>
                                        <p:tav tm="100000">
                                          <p:val>
                                            <p:strVal val="#ppt_x"/>
                                          </p:val>
                                        </p:tav>
                                      </p:tavLst>
                                    </p:anim>
                                    <p:anim calcmode="lin" valueType="num">
                                      <p:cBhvr additive="base">
                                        <p:cTn id="28" dur="500" fill="hold"/>
                                        <p:tgtEl>
                                          <p:spTgt spid="51"/>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ppt_x"/>
                                          </p:val>
                                        </p:tav>
                                        <p:tav tm="100000">
                                          <p:val>
                                            <p:strVal val="#ppt_x"/>
                                          </p:val>
                                        </p:tav>
                                      </p:tavLst>
                                    </p:anim>
                                    <p:anim calcmode="lin" valueType="num">
                                      <p:cBhvr additive="base">
                                        <p:cTn id="32" dur="500" fill="hold"/>
                                        <p:tgtEl>
                                          <p:spTgt spid="52"/>
                                        </p:tgtEl>
                                        <p:attrNameLst>
                                          <p:attrName>ppt_y</p:attrName>
                                        </p:attrNameLst>
                                      </p:cBhvr>
                                      <p:tavLst>
                                        <p:tav tm="0">
                                          <p:val>
                                            <p:strVal val="1+#ppt_h/2"/>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p:tgtEl>
                                          <p:spTgt spid="33"/>
                                        </p:tgtEl>
                                        <p:attrNameLst>
                                          <p:attrName>ppt_y</p:attrName>
                                        </p:attrNameLst>
                                      </p:cBhvr>
                                      <p:tavLst>
                                        <p:tav tm="0">
                                          <p:val>
                                            <p:strVal val="#ppt_y+#ppt_h*1.125000"/>
                                          </p:val>
                                        </p:tav>
                                        <p:tav tm="100000">
                                          <p:val>
                                            <p:strVal val="#ppt_y"/>
                                          </p:val>
                                        </p:tav>
                                      </p:tavLst>
                                    </p:anim>
                                    <p:animEffect transition="in" filter="wipe(up)">
                                      <p:cBhvr>
                                        <p:cTn id="39" dur="500"/>
                                        <p:tgtEl>
                                          <p:spTgt spid="33"/>
                                        </p:tgtEl>
                                      </p:cBhvr>
                                    </p:animEffect>
                                  </p:childTnLst>
                                </p:cTn>
                              </p:par>
                              <p:par>
                                <p:cTn id="40" presetID="12" presetClass="entr" presetSubtype="4" fill="hold" grpId="0" nodeType="withEffect">
                                  <p:stCondLst>
                                    <p:cond delay="1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p:tgtEl>
                                          <p:spTgt spid="34"/>
                                        </p:tgtEl>
                                        <p:attrNameLst>
                                          <p:attrName>ppt_y</p:attrName>
                                        </p:attrNameLst>
                                      </p:cBhvr>
                                      <p:tavLst>
                                        <p:tav tm="0">
                                          <p:val>
                                            <p:strVal val="#ppt_y+#ppt_h*1.125000"/>
                                          </p:val>
                                        </p:tav>
                                        <p:tav tm="100000">
                                          <p:val>
                                            <p:strVal val="#ppt_y"/>
                                          </p:val>
                                        </p:tav>
                                      </p:tavLst>
                                    </p:anim>
                                    <p:animEffect transition="in" filter="wipe(up)">
                                      <p:cBhvr>
                                        <p:cTn id="43" dur="500"/>
                                        <p:tgtEl>
                                          <p:spTgt spid="34"/>
                                        </p:tgtEl>
                                      </p:cBhvr>
                                    </p:animEffect>
                                  </p:childTnLst>
                                </p:cTn>
                              </p:par>
                              <p:par>
                                <p:cTn id="44" presetID="12" presetClass="entr" presetSubtype="4" fill="hold" grpId="0" nodeType="withEffect">
                                  <p:stCondLst>
                                    <p:cond delay="2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p:tgtEl>
                                          <p:spTgt spid="35"/>
                                        </p:tgtEl>
                                        <p:attrNameLst>
                                          <p:attrName>ppt_y</p:attrName>
                                        </p:attrNameLst>
                                      </p:cBhvr>
                                      <p:tavLst>
                                        <p:tav tm="0">
                                          <p:val>
                                            <p:strVal val="#ppt_y+#ppt_h*1.125000"/>
                                          </p:val>
                                        </p:tav>
                                        <p:tav tm="100000">
                                          <p:val>
                                            <p:strVal val="#ppt_y"/>
                                          </p:val>
                                        </p:tav>
                                      </p:tavLst>
                                    </p:anim>
                                    <p:animEffect transition="in" filter="wipe(up)">
                                      <p:cBhvr>
                                        <p:cTn id="47" dur="500"/>
                                        <p:tgtEl>
                                          <p:spTgt spid="35"/>
                                        </p:tgtEl>
                                      </p:cBhvr>
                                    </p:animEffect>
                                  </p:childTnLst>
                                </p:cTn>
                              </p:par>
                              <p:par>
                                <p:cTn id="48" presetID="12" presetClass="entr" presetSubtype="4" fill="hold" grpId="0" nodeType="withEffect">
                                  <p:stCondLst>
                                    <p:cond delay="3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p:tgtEl>
                                          <p:spTgt spid="36"/>
                                        </p:tgtEl>
                                        <p:attrNameLst>
                                          <p:attrName>ppt_y</p:attrName>
                                        </p:attrNameLst>
                                      </p:cBhvr>
                                      <p:tavLst>
                                        <p:tav tm="0">
                                          <p:val>
                                            <p:strVal val="#ppt_y+#ppt_h*1.125000"/>
                                          </p:val>
                                        </p:tav>
                                        <p:tav tm="100000">
                                          <p:val>
                                            <p:strVal val="#ppt_y"/>
                                          </p:val>
                                        </p:tav>
                                      </p:tavLst>
                                    </p:anim>
                                    <p:animEffect transition="in" filter="wipe(up)">
                                      <p:cBhvr>
                                        <p:cTn id="51" dur="500"/>
                                        <p:tgtEl>
                                          <p:spTgt spid="36"/>
                                        </p:tgtEl>
                                      </p:cBhvr>
                                    </p:animEffect>
                                  </p:childTnLst>
                                </p:cTn>
                              </p:par>
                              <p:par>
                                <p:cTn id="52" presetID="12" presetClass="entr" presetSubtype="4" fill="hold" grpId="0" nodeType="withEffect">
                                  <p:stCondLst>
                                    <p:cond delay="4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p:tgtEl>
                                          <p:spTgt spid="37"/>
                                        </p:tgtEl>
                                        <p:attrNameLst>
                                          <p:attrName>ppt_y</p:attrName>
                                        </p:attrNameLst>
                                      </p:cBhvr>
                                      <p:tavLst>
                                        <p:tav tm="0">
                                          <p:val>
                                            <p:strVal val="#ppt_y+#ppt_h*1.125000"/>
                                          </p:val>
                                        </p:tav>
                                        <p:tav tm="100000">
                                          <p:val>
                                            <p:strVal val="#ppt_y"/>
                                          </p:val>
                                        </p:tav>
                                      </p:tavLst>
                                    </p:anim>
                                    <p:animEffect transition="in" filter="wipe(up)">
                                      <p:cBhvr>
                                        <p:cTn id="55" dur="500"/>
                                        <p:tgtEl>
                                          <p:spTgt spid="37"/>
                                        </p:tgtEl>
                                      </p:cBhvr>
                                    </p:animEffect>
                                  </p:childTnLst>
                                </p:cTn>
                              </p:par>
                              <p:par>
                                <p:cTn id="56" presetID="12" presetClass="entr" presetSubtype="4" fill="hold" grpId="0" nodeType="withEffect">
                                  <p:stCondLst>
                                    <p:cond delay="50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p:tgtEl>
                                          <p:spTgt spid="38"/>
                                        </p:tgtEl>
                                        <p:attrNameLst>
                                          <p:attrName>ppt_y</p:attrName>
                                        </p:attrNameLst>
                                      </p:cBhvr>
                                      <p:tavLst>
                                        <p:tav tm="0">
                                          <p:val>
                                            <p:strVal val="#ppt_y+#ppt_h*1.125000"/>
                                          </p:val>
                                        </p:tav>
                                        <p:tav tm="100000">
                                          <p:val>
                                            <p:strVal val="#ppt_y"/>
                                          </p:val>
                                        </p:tav>
                                      </p:tavLst>
                                    </p:anim>
                                    <p:animEffect transition="in" filter="wipe(up)">
                                      <p:cBhvr>
                                        <p:cTn id="59" dur="500"/>
                                        <p:tgtEl>
                                          <p:spTgt spid="38"/>
                                        </p:tgtEl>
                                      </p:cBhvr>
                                    </p:animEffect>
                                  </p:childTnLst>
                                </p:cTn>
                              </p:par>
                              <p:par>
                                <p:cTn id="60" presetID="12" presetClass="entr" presetSubtype="4" fill="hold" grpId="0" nodeType="withEffect">
                                  <p:stCondLst>
                                    <p:cond delay="60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500"/>
                                        <p:tgtEl>
                                          <p:spTgt spid="39"/>
                                        </p:tgtEl>
                                        <p:attrNameLst>
                                          <p:attrName>ppt_y</p:attrName>
                                        </p:attrNameLst>
                                      </p:cBhvr>
                                      <p:tavLst>
                                        <p:tav tm="0">
                                          <p:val>
                                            <p:strVal val="#ppt_y+#ppt_h*1.125000"/>
                                          </p:val>
                                        </p:tav>
                                        <p:tav tm="100000">
                                          <p:val>
                                            <p:strVal val="#ppt_y"/>
                                          </p:val>
                                        </p:tav>
                                      </p:tavLst>
                                    </p:anim>
                                    <p:animEffect transition="in" filter="wipe(up)">
                                      <p:cBhvr>
                                        <p:cTn id="63" dur="500"/>
                                        <p:tgtEl>
                                          <p:spTgt spid="39"/>
                                        </p:tgtEl>
                                      </p:cBhvr>
                                    </p:animEffect>
                                  </p:childTnLst>
                                </p:cTn>
                              </p:par>
                              <p:par>
                                <p:cTn id="64" presetID="12" presetClass="entr" presetSubtype="4" fill="hold" grpId="0" nodeType="withEffect">
                                  <p:stCondLst>
                                    <p:cond delay="70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p:tgtEl>
                                          <p:spTgt spid="40"/>
                                        </p:tgtEl>
                                        <p:attrNameLst>
                                          <p:attrName>ppt_y</p:attrName>
                                        </p:attrNameLst>
                                      </p:cBhvr>
                                      <p:tavLst>
                                        <p:tav tm="0">
                                          <p:val>
                                            <p:strVal val="#ppt_y+#ppt_h*1.125000"/>
                                          </p:val>
                                        </p:tav>
                                        <p:tav tm="100000">
                                          <p:val>
                                            <p:strVal val="#ppt_y"/>
                                          </p:val>
                                        </p:tav>
                                      </p:tavLst>
                                    </p:anim>
                                    <p:animEffect transition="in" filter="wipe(up)">
                                      <p:cBhvr>
                                        <p:cTn id="67" dur="500"/>
                                        <p:tgtEl>
                                          <p:spTgt spid="40"/>
                                        </p:tgtEl>
                                      </p:cBhvr>
                                    </p:animEffect>
                                  </p:childTnLst>
                                </p:cTn>
                              </p:par>
                              <p:par>
                                <p:cTn id="68" presetID="12" presetClass="entr" presetSubtype="4" fill="hold" grpId="0" nodeType="withEffect">
                                  <p:stCondLst>
                                    <p:cond delay="800"/>
                                  </p:stCondLst>
                                  <p:childTnLst>
                                    <p:set>
                                      <p:cBhvr>
                                        <p:cTn id="69" dur="1" fill="hold">
                                          <p:stCondLst>
                                            <p:cond delay="0"/>
                                          </p:stCondLst>
                                        </p:cTn>
                                        <p:tgtEl>
                                          <p:spTgt spid="41"/>
                                        </p:tgtEl>
                                        <p:attrNameLst>
                                          <p:attrName>style.visibility</p:attrName>
                                        </p:attrNameLst>
                                      </p:cBhvr>
                                      <p:to>
                                        <p:strVal val="visible"/>
                                      </p:to>
                                    </p:set>
                                    <p:anim calcmode="lin" valueType="num">
                                      <p:cBhvr additive="base">
                                        <p:cTn id="70" dur="500"/>
                                        <p:tgtEl>
                                          <p:spTgt spid="41"/>
                                        </p:tgtEl>
                                        <p:attrNameLst>
                                          <p:attrName>ppt_y</p:attrName>
                                        </p:attrNameLst>
                                      </p:cBhvr>
                                      <p:tavLst>
                                        <p:tav tm="0">
                                          <p:val>
                                            <p:strVal val="#ppt_y+#ppt_h*1.125000"/>
                                          </p:val>
                                        </p:tav>
                                        <p:tav tm="100000">
                                          <p:val>
                                            <p:strVal val="#ppt_y"/>
                                          </p:val>
                                        </p:tav>
                                      </p:tavLst>
                                    </p:anim>
                                    <p:animEffect transition="in" filter="wipe(up)">
                                      <p:cBhvr>
                                        <p:cTn id="71" dur="500"/>
                                        <p:tgtEl>
                                          <p:spTgt spid="41"/>
                                        </p:tgtEl>
                                      </p:cBhvr>
                                    </p:animEffect>
                                  </p:childTnLst>
                                </p:cTn>
                              </p:par>
                              <p:par>
                                <p:cTn id="72" presetID="12" presetClass="entr" presetSubtype="4" fill="hold" grpId="0" nodeType="withEffect">
                                  <p:stCondLst>
                                    <p:cond delay="900"/>
                                  </p:stCondLst>
                                  <p:childTnLst>
                                    <p:set>
                                      <p:cBhvr>
                                        <p:cTn id="73" dur="1" fill="hold">
                                          <p:stCondLst>
                                            <p:cond delay="0"/>
                                          </p:stCondLst>
                                        </p:cTn>
                                        <p:tgtEl>
                                          <p:spTgt spid="42"/>
                                        </p:tgtEl>
                                        <p:attrNameLst>
                                          <p:attrName>style.visibility</p:attrName>
                                        </p:attrNameLst>
                                      </p:cBhvr>
                                      <p:to>
                                        <p:strVal val="visible"/>
                                      </p:to>
                                    </p:set>
                                    <p:anim calcmode="lin" valueType="num">
                                      <p:cBhvr additive="base">
                                        <p:cTn id="74" dur="500"/>
                                        <p:tgtEl>
                                          <p:spTgt spid="42"/>
                                        </p:tgtEl>
                                        <p:attrNameLst>
                                          <p:attrName>ppt_y</p:attrName>
                                        </p:attrNameLst>
                                      </p:cBhvr>
                                      <p:tavLst>
                                        <p:tav tm="0">
                                          <p:val>
                                            <p:strVal val="#ppt_y+#ppt_h*1.125000"/>
                                          </p:val>
                                        </p:tav>
                                        <p:tav tm="100000">
                                          <p:val>
                                            <p:strVal val="#ppt_y"/>
                                          </p:val>
                                        </p:tav>
                                      </p:tavLst>
                                    </p:anim>
                                    <p:animEffect transition="in" filter="wipe(up)">
                                      <p:cBhvr>
                                        <p:cTn id="75" dur="500"/>
                                        <p:tgtEl>
                                          <p:spTgt spid="42"/>
                                        </p:tgtEl>
                                      </p:cBhvr>
                                    </p:animEffect>
                                  </p:childTnLst>
                                </p:cTn>
                              </p:par>
                            </p:childTnLst>
                          </p:cTn>
                        </p:par>
                        <p:par>
                          <p:cTn id="76" fill="hold">
                            <p:stCondLst>
                              <p:cond delay="1850"/>
                            </p:stCondLst>
                            <p:childTnLst>
                              <p:par>
                                <p:cTn id="77" presetID="22" presetClass="entr" presetSubtype="8"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wipe(left)">
                                      <p:cBhvr>
                                        <p:cTn id="79" dur="250"/>
                                        <p:tgtEl>
                                          <p:spTgt spid="43"/>
                                        </p:tgtEl>
                                      </p:cBhvr>
                                    </p:animEffect>
                                  </p:childTnLst>
                                </p:cTn>
                              </p:par>
                            </p:childTnLst>
                          </p:cTn>
                        </p:par>
                        <p:par>
                          <p:cTn id="80" fill="hold">
                            <p:stCondLst>
                              <p:cond delay="2100"/>
                            </p:stCondLst>
                            <p:childTnLst>
                              <p:par>
                                <p:cTn id="81" presetID="22" presetClass="entr" presetSubtype="8"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wipe(left)">
                                      <p:cBhvr>
                                        <p:cTn id="83" dur="250"/>
                                        <p:tgtEl>
                                          <p:spTgt spid="44"/>
                                        </p:tgtEl>
                                      </p:cBhvr>
                                    </p:animEffect>
                                  </p:childTnLst>
                                </p:cTn>
                              </p:par>
                            </p:childTnLst>
                          </p:cTn>
                        </p:par>
                        <p:par>
                          <p:cTn id="84" fill="hold">
                            <p:stCondLst>
                              <p:cond delay="2350"/>
                            </p:stCondLst>
                            <p:childTnLst>
                              <p:par>
                                <p:cTn id="85" presetID="22" presetClass="entr" presetSubtype="8" fill="hold" grpId="0" nodeType="afterEffect">
                                  <p:stCondLst>
                                    <p:cond delay="0"/>
                                  </p:stCondLst>
                                  <p:childTnLst>
                                    <p:set>
                                      <p:cBhvr>
                                        <p:cTn id="86" dur="1" fill="hold">
                                          <p:stCondLst>
                                            <p:cond delay="0"/>
                                          </p:stCondLst>
                                        </p:cTn>
                                        <p:tgtEl>
                                          <p:spTgt spid="45"/>
                                        </p:tgtEl>
                                        <p:attrNameLst>
                                          <p:attrName>style.visibility</p:attrName>
                                        </p:attrNameLst>
                                      </p:cBhvr>
                                      <p:to>
                                        <p:strVal val="visible"/>
                                      </p:to>
                                    </p:set>
                                    <p:animEffect transition="in" filter="wipe(left)">
                                      <p:cBhvr>
                                        <p:cTn id="87" dur="250"/>
                                        <p:tgtEl>
                                          <p:spTgt spid="45"/>
                                        </p:tgtEl>
                                      </p:cBhvr>
                                    </p:animEffect>
                                  </p:childTnLst>
                                </p:cTn>
                              </p:par>
                            </p:childTnLst>
                          </p:cTn>
                        </p:par>
                        <p:par>
                          <p:cTn id="88" fill="hold">
                            <p:stCondLst>
                              <p:cond delay="2600"/>
                            </p:stCondLst>
                            <p:childTnLst>
                              <p:par>
                                <p:cTn id="89" presetID="22" presetClass="entr" presetSubtype="8" fill="hold" grpId="0"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wipe(left)">
                                      <p:cBhvr>
                                        <p:cTn id="91" dur="250"/>
                                        <p:tgtEl>
                                          <p:spTgt spid="46"/>
                                        </p:tgtEl>
                                      </p:cBhvr>
                                    </p:animEffect>
                                  </p:childTnLst>
                                </p:cTn>
                              </p:par>
                            </p:childTnLst>
                          </p:cTn>
                        </p:par>
                        <p:par>
                          <p:cTn id="92" fill="hold">
                            <p:stCondLst>
                              <p:cond delay="2850"/>
                            </p:stCondLst>
                            <p:childTnLst>
                              <p:par>
                                <p:cTn id="93" presetID="22" presetClass="entr" presetSubtype="8" fill="hold" grpId="0"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wipe(left)">
                                      <p:cBhvr>
                                        <p:cTn id="95" dur="250"/>
                                        <p:tgtEl>
                                          <p:spTgt spid="47"/>
                                        </p:tgtEl>
                                      </p:cBhvr>
                                    </p:animEffect>
                                  </p:childTnLst>
                                </p:cTn>
                              </p:par>
                            </p:childTnLst>
                          </p:cTn>
                        </p:par>
                        <p:par>
                          <p:cTn id="96" fill="hold">
                            <p:stCondLst>
                              <p:cond delay="3100"/>
                            </p:stCondLst>
                            <p:childTnLst>
                              <p:par>
                                <p:cTn id="97" presetID="56" presetClass="entr" presetSubtype="0" fill="hold" grpId="0" nodeType="afterEffect">
                                  <p:stCondLst>
                                    <p:cond delay="0"/>
                                  </p:stCondLst>
                                  <p:iterate type="lt">
                                    <p:tmPct val="10000"/>
                                  </p:iterate>
                                  <p:childTnLst>
                                    <p:set>
                                      <p:cBhvr>
                                        <p:cTn id="98" dur="1" fill="hold">
                                          <p:stCondLst>
                                            <p:cond delay="0"/>
                                          </p:stCondLst>
                                        </p:cTn>
                                        <p:tgtEl>
                                          <p:spTgt spid="3"/>
                                        </p:tgtEl>
                                        <p:attrNameLst>
                                          <p:attrName>style.visibility</p:attrName>
                                        </p:attrNameLst>
                                      </p:cBhvr>
                                      <p:to>
                                        <p:strVal val="visible"/>
                                      </p:to>
                                    </p:set>
                                    <p:anim by="(-#ppt_w*2)" calcmode="lin" valueType="num">
                                      <p:cBhvr rctx="PPT">
                                        <p:cTn id="99" dur="250" autoRev="1" fill="hold">
                                          <p:stCondLst>
                                            <p:cond delay="0"/>
                                          </p:stCondLst>
                                        </p:cTn>
                                        <p:tgtEl>
                                          <p:spTgt spid="3"/>
                                        </p:tgtEl>
                                        <p:attrNameLst>
                                          <p:attrName>ppt_w</p:attrName>
                                        </p:attrNameLst>
                                      </p:cBhvr>
                                    </p:anim>
                                    <p:anim by="(#ppt_w*0.50)" calcmode="lin" valueType="num">
                                      <p:cBhvr>
                                        <p:cTn id="100" dur="250" decel="50000" autoRev="1" fill="hold">
                                          <p:stCondLst>
                                            <p:cond delay="0"/>
                                          </p:stCondLst>
                                        </p:cTn>
                                        <p:tgtEl>
                                          <p:spTgt spid="3"/>
                                        </p:tgtEl>
                                        <p:attrNameLst>
                                          <p:attrName>ppt_x</p:attrName>
                                        </p:attrNameLst>
                                      </p:cBhvr>
                                    </p:anim>
                                    <p:anim from="(-#ppt_h/2)" to="(#ppt_y)" calcmode="lin" valueType="num">
                                      <p:cBhvr>
                                        <p:cTn id="101" dur="500" fill="hold">
                                          <p:stCondLst>
                                            <p:cond delay="0"/>
                                          </p:stCondLst>
                                        </p:cTn>
                                        <p:tgtEl>
                                          <p:spTgt spid="3"/>
                                        </p:tgtEl>
                                        <p:attrNameLst>
                                          <p:attrName>ppt_y</p:attrName>
                                        </p:attrNameLst>
                                      </p:cBhvr>
                                    </p:anim>
                                    <p:animRot by="21600000">
                                      <p:cBhvr>
                                        <p:cTn id="102" dur="5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33" grpId="0"/>
      <p:bldP spid="34" grpId="0"/>
      <p:bldP spid="35" grpId="0"/>
      <p:bldP spid="36" grpId="0"/>
      <p:bldP spid="37" grpId="0"/>
      <p:bldP spid="38" grpId="0"/>
      <p:bldP spid="39" grpId="0"/>
      <p:bldP spid="40" grpId="0"/>
      <p:bldP spid="41" grpId="0"/>
      <p:bldP spid="42" grpId="0"/>
      <p:bldP spid="43" grpId="0" animBg="1"/>
      <p:bldP spid="44" grpId="0" animBg="1"/>
      <p:bldP spid="45" grpId="0" animBg="1"/>
      <p:bldP spid="46" grpId="0" animBg="1"/>
      <p:bldP spid="47" grpId="0" animBg="1"/>
      <p:bldP spid="48" grpId="0"/>
      <p:bldP spid="49" grpId="0"/>
      <p:bldP spid="50" grpId="0"/>
      <p:bldP spid="51" grpId="0"/>
      <p:bldP spid="5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9497"/>
            <a:ext cx="9144000" cy="5186220"/>
            <a:chOff x="0" y="-29497"/>
            <a:chExt cx="9144000" cy="5186220"/>
          </a:xfrm>
        </p:grpSpPr>
        <p:pic>
          <p:nvPicPr>
            <p:cNvPr id="8" name="图片 7"/>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0" y="-29497"/>
              <a:ext cx="9144000" cy="5172997"/>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3724887"/>
              <a:ext cx="9144000" cy="1418613"/>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6618514" y="3772448"/>
              <a:ext cx="2324294" cy="1384275"/>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0" y="2407138"/>
              <a:ext cx="1091094" cy="1828649"/>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0" y="3377016"/>
              <a:ext cx="3923446" cy="1779707"/>
            </a:xfrm>
            <a:prstGeom prst="rect">
              <a:avLst/>
            </a:prstGeom>
          </p:spPr>
        </p:pic>
      </p:grpSp>
      <p:grpSp>
        <p:nvGrpSpPr>
          <p:cNvPr id="30" name="组合 29"/>
          <p:cNvGrpSpPr/>
          <p:nvPr/>
        </p:nvGrpSpPr>
        <p:grpSpPr>
          <a:xfrm>
            <a:off x="3825782" y="999814"/>
            <a:ext cx="1364344" cy="1230106"/>
            <a:chOff x="4217076" y="1527692"/>
            <a:chExt cx="709847" cy="640006"/>
          </a:xfrm>
        </p:grpSpPr>
        <p:sp>
          <p:nvSpPr>
            <p:cNvPr id="10" name="Freeform 5"/>
            <p:cNvSpPr>
              <a:spLocks/>
            </p:cNvSpPr>
            <p:nvPr/>
          </p:nvSpPr>
          <p:spPr bwMode="auto">
            <a:xfrm>
              <a:off x="4217076" y="1527692"/>
              <a:ext cx="709847" cy="64000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sz="3200">
                <a:solidFill>
                  <a:srgbClr val="3CCCC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文本框 28"/>
            <p:cNvSpPr txBox="1"/>
            <p:nvPr/>
          </p:nvSpPr>
          <p:spPr>
            <a:xfrm>
              <a:off x="4241758" y="1569842"/>
              <a:ext cx="639858" cy="576474"/>
            </a:xfrm>
            <a:prstGeom prst="rect">
              <a:avLst/>
            </a:prstGeom>
            <a:noFill/>
          </p:spPr>
          <p:txBody>
            <a:bodyPr wrap="none" rtlCol="0">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rPr>
                <a:t>04</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grpSp>
      <p:sp>
        <p:nvSpPr>
          <p:cNvPr id="31" name="文本框 30"/>
          <p:cNvSpPr txBox="1"/>
          <p:nvPr/>
        </p:nvSpPr>
        <p:spPr>
          <a:xfrm>
            <a:off x="2363778" y="2337145"/>
            <a:ext cx="4288353" cy="584775"/>
          </a:xfrm>
          <a:prstGeom prst="rect">
            <a:avLst/>
          </a:prstGeom>
          <a:noFill/>
        </p:spPr>
        <p:txBody>
          <a:bodyPr wrap="none" rtlCol="0">
            <a:spAutoFit/>
          </a:bodyPr>
          <a:lstStyle/>
          <a:p>
            <a:r>
              <a:rPr lang="zh-CN" altLang="en-US" sz="3200" b="1" dirty="0" smtClean="0">
                <a:latin typeface="微软雅黑" panose="020B0503020204020204" pitchFamily="34" charset="-122"/>
                <a:ea typeface="微软雅黑" panose="020B0503020204020204" pitchFamily="34" charset="-122"/>
              </a:rPr>
              <a:t>单击此处添加文字标题</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3050898"/>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360"/>
                                          </p:val>
                                        </p:tav>
                                        <p:tav tm="100000">
                                          <p:val>
                                            <p:fltVal val="0"/>
                                          </p:val>
                                        </p:tav>
                                      </p:tavLst>
                                    </p:anim>
                                    <p:animEffect transition="in" filter="fade">
                                      <p:cBhvr>
                                        <p:cTn id="10" dur="1000"/>
                                        <p:tgtEl>
                                          <p:spTgt spid="3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5400000">
            <a:off x="3903073" y="-1053597"/>
            <a:ext cx="1381156" cy="7676242"/>
          </a:xfrm>
          <a:prstGeom prst="downArrow">
            <a:avLst>
              <a:gd name="adj1" fmla="val 49065"/>
              <a:gd name="adj2" fmla="val 44849"/>
            </a:avLst>
          </a:prstGeom>
          <a:solidFill>
            <a:schemeClr val="accent2"/>
          </a:solidFill>
          <a:ln w="9525">
            <a:noFill/>
            <a:miter lim="800000"/>
            <a:headEnd/>
            <a:tailEnd/>
          </a:ln>
        </p:spPr>
        <p:txBody>
          <a:bodyPr vert="eaVert" lIns="91028" tIns="45514" rIns="91028" bIns="45514"/>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nvGrpSpPr>
          <p:cNvPr id="60" name="组合 59"/>
          <p:cNvGrpSpPr>
            <a:grpSpLocks/>
          </p:cNvGrpSpPr>
          <p:nvPr/>
        </p:nvGrpSpPr>
        <p:grpSpPr bwMode="auto">
          <a:xfrm>
            <a:off x="2589108" y="2059603"/>
            <a:ext cx="1702182" cy="1520018"/>
            <a:chOff x="1214414" y="2786058"/>
            <a:chExt cx="1935848" cy="1751017"/>
          </a:xfrm>
        </p:grpSpPr>
        <p:grpSp>
          <p:nvGrpSpPr>
            <p:cNvPr id="18459" name="Group 6"/>
            <p:cNvGrpSpPr>
              <a:grpSpLocks/>
            </p:cNvGrpSpPr>
            <p:nvPr/>
          </p:nvGrpSpPr>
          <p:grpSpPr bwMode="auto">
            <a:xfrm>
              <a:off x="1295400" y="2786058"/>
              <a:ext cx="1753450" cy="1751017"/>
              <a:chOff x="1823" y="2371"/>
              <a:chExt cx="1801" cy="1801"/>
            </a:xfrm>
          </p:grpSpPr>
          <p:sp>
            <p:nvSpPr>
              <p:cNvPr id="18461"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8462"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18460" name="Text Box 9"/>
            <p:cNvSpPr txBox="1">
              <a:spLocks noChangeArrowheads="1"/>
            </p:cNvSpPr>
            <p:nvPr/>
          </p:nvSpPr>
          <p:spPr bwMode="auto">
            <a:xfrm>
              <a:off x="1214414" y="3413118"/>
              <a:ext cx="1935848" cy="620153"/>
            </a:xfrm>
            <a:prstGeom prst="rect">
              <a:avLst/>
            </a:prstGeom>
            <a:noFill/>
            <a:ln w="9525">
              <a:noFill/>
              <a:miter lim="800000"/>
              <a:headEnd/>
              <a:tailEnd/>
            </a:ln>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975"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写入文本</a:t>
              </a:r>
            </a:p>
          </p:txBody>
        </p:sp>
      </p:grpSp>
      <p:grpSp>
        <p:nvGrpSpPr>
          <p:cNvPr id="65" name="组合 64"/>
          <p:cNvGrpSpPr>
            <a:grpSpLocks/>
          </p:cNvGrpSpPr>
          <p:nvPr/>
        </p:nvGrpSpPr>
        <p:grpSpPr bwMode="auto">
          <a:xfrm>
            <a:off x="4291289" y="2059603"/>
            <a:ext cx="1702182" cy="1520018"/>
            <a:chOff x="1214414" y="2786058"/>
            <a:chExt cx="1935848" cy="1751017"/>
          </a:xfrm>
        </p:grpSpPr>
        <p:grpSp>
          <p:nvGrpSpPr>
            <p:cNvPr id="18455" name="Group 6"/>
            <p:cNvGrpSpPr>
              <a:grpSpLocks/>
            </p:cNvGrpSpPr>
            <p:nvPr/>
          </p:nvGrpSpPr>
          <p:grpSpPr bwMode="auto">
            <a:xfrm>
              <a:off x="1295400" y="2786058"/>
              <a:ext cx="1753450" cy="1751017"/>
              <a:chOff x="1823" y="2371"/>
              <a:chExt cx="1801" cy="1801"/>
            </a:xfrm>
          </p:grpSpPr>
          <p:sp>
            <p:nvSpPr>
              <p:cNvPr id="18457"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9" name="Oval 8"/>
              <p:cNvSpPr>
                <a:spLocks noChangeArrowheads="1"/>
              </p:cNvSpPr>
              <p:nvPr/>
            </p:nvSpPr>
            <p:spPr bwMode="auto">
              <a:xfrm>
                <a:off x="1946" y="2493"/>
                <a:ext cx="1556" cy="1555"/>
              </a:xfrm>
              <a:prstGeom prst="ellipse">
                <a:avLst/>
              </a:prstGeom>
              <a:solidFill>
                <a:schemeClr val="accent3"/>
              </a:solidFill>
              <a:ln w="38100">
                <a:solidFill>
                  <a:srgbClr val="FFFFFF"/>
                </a:solidFill>
                <a:round/>
                <a:headEnd/>
                <a:tailEnd/>
              </a:ln>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18456"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975"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写入文本</a:t>
              </a:r>
            </a:p>
          </p:txBody>
        </p:sp>
      </p:grpSp>
      <p:grpSp>
        <p:nvGrpSpPr>
          <p:cNvPr id="70" name="组合 69"/>
          <p:cNvGrpSpPr>
            <a:grpSpLocks/>
          </p:cNvGrpSpPr>
          <p:nvPr/>
        </p:nvGrpSpPr>
        <p:grpSpPr bwMode="auto">
          <a:xfrm>
            <a:off x="6009896" y="2059603"/>
            <a:ext cx="1702182" cy="1520018"/>
            <a:chOff x="1214414" y="2786058"/>
            <a:chExt cx="1935848" cy="1751017"/>
          </a:xfrm>
        </p:grpSpPr>
        <p:grpSp>
          <p:nvGrpSpPr>
            <p:cNvPr id="18451" name="Group 6"/>
            <p:cNvGrpSpPr>
              <a:grpSpLocks/>
            </p:cNvGrpSpPr>
            <p:nvPr/>
          </p:nvGrpSpPr>
          <p:grpSpPr bwMode="auto">
            <a:xfrm>
              <a:off x="1295400" y="2786058"/>
              <a:ext cx="1753450" cy="1751017"/>
              <a:chOff x="1823" y="2371"/>
              <a:chExt cx="1801" cy="1801"/>
            </a:xfrm>
          </p:grpSpPr>
          <p:sp>
            <p:nvSpPr>
              <p:cNvPr id="18453"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74" name="Oval 8"/>
              <p:cNvSpPr>
                <a:spLocks noChangeArrowheads="1"/>
              </p:cNvSpPr>
              <p:nvPr/>
            </p:nvSpPr>
            <p:spPr bwMode="auto">
              <a:xfrm>
                <a:off x="1946" y="2493"/>
                <a:ext cx="1556" cy="1555"/>
              </a:xfrm>
              <a:prstGeom prst="ellipse">
                <a:avLst/>
              </a:prstGeom>
              <a:solidFill>
                <a:schemeClr val="accent4"/>
              </a:solidFill>
              <a:ln w="38100">
                <a:solidFill>
                  <a:srgbClr val="FFFFFF"/>
                </a:solidFill>
                <a:round/>
                <a:headEnd/>
                <a:tailEnd/>
              </a:ln>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18452"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975"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写入文本</a:t>
              </a:r>
            </a:p>
          </p:txBody>
        </p:sp>
      </p:grpSp>
      <p:grpSp>
        <p:nvGrpSpPr>
          <p:cNvPr id="75" name="组合 40"/>
          <p:cNvGrpSpPr>
            <a:grpSpLocks/>
          </p:cNvGrpSpPr>
          <p:nvPr/>
        </p:nvGrpSpPr>
        <p:grpSpPr bwMode="auto">
          <a:xfrm>
            <a:off x="925748" y="2059603"/>
            <a:ext cx="1702182" cy="1520018"/>
            <a:chOff x="1214414" y="2786058"/>
            <a:chExt cx="1935848" cy="1751017"/>
          </a:xfrm>
        </p:grpSpPr>
        <p:grpSp>
          <p:nvGrpSpPr>
            <p:cNvPr id="18447" name="Group 6"/>
            <p:cNvGrpSpPr>
              <a:grpSpLocks/>
            </p:cNvGrpSpPr>
            <p:nvPr/>
          </p:nvGrpSpPr>
          <p:grpSpPr bwMode="auto">
            <a:xfrm>
              <a:off x="1295400" y="2786058"/>
              <a:ext cx="1753450" cy="1751017"/>
              <a:chOff x="1823" y="2371"/>
              <a:chExt cx="1801" cy="1801"/>
            </a:xfrm>
          </p:grpSpPr>
          <p:sp>
            <p:nvSpPr>
              <p:cNvPr id="18449"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8450" name="Oval 8"/>
              <p:cNvSpPr>
                <a:spLocks noChangeArrowheads="1"/>
              </p:cNvSpPr>
              <p:nvPr/>
            </p:nvSpPr>
            <p:spPr bwMode="auto">
              <a:xfrm>
                <a:off x="1946" y="2493"/>
                <a:ext cx="1556" cy="1556"/>
              </a:xfrm>
              <a:prstGeom prst="ellipse">
                <a:avLst/>
              </a:prstGeom>
              <a:solidFill>
                <a:schemeClr val="bg2"/>
              </a:solidFill>
              <a:ln w="38100">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18448"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975"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写入文本</a:t>
              </a:r>
            </a:p>
          </p:txBody>
        </p:sp>
      </p:grpSp>
      <p:sp>
        <p:nvSpPr>
          <p:cNvPr id="80" name="矩形标注 79"/>
          <p:cNvSpPr/>
          <p:nvPr/>
        </p:nvSpPr>
        <p:spPr>
          <a:xfrm>
            <a:off x="2922079" y="3854360"/>
            <a:ext cx="1476717" cy="44794"/>
          </a:xfrm>
          <a:prstGeom prst="wedgeRectCallout">
            <a:avLst>
              <a:gd name="adj1" fmla="val -17526"/>
              <a:gd name="adj2" fmla="val -509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lumMod val="85000"/>
                  <a:lumOff val="15000"/>
                </a:prstClr>
              </a:solidFill>
              <a:effectLst/>
              <a:uLnTx/>
              <a:uFillTx/>
              <a:latin typeface="等线"/>
              <a:ea typeface="微软雅黑"/>
              <a:cs typeface="+mn-cs"/>
            </a:endParaRPr>
          </a:p>
        </p:txBody>
      </p:sp>
      <p:sp>
        <p:nvSpPr>
          <p:cNvPr id="81" name="矩形标注 80"/>
          <p:cNvSpPr/>
          <p:nvPr/>
        </p:nvSpPr>
        <p:spPr>
          <a:xfrm>
            <a:off x="1230349" y="1716181"/>
            <a:ext cx="1584224" cy="64206"/>
          </a:xfrm>
          <a:prstGeom prst="wedgeRectCallout">
            <a:avLst>
              <a:gd name="adj1" fmla="val -23398"/>
              <a:gd name="adj2" fmla="val 4032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lumMod val="85000"/>
                  <a:lumOff val="15000"/>
                </a:prstClr>
              </a:solidFill>
              <a:effectLst/>
              <a:uLnTx/>
              <a:uFillTx/>
              <a:latin typeface="等线"/>
              <a:ea typeface="微软雅黑"/>
              <a:cs typeface="+mn-cs"/>
            </a:endParaRPr>
          </a:p>
        </p:txBody>
      </p:sp>
      <p:sp>
        <p:nvSpPr>
          <p:cNvPr id="82" name="Rectangle 28"/>
          <p:cNvSpPr>
            <a:spLocks noChangeArrowheads="1"/>
          </p:cNvSpPr>
          <p:nvPr/>
        </p:nvSpPr>
        <p:spPr bwMode="auto">
          <a:xfrm>
            <a:off x="2901175" y="3891689"/>
            <a:ext cx="1475224" cy="5435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028" tIns="45514" rIns="91028" bIns="45514">
            <a:spAutoFit/>
          </a:bodyPr>
          <a:lstStyle/>
          <a:p>
            <a:pPr marL="0" marR="0" lvl="0" indent="0" algn="l" defTabSz="910314" rtl="0" eaLnBrk="1" fontAlgn="auto" latinLnBrk="0" hangingPunct="1">
              <a:lnSpc>
                <a:spcPct val="120000"/>
              </a:lnSpc>
              <a:spcBef>
                <a:spcPts val="0"/>
              </a:spcBef>
              <a:spcAft>
                <a:spcPts val="0"/>
              </a:spcAft>
              <a:buClrTx/>
              <a:buSzTx/>
              <a:buFontTx/>
              <a:buNone/>
              <a:tabLst/>
              <a:defRPr/>
            </a:pPr>
            <a:r>
              <a:rPr kumimoji="0" lang="zh-CN" altLang="en-US" sz="1223"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a:p>
            <a:pPr marL="0" marR="0" lvl="0" indent="0" algn="l" defTabSz="910314" rtl="0" eaLnBrk="1" fontAlgn="auto" latinLnBrk="0" hangingPunct="1">
              <a:lnSpc>
                <a:spcPct val="120000"/>
              </a:lnSpc>
              <a:spcBef>
                <a:spcPts val="0"/>
              </a:spcBef>
              <a:spcAft>
                <a:spcPts val="0"/>
              </a:spcAft>
              <a:buClrTx/>
              <a:buSzTx/>
              <a:buFontTx/>
              <a:buNone/>
              <a:tabLst/>
              <a:defRPr/>
            </a:pPr>
            <a:r>
              <a:rPr kumimoji="0" lang="zh-CN" altLang="en-US" sz="1223"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p:txBody>
      </p:sp>
      <p:sp>
        <p:nvSpPr>
          <p:cNvPr id="83" name="Rectangle 28"/>
          <p:cNvSpPr>
            <a:spLocks noChangeArrowheads="1"/>
          </p:cNvSpPr>
          <p:nvPr/>
        </p:nvSpPr>
        <p:spPr bwMode="auto">
          <a:xfrm>
            <a:off x="1297541" y="1180144"/>
            <a:ext cx="1475224" cy="5435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028" tIns="45514" rIns="91028" bIns="45514">
            <a:spAutoFit/>
          </a:bodyPr>
          <a:lstStyle/>
          <a:p>
            <a:pPr marL="0" marR="0" lvl="0" indent="0" algn="l" defTabSz="910314" rtl="0" eaLnBrk="1" fontAlgn="auto" latinLnBrk="0" hangingPunct="1">
              <a:lnSpc>
                <a:spcPct val="120000"/>
              </a:lnSpc>
              <a:spcBef>
                <a:spcPts val="0"/>
              </a:spcBef>
              <a:spcAft>
                <a:spcPts val="0"/>
              </a:spcAft>
              <a:buClrTx/>
              <a:buSzTx/>
              <a:buFontTx/>
              <a:buNone/>
              <a:tabLst/>
              <a:defRPr/>
            </a:pPr>
            <a:r>
              <a:rPr kumimoji="0" lang="zh-CN" altLang="en-US" sz="1223"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a:p>
            <a:pPr marL="0" marR="0" lvl="0" indent="0" algn="l" defTabSz="910314" rtl="0" eaLnBrk="1" fontAlgn="auto" latinLnBrk="0" hangingPunct="1">
              <a:lnSpc>
                <a:spcPct val="120000"/>
              </a:lnSpc>
              <a:spcBef>
                <a:spcPts val="0"/>
              </a:spcBef>
              <a:spcAft>
                <a:spcPts val="0"/>
              </a:spcAft>
              <a:buClrTx/>
              <a:buSzTx/>
              <a:buFontTx/>
              <a:buNone/>
              <a:tabLst/>
              <a:defRPr/>
            </a:pPr>
            <a:r>
              <a:rPr kumimoji="0" lang="zh-CN" altLang="en-US" sz="1223"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p:txBody>
      </p:sp>
      <p:sp>
        <p:nvSpPr>
          <p:cNvPr id="84" name="矩形标注 83"/>
          <p:cNvSpPr/>
          <p:nvPr/>
        </p:nvSpPr>
        <p:spPr>
          <a:xfrm>
            <a:off x="4542137" y="1716181"/>
            <a:ext cx="1585717" cy="64206"/>
          </a:xfrm>
          <a:prstGeom prst="wedgeRectCallout">
            <a:avLst>
              <a:gd name="adj1" fmla="val -23398"/>
              <a:gd name="adj2" fmla="val 403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lumMod val="85000"/>
                  <a:lumOff val="15000"/>
                </a:prstClr>
              </a:solidFill>
              <a:effectLst/>
              <a:uLnTx/>
              <a:uFillTx/>
              <a:latin typeface="等线"/>
              <a:ea typeface="微软雅黑"/>
              <a:cs typeface="+mn-cs"/>
            </a:endParaRPr>
          </a:p>
        </p:txBody>
      </p:sp>
      <p:sp>
        <p:nvSpPr>
          <p:cNvPr id="85" name="Rectangle 28"/>
          <p:cNvSpPr>
            <a:spLocks noChangeArrowheads="1"/>
          </p:cNvSpPr>
          <p:nvPr/>
        </p:nvSpPr>
        <p:spPr bwMode="auto">
          <a:xfrm>
            <a:off x="4609329" y="1180144"/>
            <a:ext cx="1475224" cy="5435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028" tIns="45514" rIns="91028" bIns="45514">
            <a:spAutoFit/>
          </a:bodyPr>
          <a:lstStyle/>
          <a:p>
            <a:pPr marL="0" marR="0" lvl="0" indent="0" algn="l" defTabSz="910314" rtl="0" eaLnBrk="1" fontAlgn="auto" latinLnBrk="0" hangingPunct="1">
              <a:lnSpc>
                <a:spcPct val="120000"/>
              </a:lnSpc>
              <a:spcBef>
                <a:spcPts val="0"/>
              </a:spcBef>
              <a:spcAft>
                <a:spcPts val="0"/>
              </a:spcAft>
              <a:buClrTx/>
              <a:buSzTx/>
              <a:buFontTx/>
              <a:buNone/>
              <a:tabLst/>
              <a:defRPr/>
            </a:pPr>
            <a:r>
              <a:rPr kumimoji="0" lang="zh-CN" altLang="en-US" sz="1223"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a:p>
            <a:pPr marL="0" marR="0" lvl="0" indent="0" algn="l" defTabSz="910314" rtl="0" eaLnBrk="1" fontAlgn="auto" latinLnBrk="0" hangingPunct="1">
              <a:lnSpc>
                <a:spcPct val="120000"/>
              </a:lnSpc>
              <a:spcBef>
                <a:spcPts val="0"/>
              </a:spcBef>
              <a:spcAft>
                <a:spcPts val="0"/>
              </a:spcAft>
              <a:buClrTx/>
              <a:buSzTx/>
              <a:buFontTx/>
              <a:buNone/>
              <a:tabLst/>
              <a:defRPr/>
            </a:pPr>
            <a:r>
              <a:rPr kumimoji="0" lang="zh-CN" altLang="en-US" sz="1223"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p:txBody>
      </p:sp>
      <p:sp>
        <p:nvSpPr>
          <p:cNvPr id="86" name="矩形标注 85"/>
          <p:cNvSpPr/>
          <p:nvPr/>
        </p:nvSpPr>
        <p:spPr>
          <a:xfrm>
            <a:off x="6377209" y="3854360"/>
            <a:ext cx="1478210" cy="44794"/>
          </a:xfrm>
          <a:prstGeom prst="wedgeRectCallout">
            <a:avLst>
              <a:gd name="adj1" fmla="val -17526"/>
              <a:gd name="adj2" fmla="val -50946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lumMod val="85000"/>
                  <a:lumOff val="15000"/>
                </a:prstClr>
              </a:solidFill>
              <a:effectLst/>
              <a:uLnTx/>
              <a:uFillTx/>
              <a:latin typeface="等线"/>
              <a:ea typeface="微软雅黑"/>
              <a:cs typeface="+mn-cs"/>
            </a:endParaRPr>
          </a:p>
        </p:txBody>
      </p:sp>
      <p:sp>
        <p:nvSpPr>
          <p:cNvPr id="87" name="Rectangle 28"/>
          <p:cNvSpPr>
            <a:spLocks noChangeArrowheads="1"/>
          </p:cNvSpPr>
          <p:nvPr/>
        </p:nvSpPr>
        <p:spPr bwMode="auto">
          <a:xfrm>
            <a:off x="6357798" y="3891689"/>
            <a:ext cx="1475224" cy="5435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028" tIns="45514" rIns="91028" bIns="45514">
            <a:spAutoFit/>
          </a:bodyPr>
          <a:lstStyle/>
          <a:p>
            <a:pPr marL="0" marR="0" lvl="0" indent="0" algn="l" defTabSz="910314" rtl="0" eaLnBrk="1" fontAlgn="auto" latinLnBrk="0" hangingPunct="1">
              <a:lnSpc>
                <a:spcPct val="120000"/>
              </a:lnSpc>
              <a:spcBef>
                <a:spcPts val="0"/>
              </a:spcBef>
              <a:spcAft>
                <a:spcPts val="0"/>
              </a:spcAft>
              <a:buClrTx/>
              <a:buSzTx/>
              <a:buFontTx/>
              <a:buNone/>
              <a:tabLst/>
              <a:defRPr/>
            </a:pPr>
            <a:r>
              <a:rPr kumimoji="0" lang="zh-CN" altLang="en-US" sz="1223"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a:p>
            <a:pPr marL="0" marR="0" lvl="0" indent="0" algn="l" defTabSz="910314" rtl="0" eaLnBrk="1" fontAlgn="auto" latinLnBrk="0" hangingPunct="1">
              <a:lnSpc>
                <a:spcPct val="120000"/>
              </a:lnSpc>
              <a:spcBef>
                <a:spcPts val="0"/>
              </a:spcBef>
              <a:spcAft>
                <a:spcPts val="0"/>
              </a:spcAft>
              <a:buClrTx/>
              <a:buSzTx/>
              <a:buFontTx/>
              <a:buNone/>
              <a:tabLst/>
              <a:defRPr/>
            </a:pPr>
            <a:r>
              <a:rPr kumimoji="0" lang="zh-CN" altLang="en-US" sz="1223"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p:txBody>
      </p:sp>
    </p:spTree>
    <p:extLst>
      <p:ext uri="{BB962C8B-B14F-4D97-AF65-F5344CB8AC3E}">
        <p14:creationId xmlns:p14="http://schemas.microsoft.com/office/powerpoint/2010/main" xmlns="" val="4057754721"/>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nodeType="afterGroup">
                            <p:stCondLst>
                              <p:cond delay="500"/>
                            </p:stCondLst>
                            <p:childTnLst>
                              <p:par>
                                <p:cTn id="9" presetID="15" presetClass="entr" presetSubtype="0"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p:cTn id="11" dur="1000" fill="hold"/>
                                        <p:tgtEl>
                                          <p:spTgt spid="75"/>
                                        </p:tgtEl>
                                        <p:attrNameLst>
                                          <p:attrName>ppt_w</p:attrName>
                                        </p:attrNameLst>
                                      </p:cBhvr>
                                      <p:tavLst>
                                        <p:tav tm="0">
                                          <p:val>
                                            <p:fltVal val="0"/>
                                          </p:val>
                                        </p:tav>
                                        <p:tav tm="100000">
                                          <p:val>
                                            <p:strVal val="#ppt_w"/>
                                          </p:val>
                                        </p:tav>
                                      </p:tavLst>
                                    </p:anim>
                                    <p:anim calcmode="lin" valueType="num">
                                      <p:cBhvr>
                                        <p:cTn id="12" dur="1000" fill="hold"/>
                                        <p:tgtEl>
                                          <p:spTgt spid="75"/>
                                        </p:tgtEl>
                                        <p:attrNameLst>
                                          <p:attrName>ppt_h</p:attrName>
                                        </p:attrNameLst>
                                      </p:cBhvr>
                                      <p:tavLst>
                                        <p:tav tm="0">
                                          <p:val>
                                            <p:fltVal val="0"/>
                                          </p:val>
                                        </p:tav>
                                        <p:tav tm="100000">
                                          <p:val>
                                            <p:strVal val="#ppt_h"/>
                                          </p:val>
                                        </p:tav>
                                      </p:tavLst>
                                    </p:anim>
                                    <p:anim calcmode="lin" valueType="num">
                                      <p:cBhvr>
                                        <p:cTn id="13" dur="1000" fill="hold"/>
                                        <p:tgtEl>
                                          <p:spTgt spid="75"/>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75"/>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60"/>
                                        </p:tgtEl>
                                        <p:attrNameLst>
                                          <p:attrName>style.visibility</p:attrName>
                                        </p:attrNameLst>
                                      </p:cBhvr>
                                      <p:to>
                                        <p:strVal val="visible"/>
                                      </p:to>
                                    </p:set>
                                    <p:anim calcmode="lin" valueType="num">
                                      <p:cBhvr>
                                        <p:cTn id="17" dur="1000" fill="hold"/>
                                        <p:tgtEl>
                                          <p:spTgt spid="60"/>
                                        </p:tgtEl>
                                        <p:attrNameLst>
                                          <p:attrName>ppt_w</p:attrName>
                                        </p:attrNameLst>
                                      </p:cBhvr>
                                      <p:tavLst>
                                        <p:tav tm="0">
                                          <p:val>
                                            <p:fltVal val="0"/>
                                          </p:val>
                                        </p:tav>
                                        <p:tav tm="100000">
                                          <p:val>
                                            <p:strVal val="#ppt_w"/>
                                          </p:val>
                                        </p:tav>
                                      </p:tavLst>
                                    </p:anim>
                                    <p:anim calcmode="lin" valueType="num">
                                      <p:cBhvr>
                                        <p:cTn id="18" dur="1000" fill="hold"/>
                                        <p:tgtEl>
                                          <p:spTgt spid="60"/>
                                        </p:tgtEl>
                                        <p:attrNameLst>
                                          <p:attrName>ppt_h</p:attrName>
                                        </p:attrNameLst>
                                      </p:cBhvr>
                                      <p:tavLst>
                                        <p:tav tm="0">
                                          <p:val>
                                            <p:fltVal val="0"/>
                                          </p:val>
                                        </p:tav>
                                        <p:tav tm="100000">
                                          <p:val>
                                            <p:strVal val="#ppt_h"/>
                                          </p:val>
                                        </p:tav>
                                      </p:tavLst>
                                    </p:anim>
                                    <p:anim calcmode="lin" valueType="num">
                                      <p:cBhvr>
                                        <p:cTn id="19" dur="1000" fill="hold"/>
                                        <p:tgtEl>
                                          <p:spTgt spid="60"/>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60"/>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65"/>
                                        </p:tgtEl>
                                        <p:attrNameLst>
                                          <p:attrName>style.visibility</p:attrName>
                                        </p:attrNameLst>
                                      </p:cBhvr>
                                      <p:to>
                                        <p:strVal val="visible"/>
                                      </p:to>
                                    </p:set>
                                    <p:anim calcmode="lin" valueType="num">
                                      <p:cBhvr>
                                        <p:cTn id="23" dur="1000" fill="hold"/>
                                        <p:tgtEl>
                                          <p:spTgt spid="65"/>
                                        </p:tgtEl>
                                        <p:attrNameLst>
                                          <p:attrName>ppt_w</p:attrName>
                                        </p:attrNameLst>
                                      </p:cBhvr>
                                      <p:tavLst>
                                        <p:tav tm="0">
                                          <p:val>
                                            <p:fltVal val="0"/>
                                          </p:val>
                                        </p:tav>
                                        <p:tav tm="100000">
                                          <p:val>
                                            <p:strVal val="#ppt_w"/>
                                          </p:val>
                                        </p:tav>
                                      </p:tavLst>
                                    </p:anim>
                                    <p:anim calcmode="lin" valueType="num">
                                      <p:cBhvr>
                                        <p:cTn id="24" dur="1000" fill="hold"/>
                                        <p:tgtEl>
                                          <p:spTgt spid="65"/>
                                        </p:tgtEl>
                                        <p:attrNameLst>
                                          <p:attrName>ppt_h</p:attrName>
                                        </p:attrNameLst>
                                      </p:cBhvr>
                                      <p:tavLst>
                                        <p:tav tm="0">
                                          <p:val>
                                            <p:fltVal val="0"/>
                                          </p:val>
                                        </p:tav>
                                        <p:tav tm="100000">
                                          <p:val>
                                            <p:strVal val="#ppt_h"/>
                                          </p:val>
                                        </p:tav>
                                      </p:tavLst>
                                    </p:anim>
                                    <p:anim calcmode="lin" valueType="num">
                                      <p:cBhvr>
                                        <p:cTn id="25" dur="1000" fill="hold"/>
                                        <p:tgtEl>
                                          <p:spTgt spid="6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65"/>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70"/>
                                        </p:tgtEl>
                                        <p:attrNameLst>
                                          <p:attrName>style.visibility</p:attrName>
                                        </p:attrNameLst>
                                      </p:cBhvr>
                                      <p:to>
                                        <p:strVal val="visible"/>
                                      </p:to>
                                    </p:set>
                                    <p:anim calcmode="lin" valueType="num">
                                      <p:cBhvr>
                                        <p:cTn id="29" dur="1000" fill="hold"/>
                                        <p:tgtEl>
                                          <p:spTgt spid="70"/>
                                        </p:tgtEl>
                                        <p:attrNameLst>
                                          <p:attrName>ppt_w</p:attrName>
                                        </p:attrNameLst>
                                      </p:cBhvr>
                                      <p:tavLst>
                                        <p:tav tm="0">
                                          <p:val>
                                            <p:fltVal val="0"/>
                                          </p:val>
                                        </p:tav>
                                        <p:tav tm="100000">
                                          <p:val>
                                            <p:strVal val="#ppt_w"/>
                                          </p:val>
                                        </p:tav>
                                      </p:tavLst>
                                    </p:anim>
                                    <p:anim calcmode="lin" valueType="num">
                                      <p:cBhvr>
                                        <p:cTn id="30" dur="1000" fill="hold"/>
                                        <p:tgtEl>
                                          <p:spTgt spid="70"/>
                                        </p:tgtEl>
                                        <p:attrNameLst>
                                          <p:attrName>ppt_h</p:attrName>
                                        </p:attrNameLst>
                                      </p:cBhvr>
                                      <p:tavLst>
                                        <p:tav tm="0">
                                          <p:val>
                                            <p:fltVal val="0"/>
                                          </p:val>
                                        </p:tav>
                                        <p:tav tm="100000">
                                          <p:val>
                                            <p:strVal val="#ppt_h"/>
                                          </p:val>
                                        </p:tav>
                                      </p:tavLst>
                                    </p:anim>
                                    <p:anim calcmode="lin" valueType="num">
                                      <p:cBhvr>
                                        <p:cTn id="31"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33" fill="hold" nodeType="afterGroup">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81"/>
                                        </p:tgtEl>
                                        <p:attrNameLst>
                                          <p:attrName>style.visibility</p:attrName>
                                        </p:attrNameLst>
                                      </p:cBhvr>
                                      <p:to>
                                        <p:strVal val="visible"/>
                                      </p:to>
                                    </p:set>
                                    <p:anim calcmode="lin" valueType="num">
                                      <p:cBhvr additive="base">
                                        <p:cTn id="36" dur="500" fill="hold"/>
                                        <p:tgtEl>
                                          <p:spTgt spid="81"/>
                                        </p:tgtEl>
                                        <p:attrNameLst>
                                          <p:attrName>ppt_x</p:attrName>
                                        </p:attrNameLst>
                                      </p:cBhvr>
                                      <p:tavLst>
                                        <p:tav tm="0">
                                          <p:val>
                                            <p:strVal val="#ppt_x"/>
                                          </p:val>
                                        </p:tav>
                                        <p:tav tm="100000">
                                          <p:val>
                                            <p:strVal val="#ppt_x"/>
                                          </p:val>
                                        </p:tav>
                                      </p:tavLst>
                                    </p:anim>
                                    <p:anim calcmode="lin" valueType="num">
                                      <p:cBhvr additive="base">
                                        <p:cTn id="37" dur="500" fill="hold"/>
                                        <p:tgtEl>
                                          <p:spTgt spid="81"/>
                                        </p:tgtEl>
                                        <p:attrNameLst>
                                          <p:attrName>ppt_y</p:attrName>
                                        </p:attrNameLst>
                                      </p:cBhvr>
                                      <p:tavLst>
                                        <p:tav tm="0">
                                          <p:val>
                                            <p:strVal val="0-#ppt_h/2"/>
                                          </p:val>
                                        </p:tav>
                                        <p:tav tm="100000">
                                          <p:val>
                                            <p:strVal val="#ppt_y"/>
                                          </p:val>
                                        </p:tav>
                                      </p:tavLst>
                                    </p:anim>
                                  </p:childTnLst>
                                </p:cTn>
                              </p:par>
                            </p:childTnLst>
                          </p:cTn>
                        </p:par>
                        <p:par>
                          <p:cTn id="38" fill="hold" nodeType="afterGroup">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81"/>
                                        </p:tgtEl>
                                        <p:attrNameLst>
                                          <p:attrName>r</p:attrName>
                                        </p:attrNameLst>
                                      </p:cBhvr>
                                    </p:animRot>
                                    <p:animRot by="-240000">
                                      <p:cBhvr>
                                        <p:cTn id="41" dur="100" fill="hold">
                                          <p:stCondLst>
                                            <p:cond delay="100"/>
                                          </p:stCondLst>
                                        </p:cTn>
                                        <p:tgtEl>
                                          <p:spTgt spid="81"/>
                                        </p:tgtEl>
                                        <p:attrNameLst>
                                          <p:attrName>r</p:attrName>
                                        </p:attrNameLst>
                                      </p:cBhvr>
                                    </p:animRot>
                                    <p:animRot by="240000">
                                      <p:cBhvr>
                                        <p:cTn id="42" dur="100" fill="hold">
                                          <p:stCondLst>
                                            <p:cond delay="200"/>
                                          </p:stCondLst>
                                        </p:cTn>
                                        <p:tgtEl>
                                          <p:spTgt spid="81"/>
                                        </p:tgtEl>
                                        <p:attrNameLst>
                                          <p:attrName>r</p:attrName>
                                        </p:attrNameLst>
                                      </p:cBhvr>
                                    </p:animRot>
                                    <p:animRot by="-240000">
                                      <p:cBhvr>
                                        <p:cTn id="43" dur="100" fill="hold">
                                          <p:stCondLst>
                                            <p:cond delay="300"/>
                                          </p:stCondLst>
                                        </p:cTn>
                                        <p:tgtEl>
                                          <p:spTgt spid="81"/>
                                        </p:tgtEl>
                                        <p:attrNameLst>
                                          <p:attrName>r</p:attrName>
                                        </p:attrNameLst>
                                      </p:cBhvr>
                                    </p:animRot>
                                    <p:animRot by="120000">
                                      <p:cBhvr>
                                        <p:cTn id="44" dur="100" fill="hold">
                                          <p:stCondLst>
                                            <p:cond delay="400"/>
                                          </p:stCondLst>
                                        </p:cTn>
                                        <p:tgtEl>
                                          <p:spTgt spid="81"/>
                                        </p:tgtEl>
                                        <p:attrNameLst>
                                          <p:attrName>r</p:attrName>
                                        </p:attrNameLst>
                                      </p:cBhvr>
                                    </p:animRot>
                                  </p:childTnLst>
                                </p:cTn>
                              </p:par>
                            </p:childTnLst>
                          </p:cTn>
                        </p:par>
                        <p:par>
                          <p:cTn id="45" fill="hold" nodeType="afterGroup">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strips(upLeft)">
                                      <p:cBhvr>
                                        <p:cTn id="48" dur="500"/>
                                        <p:tgtEl>
                                          <p:spTgt spid="83"/>
                                        </p:tgtEl>
                                      </p:cBhvr>
                                    </p:animEffect>
                                  </p:childTnLst>
                                </p:cTn>
                              </p:par>
                            </p:childTnLst>
                          </p:cTn>
                        </p:par>
                        <p:par>
                          <p:cTn id="49" fill="hold" nodeType="afterGroup">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 calcmode="lin" valueType="num">
                                      <p:cBhvr additive="base">
                                        <p:cTn id="52" dur="500" fill="hold"/>
                                        <p:tgtEl>
                                          <p:spTgt spid="80"/>
                                        </p:tgtEl>
                                        <p:attrNameLst>
                                          <p:attrName>ppt_x</p:attrName>
                                        </p:attrNameLst>
                                      </p:cBhvr>
                                      <p:tavLst>
                                        <p:tav tm="0">
                                          <p:val>
                                            <p:strVal val="#ppt_x"/>
                                          </p:val>
                                        </p:tav>
                                        <p:tav tm="100000">
                                          <p:val>
                                            <p:strVal val="#ppt_x"/>
                                          </p:val>
                                        </p:tav>
                                      </p:tavLst>
                                    </p:anim>
                                    <p:anim calcmode="lin" valueType="num">
                                      <p:cBhvr additive="base">
                                        <p:cTn id="53" dur="500" fill="hold"/>
                                        <p:tgtEl>
                                          <p:spTgt spid="80"/>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80"/>
                                        </p:tgtEl>
                                        <p:attrNameLst>
                                          <p:attrName>r</p:attrName>
                                        </p:attrNameLst>
                                      </p:cBhvr>
                                    </p:animRot>
                                    <p:animRot by="-240000">
                                      <p:cBhvr>
                                        <p:cTn id="57" dur="100" fill="hold">
                                          <p:stCondLst>
                                            <p:cond delay="100"/>
                                          </p:stCondLst>
                                        </p:cTn>
                                        <p:tgtEl>
                                          <p:spTgt spid="80"/>
                                        </p:tgtEl>
                                        <p:attrNameLst>
                                          <p:attrName>r</p:attrName>
                                        </p:attrNameLst>
                                      </p:cBhvr>
                                    </p:animRot>
                                    <p:animRot by="240000">
                                      <p:cBhvr>
                                        <p:cTn id="58" dur="100" fill="hold">
                                          <p:stCondLst>
                                            <p:cond delay="200"/>
                                          </p:stCondLst>
                                        </p:cTn>
                                        <p:tgtEl>
                                          <p:spTgt spid="80"/>
                                        </p:tgtEl>
                                        <p:attrNameLst>
                                          <p:attrName>r</p:attrName>
                                        </p:attrNameLst>
                                      </p:cBhvr>
                                    </p:animRot>
                                    <p:animRot by="-240000">
                                      <p:cBhvr>
                                        <p:cTn id="59" dur="100" fill="hold">
                                          <p:stCondLst>
                                            <p:cond delay="300"/>
                                          </p:stCondLst>
                                        </p:cTn>
                                        <p:tgtEl>
                                          <p:spTgt spid="80"/>
                                        </p:tgtEl>
                                        <p:attrNameLst>
                                          <p:attrName>r</p:attrName>
                                        </p:attrNameLst>
                                      </p:cBhvr>
                                    </p:animRot>
                                    <p:animRot by="120000">
                                      <p:cBhvr>
                                        <p:cTn id="60" dur="100" fill="hold">
                                          <p:stCondLst>
                                            <p:cond delay="400"/>
                                          </p:stCondLst>
                                        </p:cTn>
                                        <p:tgtEl>
                                          <p:spTgt spid="80"/>
                                        </p:tgtEl>
                                        <p:attrNameLst>
                                          <p:attrName>r</p:attrName>
                                        </p:attrNameLst>
                                      </p:cBhvr>
                                    </p:animRot>
                                  </p:childTnLst>
                                </p:cTn>
                              </p:par>
                            </p:childTnLst>
                          </p:cTn>
                        </p:par>
                        <p:par>
                          <p:cTn id="61" fill="hold" nodeType="afterGroup">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strips(upLeft)">
                                      <p:cBhvr>
                                        <p:cTn id="64" dur="500"/>
                                        <p:tgtEl>
                                          <p:spTgt spid="82"/>
                                        </p:tgtEl>
                                      </p:cBhvr>
                                    </p:animEffect>
                                  </p:childTnLst>
                                </p:cTn>
                              </p:par>
                            </p:childTnLst>
                          </p:cTn>
                        </p:par>
                        <p:par>
                          <p:cTn id="65" fill="hold" nodeType="afterGroup">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ppt_x"/>
                                          </p:val>
                                        </p:tav>
                                        <p:tav tm="100000">
                                          <p:val>
                                            <p:strVal val="#ppt_x"/>
                                          </p:val>
                                        </p:tav>
                                      </p:tavLst>
                                    </p:anim>
                                    <p:anim calcmode="lin" valueType="num">
                                      <p:cBhvr additive="base">
                                        <p:cTn id="69" dur="500" fill="hold"/>
                                        <p:tgtEl>
                                          <p:spTgt spid="84"/>
                                        </p:tgtEl>
                                        <p:attrNameLst>
                                          <p:attrName>ppt_y</p:attrName>
                                        </p:attrNameLst>
                                      </p:cBhvr>
                                      <p:tavLst>
                                        <p:tav tm="0">
                                          <p:val>
                                            <p:strVal val="0-#ppt_h/2"/>
                                          </p:val>
                                        </p:tav>
                                        <p:tav tm="100000">
                                          <p:val>
                                            <p:strVal val="#ppt_y"/>
                                          </p:val>
                                        </p:tav>
                                      </p:tavLst>
                                    </p:anim>
                                  </p:childTnLst>
                                </p:cTn>
                              </p:par>
                            </p:childTnLst>
                          </p:cTn>
                        </p:par>
                        <p:par>
                          <p:cTn id="70" fill="hold" nodeType="afterGroup">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84"/>
                                        </p:tgtEl>
                                        <p:attrNameLst>
                                          <p:attrName>r</p:attrName>
                                        </p:attrNameLst>
                                      </p:cBhvr>
                                    </p:animRot>
                                    <p:animRot by="-240000">
                                      <p:cBhvr>
                                        <p:cTn id="73" dur="100" fill="hold">
                                          <p:stCondLst>
                                            <p:cond delay="100"/>
                                          </p:stCondLst>
                                        </p:cTn>
                                        <p:tgtEl>
                                          <p:spTgt spid="84"/>
                                        </p:tgtEl>
                                        <p:attrNameLst>
                                          <p:attrName>r</p:attrName>
                                        </p:attrNameLst>
                                      </p:cBhvr>
                                    </p:animRot>
                                    <p:animRot by="240000">
                                      <p:cBhvr>
                                        <p:cTn id="74" dur="100" fill="hold">
                                          <p:stCondLst>
                                            <p:cond delay="200"/>
                                          </p:stCondLst>
                                        </p:cTn>
                                        <p:tgtEl>
                                          <p:spTgt spid="84"/>
                                        </p:tgtEl>
                                        <p:attrNameLst>
                                          <p:attrName>r</p:attrName>
                                        </p:attrNameLst>
                                      </p:cBhvr>
                                    </p:animRot>
                                    <p:animRot by="-240000">
                                      <p:cBhvr>
                                        <p:cTn id="75" dur="100" fill="hold">
                                          <p:stCondLst>
                                            <p:cond delay="300"/>
                                          </p:stCondLst>
                                        </p:cTn>
                                        <p:tgtEl>
                                          <p:spTgt spid="84"/>
                                        </p:tgtEl>
                                        <p:attrNameLst>
                                          <p:attrName>r</p:attrName>
                                        </p:attrNameLst>
                                      </p:cBhvr>
                                    </p:animRot>
                                    <p:animRot by="120000">
                                      <p:cBhvr>
                                        <p:cTn id="76" dur="100" fill="hold">
                                          <p:stCondLst>
                                            <p:cond delay="400"/>
                                          </p:stCondLst>
                                        </p:cTn>
                                        <p:tgtEl>
                                          <p:spTgt spid="84"/>
                                        </p:tgtEl>
                                        <p:attrNameLst>
                                          <p:attrName>r</p:attrName>
                                        </p:attrNameLst>
                                      </p:cBhvr>
                                    </p:animRot>
                                  </p:childTnLst>
                                </p:cTn>
                              </p:par>
                            </p:childTnLst>
                          </p:cTn>
                        </p:par>
                        <p:par>
                          <p:cTn id="77" fill="hold" nodeType="afterGroup">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strips(upLeft)">
                                      <p:cBhvr>
                                        <p:cTn id="80" dur="500"/>
                                        <p:tgtEl>
                                          <p:spTgt spid="85"/>
                                        </p:tgtEl>
                                      </p:cBhvr>
                                    </p:animEffect>
                                  </p:childTnLst>
                                </p:cTn>
                              </p:par>
                            </p:childTnLst>
                          </p:cTn>
                        </p:par>
                        <p:par>
                          <p:cTn id="81" fill="hold" nodeType="afterGroup">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86"/>
                                        </p:tgtEl>
                                        <p:attrNameLst>
                                          <p:attrName>style.visibility</p:attrName>
                                        </p:attrNameLst>
                                      </p:cBhvr>
                                      <p:to>
                                        <p:strVal val="visible"/>
                                      </p:to>
                                    </p:set>
                                    <p:anim calcmode="lin" valueType="num">
                                      <p:cBhvr additive="base">
                                        <p:cTn id="84" dur="500" fill="hold"/>
                                        <p:tgtEl>
                                          <p:spTgt spid="86"/>
                                        </p:tgtEl>
                                        <p:attrNameLst>
                                          <p:attrName>ppt_x</p:attrName>
                                        </p:attrNameLst>
                                      </p:cBhvr>
                                      <p:tavLst>
                                        <p:tav tm="0">
                                          <p:val>
                                            <p:strVal val="#ppt_x"/>
                                          </p:val>
                                        </p:tav>
                                        <p:tav tm="100000">
                                          <p:val>
                                            <p:strVal val="#ppt_x"/>
                                          </p:val>
                                        </p:tav>
                                      </p:tavLst>
                                    </p:anim>
                                    <p:anim calcmode="lin" valueType="num">
                                      <p:cBhvr additive="base">
                                        <p:cTn id="85" dur="500" fill="hold"/>
                                        <p:tgtEl>
                                          <p:spTgt spid="86"/>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86"/>
                                        </p:tgtEl>
                                        <p:attrNameLst>
                                          <p:attrName>r</p:attrName>
                                        </p:attrNameLst>
                                      </p:cBhvr>
                                    </p:animRot>
                                    <p:animRot by="-240000">
                                      <p:cBhvr>
                                        <p:cTn id="89" dur="100" fill="hold">
                                          <p:stCondLst>
                                            <p:cond delay="100"/>
                                          </p:stCondLst>
                                        </p:cTn>
                                        <p:tgtEl>
                                          <p:spTgt spid="86"/>
                                        </p:tgtEl>
                                        <p:attrNameLst>
                                          <p:attrName>r</p:attrName>
                                        </p:attrNameLst>
                                      </p:cBhvr>
                                    </p:animRot>
                                    <p:animRot by="240000">
                                      <p:cBhvr>
                                        <p:cTn id="90" dur="100" fill="hold">
                                          <p:stCondLst>
                                            <p:cond delay="200"/>
                                          </p:stCondLst>
                                        </p:cTn>
                                        <p:tgtEl>
                                          <p:spTgt spid="86"/>
                                        </p:tgtEl>
                                        <p:attrNameLst>
                                          <p:attrName>r</p:attrName>
                                        </p:attrNameLst>
                                      </p:cBhvr>
                                    </p:animRot>
                                    <p:animRot by="-240000">
                                      <p:cBhvr>
                                        <p:cTn id="91" dur="100" fill="hold">
                                          <p:stCondLst>
                                            <p:cond delay="300"/>
                                          </p:stCondLst>
                                        </p:cTn>
                                        <p:tgtEl>
                                          <p:spTgt spid="86"/>
                                        </p:tgtEl>
                                        <p:attrNameLst>
                                          <p:attrName>r</p:attrName>
                                        </p:attrNameLst>
                                      </p:cBhvr>
                                    </p:animRot>
                                    <p:animRot by="120000">
                                      <p:cBhvr>
                                        <p:cTn id="92" dur="100" fill="hold">
                                          <p:stCondLst>
                                            <p:cond delay="400"/>
                                          </p:stCondLst>
                                        </p:cTn>
                                        <p:tgtEl>
                                          <p:spTgt spid="86"/>
                                        </p:tgtEl>
                                        <p:attrNameLst>
                                          <p:attrName>r</p:attrName>
                                        </p:attrNameLst>
                                      </p:cBhvr>
                                    </p:animRot>
                                  </p:childTnLst>
                                </p:cTn>
                              </p:par>
                            </p:childTnLst>
                          </p:cTn>
                        </p:par>
                        <p:par>
                          <p:cTn id="93" fill="hold" nodeType="afterGroup">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87"/>
                                        </p:tgtEl>
                                        <p:attrNameLst>
                                          <p:attrName>style.visibility</p:attrName>
                                        </p:attrNameLst>
                                      </p:cBhvr>
                                      <p:to>
                                        <p:strVal val="visible"/>
                                      </p:to>
                                    </p:set>
                                    <p:animEffect transition="in" filter="strips(upLeft)">
                                      <p:cBhvr>
                                        <p:cTn id="96" dur="500"/>
                                        <p:tgtEl>
                                          <p:spTgt spid="87"/>
                                        </p:tgtEl>
                                      </p:cBhvr>
                                    </p:animEffect>
                                  </p:childTnLst>
                                </p:cTn>
                              </p:par>
                            </p:childTnLst>
                          </p:cTn>
                        </p:par>
                        <p:par>
                          <p:cTn id="97" fill="hold" nodeType="afterGroup">
                            <p:stCondLst>
                              <p:cond delay="8250"/>
                            </p:stCondLst>
                            <p:childTnLst>
                              <p:par>
                                <p:cTn id="98" presetID="2" presetClass="exit" presetSubtype="2" fill="hold" grpId="1" nodeType="afterEffect">
                                  <p:stCondLst>
                                    <p:cond delay="0"/>
                                  </p:stCondLst>
                                  <p:childTnLst>
                                    <p:anim calcmode="lin" valueType="num">
                                      <p:cBhvr additive="base">
                                        <p:cTn id="99" dur="500"/>
                                        <p:tgtEl>
                                          <p:spTgt spid="59"/>
                                        </p:tgtEl>
                                        <p:attrNameLst>
                                          <p:attrName>ppt_x</p:attrName>
                                        </p:attrNameLst>
                                      </p:cBhvr>
                                      <p:tavLst>
                                        <p:tav tm="0">
                                          <p:val>
                                            <p:strVal val="ppt_x"/>
                                          </p:val>
                                        </p:tav>
                                        <p:tav tm="100000">
                                          <p:val>
                                            <p:strVal val="1+ppt_w/2"/>
                                          </p:val>
                                        </p:tav>
                                      </p:tavLst>
                                    </p:anim>
                                    <p:anim calcmode="lin" valueType="num">
                                      <p:cBhvr additive="base">
                                        <p:cTn id="100" dur="500"/>
                                        <p:tgtEl>
                                          <p:spTgt spid="59"/>
                                        </p:tgtEl>
                                        <p:attrNameLst>
                                          <p:attrName>ppt_y</p:attrName>
                                        </p:attrNameLst>
                                      </p:cBhvr>
                                      <p:tavLst>
                                        <p:tav tm="0">
                                          <p:val>
                                            <p:strVal val="ppt_y"/>
                                          </p:val>
                                        </p:tav>
                                        <p:tav tm="100000">
                                          <p:val>
                                            <p:strVal val="ppt_y"/>
                                          </p:val>
                                        </p:tav>
                                      </p:tavLst>
                                    </p:anim>
                                    <p:set>
                                      <p:cBhvr>
                                        <p:cTn id="101" dur="1" fill="hold">
                                          <p:stCondLst>
                                            <p:cond delay="499"/>
                                          </p:stCondLst>
                                        </p:cTn>
                                        <p:tgtEl>
                                          <p:spTgt spid="59"/>
                                        </p:tgtEl>
                                        <p:attrNameLst>
                                          <p:attrName>style.visibility</p:attrName>
                                        </p:attrNameLst>
                                      </p:cBhvr>
                                      <p:to>
                                        <p:strVal val="hidden"/>
                                      </p:to>
                                    </p:set>
                                  </p:childTnLst>
                                </p:cTn>
                              </p:par>
                            </p:childTnLst>
                          </p:cTn>
                        </p:par>
                        <p:par>
                          <p:cTn id="102" fill="hold" nodeType="afterGroup">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7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75"/>
                                        </p:tgtEl>
                                        <p:attrNameLst>
                                          <p:attrName>ppt_x</p:attrName>
                                          <p:attrName>ppt_y</p:attrName>
                                        </p:attrNameLst>
                                      </p:cBhvr>
                                    </p:animMotion>
                                    <p:animEffect transition="out" filter="fade">
                                      <p:cBhvr>
                                        <p:cTn id="106" dur="1000"/>
                                        <p:tgtEl>
                                          <p:spTgt spid="75"/>
                                        </p:tgtEl>
                                      </p:cBhvr>
                                    </p:animEffect>
                                    <p:set>
                                      <p:cBhvr>
                                        <p:cTn id="107" dur="1" fill="hold">
                                          <p:stCondLst>
                                            <p:cond delay="999"/>
                                          </p:stCondLst>
                                        </p:cTn>
                                        <p:tgtEl>
                                          <p:spTgt spid="75"/>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6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60"/>
                                        </p:tgtEl>
                                        <p:attrNameLst>
                                          <p:attrName>ppt_x</p:attrName>
                                          <p:attrName>ppt_y</p:attrName>
                                        </p:attrNameLst>
                                      </p:cBhvr>
                                    </p:animMotion>
                                    <p:animEffect transition="out" filter="fade">
                                      <p:cBhvr>
                                        <p:cTn id="111" dur="1000"/>
                                        <p:tgtEl>
                                          <p:spTgt spid="60"/>
                                        </p:tgtEl>
                                      </p:cBhvr>
                                    </p:animEffect>
                                    <p:set>
                                      <p:cBhvr>
                                        <p:cTn id="112" dur="1" fill="hold">
                                          <p:stCondLst>
                                            <p:cond delay="999"/>
                                          </p:stCondLst>
                                        </p:cTn>
                                        <p:tgtEl>
                                          <p:spTgt spid="60"/>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6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65"/>
                                        </p:tgtEl>
                                        <p:attrNameLst>
                                          <p:attrName>ppt_x</p:attrName>
                                          <p:attrName>ppt_y</p:attrName>
                                        </p:attrNameLst>
                                      </p:cBhvr>
                                    </p:animMotion>
                                    <p:animEffect transition="out" filter="fade">
                                      <p:cBhvr>
                                        <p:cTn id="116" dur="1000"/>
                                        <p:tgtEl>
                                          <p:spTgt spid="65"/>
                                        </p:tgtEl>
                                      </p:cBhvr>
                                    </p:animEffect>
                                    <p:set>
                                      <p:cBhvr>
                                        <p:cTn id="117" dur="1" fill="hold">
                                          <p:stCondLst>
                                            <p:cond delay="999"/>
                                          </p:stCondLst>
                                        </p:cTn>
                                        <p:tgtEl>
                                          <p:spTgt spid="65"/>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7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70"/>
                                        </p:tgtEl>
                                        <p:attrNameLst>
                                          <p:attrName>ppt_x</p:attrName>
                                          <p:attrName>ppt_y</p:attrName>
                                        </p:attrNameLst>
                                      </p:cBhvr>
                                    </p:animMotion>
                                    <p:animEffect transition="out" filter="fade">
                                      <p:cBhvr>
                                        <p:cTn id="121" dur="1000"/>
                                        <p:tgtEl>
                                          <p:spTgt spid="70"/>
                                        </p:tgtEl>
                                      </p:cBhvr>
                                    </p:animEffect>
                                    <p:set>
                                      <p:cBhvr>
                                        <p:cTn id="122" dur="1" fill="hold">
                                          <p:stCondLst>
                                            <p:cond delay="999"/>
                                          </p:stCondLst>
                                        </p:cTn>
                                        <p:tgtEl>
                                          <p:spTgt spid="70"/>
                                        </p:tgtEl>
                                        <p:attrNameLst>
                                          <p:attrName>style.visibility</p:attrName>
                                        </p:attrNameLst>
                                      </p:cBhvr>
                                      <p:to>
                                        <p:strVal val="hidden"/>
                                      </p:to>
                                    </p:set>
                                  </p:childTnLst>
                                </p:cTn>
                              </p:par>
                            </p:childTnLst>
                          </p:cTn>
                        </p:par>
                        <p:par>
                          <p:cTn id="123" fill="hold" nodeType="afterGroup">
                            <p:stCondLst>
                              <p:cond delay="10500"/>
                            </p:stCondLst>
                            <p:childTnLst>
                              <p:par>
                                <p:cTn id="124" presetID="2" presetClass="exit" presetSubtype="4" fill="hold" grpId="2" nodeType="afterEffect">
                                  <p:stCondLst>
                                    <p:cond delay="0"/>
                                  </p:stCondLst>
                                  <p:childTnLst>
                                    <p:anim calcmode="lin" valueType="num">
                                      <p:cBhvr additive="base">
                                        <p:cTn id="125" dur="500"/>
                                        <p:tgtEl>
                                          <p:spTgt spid="81"/>
                                        </p:tgtEl>
                                        <p:attrNameLst>
                                          <p:attrName>ppt_x</p:attrName>
                                        </p:attrNameLst>
                                      </p:cBhvr>
                                      <p:tavLst>
                                        <p:tav tm="0">
                                          <p:val>
                                            <p:strVal val="ppt_x"/>
                                          </p:val>
                                        </p:tav>
                                        <p:tav tm="100000">
                                          <p:val>
                                            <p:strVal val="ppt_x"/>
                                          </p:val>
                                        </p:tav>
                                      </p:tavLst>
                                    </p:anim>
                                    <p:anim calcmode="lin" valueType="num">
                                      <p:cBhvr additive="base">
                                        <p:cTn id="126" dur="500"/>
                                        <p:tgtEl>
                                          <p:spTgt spid="81"/>
                                        </p:tgtEl>
                                        <p:attrNameLst>
                                          <p:attrName>ppt_y</p:attrName>
                                        </p:attrNameLst>
                                      </p:cBhvr>
                                      <p:tavLst>
                                        <p:tav tm="0">
                                          <p:val>
                                            <p:strVal val="ppt_y"/>
                                          </p:val>
                                        </p:tav>
                                        <p:tav tm="100000">
                                          <p:val>
                                            <p:strVal val="1+ppt_h/2"/>
                                          </p:val>
                                        </p:tav>
                                      </p:tavLst>
                                    </p:anim>
                                    <p:set>
                                      <p:cBhvr>
                                        <p:cTn id="127" dur="1" fill="hold">
                                          <p:stCondLst>
                                            <p:cond delay="499"/>
                                          </p:stCondLst>
                                        </p:cTn>
                                        <p:tgtEl>
                                          <p:spTgt spid="81"/>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83"/>
                                        </p:tgtEl>
                                        <p:attrNameLst>
                                          <p:attrName>ppt_x</p:attrName>
                                        </p:attrNameLst>
                                      </p:cBhvr>
                                      <p:tavLst>
                                        <p:tav tm="0">
                                          <p:val>
                                            <p:strVal val="ppt_x"/>
                                          </p:val>
                                        </p:tav>
                                        <p:tav tm="100000">
                                          <p:val>
                                            <p:strVal val="ppt_x"/>
                                          </p:val>
                                        </p:tav>
                                      </p:tavLst>
                                    </p:anim>
                                    <p:anim calcmode="lin" valueType="num">
                                      <p:cBhvr additive="base">
                                        <p:cTn id="130" dur="500"/>
                                        <p:tgtEl>
                                          <p:spTgt spid="83"/>
                                        </p:tgtEl>
                                        <p:attrNameLst>
                                          <p:attrName>ppt_y</p:attrName>
                                        </p:attrNameLst>
                                      </p:cBhvr>
                                      <p:tavLst>
                                        <p:tav tm="0">
                                          <p:val>
                                            <p:strVal val="ppt_y"/>
                                          </p:val>
                                        </p:tav>
                                        <p:tav tm="100000">
                                          <p:val>
                                            <p:strVal val="1+ppt_h/2"/>
                                          </p:val>
                                        </p:tav>
                                      </p:tavLst>
                                    </p:anim>
                                    <p:set>
                                      <p:cBhvr>
                                        <p:cTn id="131" dur="1" fill="hold">
                                          <p:stCondLst>
                                            <p:cond delay="499"/>
                                          </p:stCondLst>
                                        </p:cTn>
                                        <p:tgtEl>
                                          <p:spTgt spid="83"/>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84"/>
                                        </p:tgtEl>
                                        <p:attrNameLst>
                                          <p:attrName>ppt_x</p:attrName>
                                        </p:attrNameLst>
                                      </p:cBhvr>
                                      <p:tavLst>
                                        <p:tav tm="0">
                                          <p:val>
                                            <p:strVal val="ppt_x"/>
                                          </p:val>
                                        </p:tav>
                                        <p:tav tm="100000">
                                          <p:val>
                                            <p:strVal val="ppt_x"/>
                                          </p:val>
                                        </p:tav>
                                      </p:tavLst>
                                    </p:anim>
                                    <p:anim calcmode="lin" valueType="num">
                                      <p:cBhvr additive="base">
                                        <p:cTn id="134" dur="500"/>
                                        <p:tgtEl>
                                          <p:spTgt spid="84"/>
                                        </p:tgtEl>
                                        <p:attrNameLst>
                                          <p:attrName>ppt_y</p:attrName>
                                        </p:attrNameLst>
                                      </p:cBhvr>
                                      <p:tavLst>
                                        <p:tav tm="0">
                                          <p:val>
                                            <p:strVal val="ppt_y"/>
                                          </p:val>
                                        </p:tav>
                                        <p:tav tm="100000">
                                          <p:val>
                                            <p:strVal val="1+ppt_h/2"/>
                                          </p:val>
                                        </p:tav>
                                      </p:tavLst>
                                    </p:anim>
                                    <p:set>
                                      <p:cBhvr>
                                        <p:cTn id="135" dur="1" fill="hold">
                                          <p:stCondLst>
                                            <p:cond delay="499"/>
                                          </p:stCondLst>
                                        </p:cTn>
                                        <p:tgtEl>
                                          <p:spTgt spid="84"/>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85"/>
                                        </p:tgtEl>
                                        <p:attrNameLst>
                                          <p:attrName>ppt_x</p:attrName>
                                        </p:attrNameLst>
                                      </p:cBhvr>
                                      <p:tavLst>
                                        <p:tav tm="0">
                                          <p:val>
                                            <p:strVal val="ppt_x"/>
                                          </p:val>
                                        </p:tav>
                                        <p:tav tm="100000">
                                          <p:val>
                                            <p:strVal val="ppt_x"/>
                                          </p:val>
                                        </p:tav>
                                      </p:tavLst>
                                    </p:anim>
                                    <p:anim calcmode="lin" valueType="num">
                                      <p:cBhvr additive="base">
                                        <p:cTn id="138" dur="500"/>
                                        <p:tgtEl>
                                          <p:spTgt spid="85"/>
                                        </p:tgtEl>
                                        <p:attrNameLst>
                                          <p:attrName>ppt_y</p:attrName>
                                        </p:attrNameLst>
                                      </p:cBhvr>
                                      <p:tavLst>
                                        <p:tav tm="0">
                                          <p:val>
                                            <p:strVal val="ppt_y"/>
                                          </p:val>
                                        </p:tav>
                                        <p:tav tm="100000">
                                          <p:val>
                                            <p:strVal val="1+ppt_h/2"/>
                                          </p:val>
                                        </p:tav>
                                      </p:tavLst>
                                    </p:anim>
                                    <p:set>
                                      <p:cBhvr>
                                        <p:cTn id="139" dur="1" fill="hold">
                                          <p:stCondLst>
                                            <p:cond delay="499"/>
                                          </p:stCondLst>
                                        </p:cTn>
                                        <p:tgtEl>
                                          <p:spTgt spid="85"/>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80"/>
                                        </p:tgtEl>
                                        <p:attrNameLst>
                                          <p:attrName>ppt_x</p:attrName>
                                        </p:attrNameLst>
                                      </p:cBhvr>
                                      <p:tavLst>
                                        <p:tav tm="0">
                                          <p:val>
                                            <p:strVal val="ppt_x"/>
                                          </p:val>
                                        </p:tav>
                                        <p:tav tm="100000">
                                          <p:val>
                                            <p:strVal val="ppt_x"/>
                                          </p:val>
                                        </p:tav>
                                      </p:tavLst>
                                    </p:anim>
                                    <p:anim calcmode="lin" valueType="num">
                                      <p:cBhvr additive="base">
                                        <p:cTn id="142" dur="500"/>
                                        <p:tgtEl>
                                          <p:spTgt spid="80"/>
                                        </p:tgtEl>
                                        <p:attrNameLst>
                                          <p:attrName>ppt_y</p:attrName>
                                        </p:attrNameLst>
                                      </p:cBhvr>
                                      <p:tavLst>
                                        <p:tav tm="0">
                                          <p:val>
                                            <p:strVal val="ppt_y"/>
                                          </p:val>
                                        </p:tav>
                                        <p:tav tm="100000">
                                          <p:val>
                                            <p:strVal val="0-ppt_h/2"/>
                                          </p:val>
                                        </p:tav>
                                      </p:tavLst>
                                    </p:anim>
                                    <p:set>
                                      <p:cBhvr>
                                        <p:cTn id="143" dur="1" fill="hold">
                                          <p:stCondLst>
                                            <p:cond delay="499"/>
                                          </p:stCondLst>
                                        </p:cTn>
                                        <p:tgtEl>
                                          <p:spTgt spid="80"/>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82"/>
                                        </p:tgtEl>
                                        <p:attrNameLst>
                                          <p:attrName>ppt_x</p:attrName>
                                        </p:attrNameLst>
                                      </p:cBhvr>
                                      <p:tavLst>
                                        <p:tav tm="0">
                                          <p:val>
                                            <p:strVal val="ppt_x"/>
                                          </p:val>
                                        </p:tav>
                                        <p:tav tm="100000">
                                          <p:val>
                                            <p:strVal val="ppt_x"/>
                                          </p:val>
                                        </p:tav>
                                      </p:tavLst>
                                    </p:anim>
                                    <p:anim calcmode="lin" valueType="num">
                                      <p:cBhvr additive="base">
                                        <p:cTn id="146" dur="500"/>
                                        <p:tgtEl>
                                          <p:spTgt spid="82"/>
                                        </p:tgtEl>
                                        <p:attrNameLst>
                                          <p:attrName>ppt_y</p:attrName>
                                        </p:attrNameLst>
                                      </p:cBhvr>
                                      <p:tavLst>
                                        <p:tav tm="0">
                                          <p:val>
                                            <p:strVal val="ppt_y"/>
                                          </p:val>
                                        </p:tav>
                                        <p:tav tm="100000">
                                          <p:val>
                                            <p:strVal val="0-ppt_h/2"/>
                                          </p:val>
                                        </p:tav>
                                      </p:tavLst>
                                    </p:anim>
                                    <p:set>
                                      <p:cBhvr>
                                        <p:cTn id="147" dur="1" fill="hold">
                                          <p:stCondLst>
                                            <p:cond delay="499"/>
                                          </p:stCondLst>
                                        </p:cTn>
                                        <p:tgtEl>
                                          <p:spTgt spid="82"/>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86"/>
                                        </p:tgtEl>
                                        <p:attrNameLst>
                                          <p:attrName>ppt_x</p:attrName>
                                        </p:attrNameLst>
                                      </p:cBhvr>
                                      <p:tavLst>
                                        <p:tav tm="0">
                                          <p:val>
                                            <p:strVal val="ppt_x"/>
                                          </p:val>
                                        </p:tav>
                                        <p:tav tm="100000">
                                          <p:val>
                                            <p:strVal val="ppt_x"/>
                                          </p:val>
                                        </p:tav>
                                      </p:tavLst>
                                    </p:anim>
                                    <p:anim calcmode="lin" valueType="num">
                                      <p:cBhvr additive="base">
                                        <p:cTn id="150" dur="500"/>
                                        <p:tgtEl>
                                          <p:spTgt spid="86"/>
                                        </p:tgtEl>
                                        <p:attrNameLst>
                                          <p:attrName>ppt_y</p:attrName>
                                        </p:attrNameLst>
                                      </p:cBhvr>
                                      <p:tavLst>
                                        <p:tav tm="0">
                                          <p:val>
                                            <p:strVal val="ppt_y"/>
                                          </p:val>
                                        </p:tav>
                                        <p:tav tm="100000">
                                          <p:val>
                                            <p:strVal val="0-ppt_h/2"/>
                                          </p:val>
                                        </p:tav>
                                      </p:tavLst>
                                    </p:anim>
                                    <p:set>
                                      <p:cBhvr>
                                        <p:cTn id="151" dur="1" fill="hold">
                                          <p:stCondLst>
                                            <p:cond delay="499"/>
                                          </p:stCondLst>
                                        </p:cTn>
                                        <p:tgtEl>
                                          <p:spTgt spid="86"/>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87"/>
                                        </p:tgtEl>
                                        <p:attrNameLst>
                                          <p:attrName>ppt_x</p:attrName>
                                        </p:attrNameLst>
                                      </p:cBhvr>
                                      <p:tavLst>
                                        <p:tav tm="0">
                                          <p:val>
                                            <p:strVal val="ppt_x"/>
                                          </p:val>
                                        </p:tav>
                                        <p:tav tm="100000">
                                          <p:val>
                                            <p:strVal val="ppt_x"/>
                                          </p:val>
                                        </p:tav>
                                      </p:tavLst>
                                    </p:anim>
                                    <p:anim calcmode="lin" valueType="num">
                                      <p:cBhvr additive="base">
                                        <p:cTn id="154" dur="500"/>
                                        <p:tgtEl>
                                          <p:spTgt spid="87"/>
                                        </p:tgtEl>
                                        <p:attrNameLst>
                                          <p:attrName>ppt_y</p:attrName>
                                        </p:attrNameLst>
                                      </p:cBhvr>
                                      <p:tavLst>
                                        <p:tav tm="0">
                                          <p:val>
                                            <p:strVal val="ppt_y"/>
                                          </p:val>
                                        </p:tav>
                                        <p:tav tm="100000">
                                          <p:val>
                                            <p:strVal val="0-ppt_h/2"/>
                                          </p:val>
                                        </p:tav>
                                      </p:tavLst>
                                    </p:anim>
                                    <p:set>
                                      <p:cBhvr>
                                        <p:cTn id="155" dur="1" fill="hold">
                                          <p:stCondLst>
                                            <p:cond delay="499"/>
                                          </p:stCondLst>
                                        </p:cTn>
                                        <p:tgtEl>
                                          <p:spTgt spid="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59" grpId="1" animBg="1"/>
      <p:bldP spid="80" grpId="0" animBg="1"/>
      <p:bldP spid="80" grpId="1" animBg="1"/>
      <p:bldP spid="80" grpId="2" animBg="1"/>
      <p:bldP spid="81" grpId="0" animBg="1"/>
      <p:bldP spid="81" grpId="1" animBg="1"/>
      <p:bldP spid="81" grpId="2" animBg="1"/>
      <p:bldP spid="82" grpId="0"/>
      <p:bldP spid="82" grpId="1"/>
      <p:bldP spid="83" grpId="0"/>
      <p:bldP spid="83" grpId="1"/>
      <p:bldP spid="84" grpId="0" animBg="1"/>
      <p:bldP spid="84" grpId="1" animBg="1"/>
      <p:bldP spid="84" grpId="2" animBg="1"/>
      <p:bldP spid="85" grpId="0"/>
      <p:bldP spid="85" grpId="1"/>
      <p:bldP spid="86" grpId="0" animBg="1"/>
      <p:bldP spid="86" grpId="1" animBg="1"/>
      <p:bldP spid="86" grpId="2" animBg="1"/>
      <p:bldP spid="87" grpId="0"/>
      <p:bldP spid="8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966063" y="945719"/>
            <a:ext cx="7465709" cy="1057144"/>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2352" b="0" i="0" u="none" strike="noStrike" kern="0" cap="none" spc="0" normalizeH="0" baseline="0" noProof="0">
              <a:ln>
                <a:noFill/>
              </a:ln>
              <a:solidFill>
                <a:srgbClr val="70AD47">
                  <a:lumMod val="90000"/>
                  <a:lumOff val="10000"/>
                </a:srgbClr>
              </a:solidFill>
              <a:effectLst/>
              <a:uLnTx/>
              <a:uFillTx/>
              <a:latin typeface="Calibri"/>
              <a:ea typeface="微软雅黑"/>
              <a:cs typeface="+mn-cs"/>
            </a:endParaRPr>
          </a:p>
        </p:txBody>
      </p:sp>
      <p:grpSp>
        <p:nvGrpSpPr>
          <p:cNvPr id="4" name="组合 3"/>
          <p:cNvGrpSpPr>
            <a:grpSpLocks/>
          </p:cNvGrpSpPr>
          <p:nvPr/>
        </p:nvGrpSpPr>
        <p:grpSpPr bwMode="auto">
          <a:xfrm>
            <a:off x="1049679" y="1026349"/>
            <a:ext cx="1746976" cy="903351"/>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20000"/>
                </a:lnSpc>
                <a:spcBef>
                  <a:spcPts val="0"/>
                </a:spcBef>
                <a:spcAft>
                  <a:spcPts val="0"/>
                </a:spcAft>
                <a:buClrTx/>
                <a:buSzTx/>
                <a:buFontTx/>
                <a:buNone/>
                <a:tabLst/>
                <a:defRPr/>
              </a:pPr>
              <a:endParaRPr kumimoji="0" lang="zh-CN" altLang="en-US" sz="1411" b="1" i="0" u="none" strike="noStrike" kern="1200" cap="none" spc="0" normalizeH="0" baseline="0" noProof="0">
                <a:ln>
                  <a:noFill/>
                </a:ln>
                <a:solidFill>
                  <a:prstClr val="white"/>
                </a:solidFill>
                <a:effectLst/>
                <a:uLnTx/>
                <a:uFillTx/>
                <a:latin typeface="微软雅黑" panose="020B0503020204020204" pitchFamily="34" charset="-122"/>
                <a:ea typeface="微软雅黑"/>
                <a:cs typeface="+mn-cs"/>
              </a:endParaRPr>
            </a:p>
          </p:txBody>
        </p:sp>
        <p:sp>
          <p:nvSpPr>
            <p:cNvPr id="6"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marL="0" marR="0" lvl="0" indent="0" algn="l" defTabSz="910314" rtl="0" eaLnBrk="1" fontAlgn="auto" latinLnBrk="0" hangingPunct="1">
                <a:lnSpc>
                  <a:spcPct val="120000"/>
                </a:lnSpc>
                <a:spcBef>
                  <a:spcPts val="0"/>
                </a:spcBef>
                <a:spcAft>
                  <a:spcPts val="0"/>
                </a:spcAft>
                <a:buClrTx/>
                <a:buSzTx/>
                <a:buFontTx/>
                <a:buNone/>
                <a:tabLst/>
                <a:defRPr/>
              </a:pPr>
              <a:endParaRPr kumimoji="0" lang="en-US" sz="1411"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7436" name="TextBox 6"/>
            <p:cNvSpPr txBox="1">
              <a:spLocks noChangeArrowheads="1"/>
            </p:cNvSpPr>
            <p:nvPr/>
          </p:nvSpPr>
          <p:spPr bwMode="auto">
            <a:xfrm>
              <a:off x="1403648" y="1609635"/>
              <a:ext cx="1224138" cy="581247"/>
            </a:xfrm>
            <a:prstGeom prst="rect">
              <a:avLst/>
            </a:prstGeom>
            <a:noFill/>
            <a:ln w="9525">
              <a:noFill/>
              <a:miter lim="800000"/>
              <a:headEnd/>
              <a:tailEnd/>
            </a:ln>
          </p:spPr>
          <p:txBody>
            <a:bodyPr>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2069"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标题</a:t>
              </a:r>
            </a:p>
          </p:txBody>
        </p:sp>
      </p:grpSp>
      <p:sp>
        <p:nvSpPr>
          <p:cNvPr id="8" name="文本框 58"/>
          <p:cNvSpPr txBox="1"/>
          <p:nvPr/>
        </p:nvSpPr>
        <p:spPr>
          <a:xfrm>
            <a:off x="2981804" y="1130869"/>
            <a:ext cx="4897505" cy="771720"/>
          </a:xfrm>
          <a:prstGeom prst="rect">
            <a:avLst/>
          </a:prstGeom>
          <a:noFill/>
        </p:spPr>
        <p:txBody>
          <a:bodyPr lIns="93315" tIns="46658" rIns="93315" bIns="46658">
            <a:spAutoFit/>
          </a:bodyPr>
          <a:lstStyle/>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9" name="圆角矩形 8"/>
          <p:cNvSpPr/>
          <p:nvPr/>
        </p:nvSpPr>
        <p:spPr>
          <a:xfrm>
            <a:off x="966063" y="2219370"/>
            <a:ext cx="7465709" cy="1057144"/>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2352" b="0" i="0" u="none" strike="noStrike" kern="0" cap="none" spc="0" normalizeH="0" baseline="0" noProof="0">
              <a:ln>
                <a:noFill/>
              </a:ln>
              <a:solidFill>
                <a:srgbClr val="70AD47">
                  <a:lumMod val="90000"/>
                  <a:lumOff val="10000"/>
                </a:srgbClr>
              </a:solidFill>
              <a:effectLst/>
              <a:uLnTx/>
              <a:uFillTx/>
              <a:latin typeface="Calibri"/>
              <a:ea typeface="微软雅黑"/>
              <a:cs typeface="+mn-cs"/>
            </a:endParaRPr>
          </a:p>
        </p:txBody>
      </p:sp>
      <p:sp>
        <p:nvSpPr>
          <p:cNvPr id="10" name="文本框 58"/>
          <p:cNvSpPr txBox="1"/>
          <p:nvPr/>
        </p:nvSpPr>
        <p:spPr>
          <a:xfrm>
            <a:off x="2981804" y="2382122"/>
            <a:ext cx="4897505" cy="771720"/>
          </a:xfrm>
          <a:prstGeom prst="rect">
            <a:avLst/>
          </a:prstGeom>
          <a:noFill/>
        </p:spPr>
        <p:txBody>
          <a:bodyPr lIns="93315" tIns="46658" rIns="93315" bIns="46658">
            <a:spAutoFit/>
          </a:bodyPr>
          <a:lstStyle/>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11" name="圆角矩形 10"/>
          <p:cNvSpPr/>
          <p:nvPr/>
        </p:nvSpPr>
        <p:spPr>
          <a:xfrm>
            <a:off x="966063" y="3510937"/>
            <a:ext cx="7465709" cy="1055652"/>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2352" b="0" i="0" u="none" strike="noStrike" kern="0" cap="none" spc="0" normalizeH="0" baseline="0" noProof="0">
              <a:ln>
                <a:noFill/>
              </a:ln>
              <a:solidFill>
                <a:srgbClr val="70AD47">
                  <a:lumMod val="90000"/>
                  <a:lumOff val="10000"/>
                </a:srgbClr>
              </a:solidFill>
              <a:effectLst/>
              <a:uLnTx/>
              <a:uFillTx/>
              <a:latin typeface="Calibri"/>
              <a:ea typeface="微软雅黑"/>
              <a:cs typeface="+mn-cs"/>
            </a:endParaRPr>
          </a:p>
        </p:txBody>
      </p:sp>
      <p:sp>
        <p:nvSpPr>
          <p:cNvPr id="12" name="文本框 58"/>
          <p:cNvSpPr txBox="1"/>
          <p:nvPr/>
        </p:nvSpPr>
        <p:spPr>
          <a:xfrm>
            <a:off x="2981804" y="3670703"/>
            <a:ext cx="4897505" cy="771720"/>
          </a:xfrm>
          <a:prstGeom prst="rect">
            <a:avLst/>
          </a:prstGeom>
          <a:noFill/>
        </p:spPr>
        <p:txBody>
          <a:bodyPr lIns="93315" tIns="46658" rIns="93315" bIns="46658">
            <a:spAutoFit/>
          </a:bodyPr>
          <a:lstStyle/>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nvGrpSpPr>
          <p:cNvPr id="13" name="组合 12"/>
          <p:cNvGrpSpPr>
            <a:grpSpLocks/>
          </p:cNvGrpSpPr>
          <p:nvPr/>
        </p:nvGrpSpPr>
        <p:grpSpPr bwMode="auto">
          <a:xfrm>
            <a:off x="1049679" y="2297013"/>
            <a:ext cx="1746976" cy="901858"/>
            <a:chOff x="710462" y="2852936"/>
            <a:chExt cx="2054324" cy="1106750"/>
          </a:xfrm>
        </p:grpSpPr>
        <p:grpSp>
          <p:nvGrpSpPr>
            <p:cNvPr id="17425" name="组合 13"/>
            <p:cNvGrpSpPr>
              <a:grpSpLocks/>
            </p:cNvGrpSpPr>
            <p:nvPr/>
          </p:nvGrpSpPr>
          <p:grpSpPr bwMode="auto">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20000"/>
                  </a:lnSpc>
                  <a:spcBef>
                    <a:spcPts val="0"/>
                  </a:spcBef>
                  <a:spcAft>
                    <a:spcPts val="0"/>
                  </a:spcAft>
                  <a:buClrTx/>
                  <a:buSzTx/>
                  <a:buFontTx/>
                  <a:buNone/>
                  <a:tabLst/>
                  <a:defRPr/>
                </a:pPr>
                <a:endParaRPr kumimoji="0" lang="zh-CN" altLang="en-US" sz="1411" b="1" i="0" u="none" strike="noStrike" kern="1200" cap="none" spc="0" normalizeH="0" baseline="0" noProof="0">
                  <a:ln>
                    <a:noFill/>
                  </a:ln>
                  <a:solidFill>
                    <a:prstClr val="white"/>
                  </a:solidFill>
                  <a:effectLst/>
                  <a:uLnTx/>
                  <a:uFillTx/>
                  <a:latin typeface="微软雅黑" panose="020B0503020204020204" pitchFamily="34" charset="-122"/>
                  <a:ea typeface="微软雅黑"/>
                  <a:cs typeface="+mn-cs"/>
                </a:endParaRPr>
              </a:p>
            </p:txBody>
          </p:sp>
          <p:sp>
            <p:nvSpPr>
              <p:cNvPr id="17431" name="TextBox 17"/>
              <p:cNvSpPr txBox="1">
                <a:spLocks noChangeArrowheads="1"/>
              </p:cNvSpPr>
              <p:nvPr/>
            </p:nvSpPr>
            <p:spPr bwMode="auto">
              <a:xfrm>
                <a:off x="1403648" y="1609636"/>
                <a:ext cx="1224138" cy="582209"/>
              </a:xfrm>
              <a:prstGeom prst="rect">
                <a:avLst/>
              </a:prstGeom>
              <a:noFill/>
              <a:ln w="9525">
                <a:noFill/>
                <a:miter lim="800000"/>
                <a:headEnd/>
                <a:tailEnd/>
              </a:ln>
            </p:spPr>
            <p:txBody>
              <a:bodyPr>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2069"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标题</a:t>
                </a:r>
              </a:p>
            </p:txBody>
          </p:sp>
        </p:grpSp>
        <p:sp>
          <p:nvSpPr>
            <p:cNvPr id="15"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marL="0" marR="0" lvl="0" indent="0" algn="l" defTabSz="910314" rtl="0" eaLnBrk="1" fontAlgn="auto" latinLnBrk="0" hangingPunct="1">
                <a:lnSpc>
                  <a:spcPct val="120000"/>
                </a:lnSpc>
                <a:spcBef>
                  <a:spcPts val="0"/>
                </a:spcBef>
                <a:spcAft>
                  <a:spcPts val="0"/>
                </a:spcAft>
                <a:buClrTx/>
                <a:buSzTx/>
                <a:buFontTx/>
                <a:buNone/>
                <a:tabLst/>
                <a:defRPr/>
              </a:pPr>
              <a:endParaRPr kumimoji="0" lang="da-DK" sz="1411"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6"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marL="0" marR="0" lvl="0" indent="0" algn="l" defTabSz="910314" rtl="0" eaLnBrk="1" fontAlgn="auto" latinLnBrk="0" hangingPunct="1">
                <a:lnSpc>
                  <a:spcPct val="120000"/>
                </a:lnSpc>
                <a:spcBef>
                  <a:spcPts val="0"/>
                </a:spcBef>
                <a:spcAft>
                  <a:spcPts val="0"/>
                </a:spcAft>
                <a:buClrTx/>
                <a:buSzTx/>
                <a:buFontTx/>
                <a:buNone/>
                <a:tabLst/>
                <a:defRPr/>
              </a:pPr>
              <a:endParaRPr kumimoji="0" lang="da-DK" sz="1411"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9" name="组合 18"/>
          <p:cNvGrpSpPr>
            <a:grpSpLocks/>
          </p:cNvGrpSpPr>
          <p:nvPr/>
        </p:nvGrpSpPr>
        <p:grpSpPr bwMode="auto">
          <a:xfrm>
            <a:off x="1049679" y="3588580"/>
            <a:ext cx="1746976" cy="901858"/>
            <a:chOff x="710462" y="4437112"/>
            <a:chExt cx="2054324" cy="1106750"/>
          </a:xfrm>
        </p:grpSpPr>
        <p:grpSp>
          <p:nvGrpSpPr>
            <p:cNvPr id="17419" name="组合 19"/>
            <p:cNvGrpSpPr>
              <a:grpSpLocks/>
            </p:cNvGrpSpPr>
            <p:nvPr/>
          </p:nvGrpSpPr>
          <p:grpSpPr bwMode="auto">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chemeClr val="accent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20000"/>
                  </a:lnSpc>
                  <a:spcBef>
                    <a:spcPts val="0"/>
                  </a:spcBef>
                  <a:spcAft>
                    <a:spcPts val="0"/>
                  </a:spcAft>
                  <a:buClrTx/>
                  <a:buSzTx/>
                  <a:buFontTx/>
                  <a:buNone/>
                  <a:tabLst/>
                  <a:defRPr/>
                </a:pPr>
                <a:endParaRPr kumimoji="0" lang="zh-CN" altLang="en-US" sz="1411" b="1" i="0" u="none" strike="noStrike" kern="1200" cap="none" spc="0" normalizeH="0" baseline="0" noProof="0">
                  <a:ln>
                    <a:noFill/>
                  </a:ln>
                  <a:solidFill>
                    <a:prstClr val="white"/>
                  </a:solidFill>
                  <a:effectLst/>
                  <a:uLnTx/>
                  <a:uFillTx/>
                  <a:latin typeface="微软雅黑" panose="020B0503020204020204" pitchFamily="34" charset="-122"/>
                  <a:ea typeface="微软雅黑"/>
                  <a:cs typeface="+mn-cs"/>
                </a:endParaRPr>
              </a:p>
            </p:txBody>
          </p:sp>
          <p:sp>
            <p:nvSpPr>
              <p:cNvPr id="17424" name="TextBox 22"/>
              <p:cNvSpPr txBox="1">
                <a:spLocks noChangeArrowheads="1"/>
              </p:cNvSpPr>
              <p:nvPr/>
            </p:nvSpPr>
            <p:spPr bwMode="auto">
              <a:xfrm>
                <a:off x="1403648" y="1609636"/>
                <a:ext cx="1224138" cy="582209"/>
              </a:xfrm>
              <a:prstGeom prst="rect">
                <a:avLst/>
              </a:prstGeom>
              <a:noFill/>
              <a:ln w="9525">
                <a:noFill/>
                <a:miter lim="800000"/>
                <a:headEnd/>
                <a:tailEnd/>
              </a:ln>
            </p:spPr>
            <p:txBody>
              <a:bodyPr>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2069"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标题</a:t>
                </a:r>
              </a:p>
            </p:txBody>
          </p:sp>
        </p:grpSp>
        <p:sp>
          <p:nvSpPr>
            <p:cNvPr id="21"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marL="0" marR="0" lvl="0" indent="0" algn="l" defTabSz="910314" rtl="0" eaLnBrk="1" fontAlgn="auto" latinLnBrk="0" hangingPunct="1">
                <a:lnSpc>
                  <a:spcPct val="120000"/>
                </a:lnSpc>
                <a:spcBef>
                  <a:spcPts val="0"/>
                </a:spcBef>
                <a:spcAft>
                  <a:spcPts val="0"/>
                </a:spcAft>
                <a:buClrTx/>
                <a:buSzTx/>
                <a:buFontTx/>
                <a:buNone/>
                <a:tabLst/>
                <a:defRPr/>
              </a:pPr>
              <a:endParaRPr kumimoji="0" lang="en-US" sz="1411"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xmlns="" val="3367005872"/>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22" presetClass="entr" presetSubtype="8" fill="hold" grpId="0" nodeType="withEffect">
                                  <p:stCondLst>
                                    <p:cond delay="60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nodeType="afterGroup">
                            <p:stCondLst>
                              <p:cond delay="1100"/>
                            </p:stCondLst>
                            <p:childTnLst>
                              <p:par>
                                <p:cTn id="16" presetID="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nodeType="afterGroup">
                            <p:stCondLst>
                              <p:cond delay="2200"/>
                            </p:stCondLst>
                            <p:childTnLst>
                              <p:par>
                                <p:cTn id="27" presetID="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3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22" presetClass="entr" presetSubtype="8" fill="hold" grpId="0" nodeType="withEffect">
                                  <p:stCondLst>
                                    <p:cond delay="6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a:grpSpLocks/>
          </p:cNvGrpSpPr>
          <p:nvPr/>
        </p:nvGrpSpPr>
        <p:grpSpPr bwMode="auto">
          <a:xfrm>
            <a:off x="2771271" y="1707222"/>
            <a:ext cx="2629423" cy="2595080"/>
            <a:chOff x="3868719" y="1776670"/>
            <a:chExt cx="2628619" cy="2628031"/>
          </a:xfrm>
        </p:grpSpPr>
        <p:sp>
          <p:nvSpPr>
            <p:cNvPr id="54"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1"/>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auto" latinLnBrk="0" hangingPunct="1">
                <a:lnSpc>
                  <a:spcPct val="120000"/>
                </a:lnSpc>
                <a:spcBef>
                  <a:spcPts val="597"/>
                </a:spcBef>
                <a:spcAft>
                  <a:spcPts val="597"/>
                </a:spcAft>
                <a:buClrTx/>
                <a:buSzTx/>
                <a:buFontTx/>
                <a:buNone/>
                <a:tabLst/>
                <a:defRPr/>
              </a:pPr>
              <a:endParaRPr kumimoji="0" lang="en-US" sz="2822" b="0" i="0" u="none" strike="noStrike" kern="0" cap="none" spc="0" normalizeH="0" baseline="0" noProof="0" dirty="0">
                <a:ln>
                  <a:noFill/>
                </a:ln>
                <a:solidFill>
                  <a:srgbClr val="5A5959"/>
                </a:solidFill>
                <a:effectLst/>
                <a:uLnTx/>
                <a:uFillTx/>
                <a:latin typeface="Impact" pitchFamily="34" charset="0"/>
                <a:ea typeface="微软雅黑"/>
                <a:cs typeface="+mn-cs"/>
              </a:endParaRPr>
            </a:p>
          </p:txBody>
        </p:sp>
        <p:sp>
          <p:nvSpPr>
            <p:cNvPr id="55" name="Oval 5"/>
            <p:cNvSpPr>
              <a:spLocks noChangeArrowheads="1"/>
            </p:cNvSpPr>
            <p:nvPr/>
          </p:nvSpPr>
          <p:spPr bwMode="auto">
            <a:xfrm>
              <a:off x="4274729" y="2177377"/>
              <a:ext cx="1822569" cy="1826618"/>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787"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sz="1787" b="0" i="0" u="none" strike="noStrike" kern="0" cap="none" spc="0" normalizeH="0" baseline="0" noProof="0" dirty="0">
                <a:ln>
                  <a:noFill/>
                </a:ln>
                <a:solidFill>
                  <a:srgbClr val="5A5959"/>
                </a:solidFill>
                <a:effectLst/>
                <a:uLnTx/>
                <a:uFillTx/>
                <a:latin typeface="Calibri"/>
                <a:ea typeface="微软雅黑"/>
                <a:cs typeface="+mn-cs"/>
              </a:endParaRPr>
            </a:p>
          </p:txBody>
        </p:sp>
      </p:grpSp>
      <p:grpSp>
        <p:nvGrpSpPr>
          <p:cNvPr id="56" name="组合 55"/>
          <p:cNvGrpSpPr>
            <a:grpSpLocks/>
          </p:cNvGrpSpPr>
          <p:nvPr/>
        </p:nvGrpSpPr>
        <p:grpSpPr bwMode="auto">
          <a:xfrm>
            <a:off x="5085641" y="1230910"/>
            <a:ext cx="1790277" cy="1767880"/>
            <a:chOff x="6012485" y="1170407"/>
            <a:chExt cx="1487948" cy="1487615"/>
          </a:xfrm>
        </p:grpSpPr>
        <p:sp>
          <p:nvSpPr>
            <p:cNvPr id="57"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3"/>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auto" latinLnBrk="0" hangingPunct="1">
                <a:lnSpc>
                  <a:spcPct val="120000"/>
                </a:lnSpc>
                <a:spcBef>
                  <a:spcPts val="597"/>
                </a:spcBef>
                <a:spcAft>
                  <a:spcPts val="597"/>
                </a:spcAft>
                <a:buClrTx/>
                <a:buSzTx/>
                <a:buFontTx/>
                <a:buNone/>
                <a:tabLst/>
                <a:defRPr/>
              </a:pPr>
              <a:endParaRPr kumimoji="0" lang="en-US" sz="2822" b="0" i="0" u="none" strike="noStrike" kern="0" cap="none" spc="0" normalizeH="0" baseline="0" noProof="0" dirty="0">
                <a:ln>
                  <a:noFill/>
                </a:ln>
                <a:solidFill>
                  <a:srgbClr val="5A5959"/>
                </a:solidFill>
                <a:effectLst/>
                <a:uLnTx/>
                <a:uFillTx/>
                <a:latin typeface="Impact" pitchFamily="34" charset="0"/>
                <a:ea typeface="微软雅黑"/>
                <a:cs typeface="+mn-cs"/>
              </a:endParaRPr>
            </a:p>
          </p:txBody>
        </p:sp>
        <p:sp>
          <p:nvSpPr>
            <p:cNvPr id="58" name="Oval 7"/>
            <p:cNvSpPr>
              <a:spLocks noChangeArrowheads="1"/>
            </p:cNvSpPr>
            <p:nvPr/>
          </p:nvSpPr>
          <p:spPr bwMode="auto">
            <a:xfrm>
              <a:off x="6307841" y="1468181"/>
              <a:ext cx="897237" cy="892066"/>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23"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altLang="zh-CN" sz="1223" b="0" i="0" u="none" strike="noStrike" kern="0" cap="none" spc="0" normalizeH="0" baseline="0" noProof="0" dirty="0">
                <a:ln>
                  <a:noFill/>
                </a:ln>
                <a:solidFill>
                  <a:srgbClr val="5A5959"/>
                </a:solidFill>
                <a:effectLst/>
                <a:uLnTx/>
                <a:uFillTx/>
                <a:latin typeface="Calibri"/>
                <a:ea typeface="微软雅黑"/>
                <a:cs typeface="+mn-cs"/>
              </a:endParaRPr>
            </a:p>
          </p:txBody>
        </p:sp>
      </p:grpSp>
      <p:grpSp>
        <p:nvGrpSpPr>
          <p:cNvPr id="59" name="组合 58"/>
          <p:cNvGrpSpPr>
            <a:grpSpLocks/>
          </p:cNvGrpSpPr>
          <p:nvPr/>
        </p:nvGrpSpPr>
        <p:grpSpPr bwMode="auto">
          <a:xfrm>
            <a:off x="840640" y="1495195"/>
            <a:ext cx="2075467" cy="2054563"/>
            <a:chOff x="2057536" y="1194444"/>
            <a:chExt cx="2075647" cy="2080525"/>
          </a:xfrm>
        </p:grpSpPr>
        <p:sp>
          <p:nvSpPr>
            <p:cNvPr id="6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auto" latinLnBrk="0" hangingPunct="1">
                <a:lnSpc>
                  <a:spcPct val="120000"/>
                </a:lnSpc>
                <a:spcBef>
                  <a:spcPts val="597"/>
                </a:spcBef>
                <a:spcAft>
                  <a:spcPts val="597"/>
                </a:spcAft>
                <a:buClrTx/>
                <a:buSzTx/>
                <a:buFontTx/>
                <a:buNone/>
                <a:tabLst/>
                <a:defRPr/>
              </a:pPr>
              <a:endParaRPr kumimoji="0" lang="en-US" sz="2822" b="0" i="0" u="none" strike="noStrike" kern="0" cap="none" spc="0" normalizeH="0" baseline="0" noProof="0" dirty="0">
                <a:ln>
                  <a:noFill/>
                </a:ln>
                <a:solidFill>
                  <a:srgbClr val="5A5959"/>
                </a:solidFill>
                <a:effectLst/>
                <a:uLnTx/>
                <a:uFillTx/>
                <a:latin typeface="Impact" pitchFamily="34" charset="0"/>
                <a:ea typeface="微软雅黑"/>
                <a:cs typeface="+mn-cs"/>
              </a:endParaRPr>
            </a:p>
          </p:txBody>
        </p:sp>
        <p:sp>
          <p:nvSpPr>
            <p:cNvPr id="61" name="Oval 9"/>
            <p:cNvSpPr>
              <a:spLocks noChangeArrowheads="1"/>
            </p:cNvSpPr>
            <p:nvPr/>
          </p:nvSpPr>
          <p:spPr bwMode="auto">
            <a:xfrm>
              <a:off x="2405468" y="1543719"/>
              <a:ext cx="1378290" cy="1378953"/>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411"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sz="1411" b="0" i="0" u="none" strike="noStrike" kern="0" cap="none" spc="0" normalizeH="0" baseline="0" noProof="0" dirty="0">
                <a:ln>
                  <a:noFill/>
                </a:ln>
                <a:solidFill>
                  <a:srgbClr val="5A5959"/>
                </a:solidFill>
                <a:effectLst/>
                <a:uLnTx/>
                <a:uFillTx/>
                <a:latin typeface="Calibri"/>
                <a:ea typeface="微软雅黑"/>
                <a:cs typeface="+mn-cs"/>
              </a:endParaRPr>
            </a:p>
          </p:txBody>
        </p:sp>
      </p:grpSp>
      <p:sp>
        <p:nvSpPr>
          <p:cNvPr id="62" name="Freeform 10"/>
          <p:cNvSpPr>
            <a:spLocks/>
          </p:cNvSpPr>
          <p:nvPr/>
        </p:nvSpPr>
        <p:spPr bwMode="auto">
          <a:xfrm>
            <a:off x="1443869" y="4299315"/>
            <a:ext cx="4924381" cy="334464"/>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headEnd/>
            <a:tailEnd/>
          </a:ln>
          <a:extLst/>
        </p:spPr>
        <p:txBody>
          <a:bodyPr vert="eaVert" lIns="91028" tIns="45514" rIns="91028" bIns="4551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en-US" sz="1411" b="0" i="0" u="none" strike="noStrike" kern="0" cap="none" spc="0" normalizeH="0" baseline="0" noProof="0" dirty="0">
              <a:ln>
                <a:noFill/>
              </a:ln>
              <a:solidFill>
                <a:sysClr val="window" lastClr="FFFFFF"/>
              </a:solidFill>
              <a:effectLst/>
              <a:uLnTx/>
              <a:uFillTx/>
              <a:latin typeface="微软雅黑" pitchFamily="34" charset="-122"/>
              <a:ea typeface="微软雅黑"/>
              <a:cs typeface="+mn-cs"/>
            </a:endParaRPr>
          </a:p>
        </p:txBody>
      </p:sp>
      <p:sp>
        <p:nvSpPr>
          <p:cNvPr id="63" name="TextBox 53"/>
          <p:cNvSpPr txBox="1">
            <a:spLocks noChangeArrowheads="1"/>
          </p:cNvSpPr>
          <p:nvPr/>
        </p:nvSpPr>
        <p:spPr bwMode="auto">
          <a:xfrm>
            <a:off x="898872" y="1129376"/>
            <a:ext cx="1729058" cy="309028"/>
          </a:xfrm>
          <a:prstGeom prst="rect">
            <a:avLst/>
          </a:prstGeom>
          <a:noFill/>
          <a:ln w="9525">
            <a:noFill/>
            <a:miter lim="800000"/>
            <a:headEnd/>
            <a:tailEnd/>
          </a:ln>
        </p:spPr>
        <p:txBody>
          <a:bodyPr lIns="91028" tIns="45514" rIns="91028" bIns="4551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11" b="1" i="0" u="none" strike="noStrike" kern="1200" cap="none" spc="0" normalizeH="0" baseline="0" noProof="0">
                <a:ln>
                  <a:noFill/>
                </a:ln>
                <a:solidFill>
                  <a:srgbClr val="5A5959"/>
                </a:solidFill>
                <a:effectLst/>
                <a:uLnTx/>
                <a:uFillTx/>
                <a:latin typeface="微软雅黑" pitchFamily="34" charset="-122"/>
                <a:ea typeface="微软雅黑"/>
                <a:cs typeface="+mn-cs"/>
              </a:rPr>
              <a:t>单击添加标题</a:t>
            </a:r>
            <a:endParaRPr kumimoji="0" lang="zh-CN" altLang="en-US" sz="1975" b="0" i="0" u="none" strike="noStrike" kern="1200" cap="none" spc="0" normalizeH="0" baseline="0" noProof="0">
              <a:ln>
                <a:noFill/>
              </a:ln>
              <a:solidFill>
                <a:srgbClr val="5A5959"/>
              </a:solidFill>
              <a:effectLst/>
              <a:uLnTx/>
              <a:uFillTx/>
              <a:latin typeface="等线"/>
              <a:ea typeface="微软雅黑"/>
              <a:cs typeface="+mn-cs"/>
            </a:endParaRPr>
          </a:p>
        </p:txBody>
      </p:sp>
      <p:sp>
        <p:nvSpPr>
          <p:cNvPr id="64" name="TextBox 53"/>
          <p:cNvSpPr txBox="1">
            <a:spLocks noChangeArrowheads="1"/>
          </p:cNvSpPr>
          <p:nvPr/>
        </p:nvSpPr>
        <p:spPr bwMode="auto">
          <a:xfrm>
            <a:off x="3131119" y="1362306"/>
            <a:ext cx="1729058" cy="309028"/>
          </a:xfrm>
          <a:prstGeom prst="rect">
            <a:avLst/>
          </a:prstGeom>
          <a:noFill/>
          <a:ln w="9525">
            <a:noFill/>
            <a:miter lim="800000"/>
            <a:headEnd/>
            <a:tailEnd/>
          </a:ln>
        </p:spPr>
        <p:txBody>
          <a:bodyPr lIns="91028" tIns="45514" rIns="91028" bIns="4551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11" b="1" i="0" u="none" strike="noStrike" kern="1200" cap="none" spc="0" normalizeH="0" baseline="0" noProof="0">
                <a:ln>
                  <a:noFill/>
                </a:ln>
                <a:solidFill>
                  <a:srgbClr val="5A5959"/>
                </a:solidFill>
                <a:effectLst/>
                <a:uLnTx/>
                <a:uFillTx/>
                <a:latin typeface="微软雅黑" pitchFamily="34" charset="-122"/>
                <a:ea typeface="微软雅黑"/>
                <a:cs typeface="+mn-cs"/>
              </a:rPr>
              <a:t>单击添加标题</a:t>
            </a:r>
            <a:endParaRPr kumimoji="0" lang="zh-CN" altLang="en-US" sz="1975" b="0" i="0" u="none" strike="noStrike" kern="1200" cap="none" spc="0" normalizeH="0" baseline="0" noProof="0">
              <a:ln>
                <a:noFill/>
              </a:ln>
              <a:solidFill>
                <a:srgbClr val="5A5959"/>
              </a:solidFill>
              <a:effectLst/>
              <a:uLnTx/>
              <a:uFillTx/>
              <a:latin typeface="等线"/>
              <a:ea typeface="微软雅黑"/>
              <a:cs typeface="+mn-cs"/>
            </a:endParaRPr>
          </a:p>
        </p:txBody>
      </p:sp>
      <p:sp>
        <p:nvSpPr>
          <p:cNvPr id="65" name="TextBox 53"/>
          <p:cNvSpPr txBox="1">
            <a:spLocks noChangeArrowheads="1"/>
          </p:cNvSpPr>
          <p:nvPr/>
        </p:nvSpPr>
        <p:spPr bwMode="auto">
          <a:xfrm>
            <a:off x="6660906" y="1698262"/>
            <a:ext cx="1511059" cy="309028"/>
          </a:xfrm>
          <a:prstGeom prst="rect">
            <a:avLst/>
          </a:prstGeom>
          <a:noFill/>
          <a:ln w="9525">
            <a:noFill/>
            <a:miter lim="800000"/>
            <a:headEnd/>
            <a:tailEnd/>
          </a:ln>
        </p:spPr>
        <p:txBody>
          <a:bodyPr lIns="91028" tIns="45514" rIns="91028" bIns="4551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11" b="1" i="0" u="none" strike="noStrike" kern="1200" cap="none" spc="0" normalizeH="0" baseline="0" noProof="0">
                <a:ln>
                  <a:noFill/>
                </a:ln>
                <a:solidFill>
                  <a:srgbClr val="5A5959"/>
                </a:solidFill>
                <a:effectLst/>
                <a:uLnTx/>
                <a:uFillTx/>
                <a:latin typeface="微软雅黑" pitchFamily="34" charset="-122"/>
                <a:ea typeface="微软雅黑"/>
                <a:cs typeface="+mn-cs"/>
              </a:rPr>
              <a:t>单击添加标题</a:t>
            </a:r>
            <a:endParaRPr kumimoji="0" lang="zh-CN" altLang="en-US" sz="1975" b="0" i="0" u="none" strike="noStrike" kern="1200" cap="none" spc="0" normalizeH="0" baseline="0" noProof="0">
              <a:ln>
                <a:noFill/>
              </a:ln>
              <a:solidFill>
                <a:srgbClr val="5A5959"/>
              </a:solidFill>
              <a:effectLst/>
              <a:uLnTx/>
              <a:uFillTx/>
              <a:latin typeface="等线"/>
              <a:ea typeface="微软雅黑"/>
              <a:cs typeface="+mn-cs"/>
            </a:endParaRPr>
          </a:p>
        </p:txBody>
      </p:sp>
      <p:grpSp>
        <p:nvGrpSpPr>
          <p:cNvPr id="66" name="组合 65"/>
          <p:cNvGrpSpPr>
            <a:grpSpLocks/>
          </p:cNvGrpSpPr>
          <p:nvPr/>
        </p:nvGrpSpPr>
        <p:grpSpPr bwMode="auto">
          <a:xfrm>
            <a:off x="6587742" y="2141726"/>
            <a:ext cx="1657387" cy="1639470"/>
            <a:chOff x="2057536" y="1194444"/>
            <a:chExt cx="2075647" cy="2080525"/>
          </a:xfrm>
        </p:grpSpPr>
        <p:sp>
          <p:nvSpPr>
            <p:cNvPr id="67"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4"/>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auto" latinLnBrk="0" hangingPunct="1">
                <a:lnSpc>
                  <a:spcPct val="120000"/>
                </a:lnSpc>
                <a:spcBef>
                  <a:spcPts val="597"/>
                </a:spcBef>
                <a:spcAft>
                  <a:spcPts val="597"/>
                </a:spcAft>
                <a:buClrTx/>
                <a:buSzTx/>
                <a:buFontTx/>
                <a:buNone/>
                <a:tabLst/>
                <a:defRPr/>
              </a:pPr>
              <a:endParaRPr kumimoji="0" lang="en-US" sz="2822" b="0" i="0" u="none" strike="noStrike" kern="0" cap="none" spc="0" normalizeH="0" baseline="0" noProof="0" dirty="0">
                <a:ln>
                  <a:noFill/>
                </a:ln>
                <a:solidFill>
                  <a:srgbClr val="5A5959"/>
                </a:solidFill>
                <a:effectLst/>
                <a:uLnTx/>
                <a:uFillTx/>
                <a:latin typeface="Impact" pitchFamily="34" charset="0"/>
                <a:ea typeface="微软雅黑"/>
                <a:cs typeface="+mn-cs"/>
              </a:endParaRPr>
            </a:p>
          </p:txBody>
        </p:sp>
        <p:sp>
          <p:nvSpPr>
            <p:cNvPr id="68" name="Oval 9"/>
            <p:cNvSpPr>
              <a:spLocks noChangeArrowheads="1"/>
            </p:cNvSpPr>
            <p:nvPr/>
          </p:nvSpPr>
          <p:spPr bwMode="auto">
            <a:xfrm>
              <a:off x="2405347" y="1544987"/>
              <a:ext cx="1378155" cy="1377543"/>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411"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sz="1411" b="0" i="0" u="none" strike="noStrike" kern="0" cap="none" spc="0" normalizeH="0" baseline="0" noProof="0" dirty="0">
                <a:ln>
                  <a:noFill/>
                </a:ln>
                <a:solidFill>
                  <a:srgbClr val="5A5959"/>
                </a:solidFill>
                <a:effectLst/>
                <a:uLnTx/>
                <a:uFillTx/>
                <a:latin typeface="Calibri"/>
                <a:ea typeface="微软雅黑"/>
                <a:cs typeface="+mn-cs"/>
              </a:endParaRPr>
            </a:p>
          </p:txBody>
        </p:sp>
      </p:grpSp>
      <p:sp>
        <p:nvSpPr>
          <p:cNvPr id="69" name="TextBox 53"/>
          <p:cNvSpPr txBox="1">
            <a:spLocks noChangeArrowheads="1"/>
          </p:cNvSpPr>
          <p:nvPr/>
        </p:nvSpPr>
        <p:spPr bwMode="auto">
          <a:xfrm>
            <a:off x="5085641" y="865089"/>
            <a:ext cx="1729058" cy="309028"/>
          </a:xfrm>
          <a:prstGeom prst="rect">
            <a:avLst/>
          </a:prstGeom>
          <a:noFill/>
          <a:ln w="9525">
            <a:noFill/>
            <a:miter lim="800000"/>
            <a:headEnd/>
            <a:tailEnd/>
          </a:ln>
        </p:spPr>
        <p:txBody>
          <a:bodyPr lIns="91028" tIns="45514" rIns="91028" bIns="4551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11" b="1" i="0" u="none" strike="noStrike" kern="1200" cap="none" spc="0" normalizeH="0" baseline="0" noProof="0">
                <a:ln>
                  <a:noFill/>
                </a:ln>
                <a:solidFill>
                  <a:srgbClr val="5A5959"/>
                </a:solidFill>
                <a:effectLst/>
                <a:uLnTx/>
                <a:uFillTx/>
                <a:latin typeface="微软雅黑" pitchFamily="34" charset="-122"/>
                <a:ea typeface="微软雅黑"/>
                <a:cs typeface="+mn-cs"/>
              </a:rPr>
              <a:t>单击添加标题</a:t>
            </a:r>
            <a:endParaRPr kumimoji="0" lang="zh-CN" altLang="en-US" sz="1975" b="0" i="0" u="none" strike="noStrike" kern="1200" cap="none" spc="0" normalizeH="0" baseline="0" noProof="0">
              <a:ln>
                <a:noFill/>
              </a:ln>
              <a:solidFill>
                <a:srgbClr val="5A5959"/>
              </a:solidFill>
              <a:effectLst/>
              <a:uLnTx/>
              <a:uFillTx/>
              <a:latin typeface="等线"/>
              <a:ea typeface="微软雅黑"/>
              <a:cs typeface="+mn-cs"/>
            </a:endParaRPr>
          </a:p>
        </p:txBody>
      </p:sp>
    </p:spTree>
    <p:extLst>
      <p:ext uri="{BB962C8B-B14F-4D97-AF65-F5344CB8AC3E}">
        <p14:creationId xmlns:p14="http://schemas.microsoft.com/office/powerpoint/2010/main" xmlns="" val="2240588188"/>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nodeType="withEffect">
                                  <p:stCondLst>
                                    <p:cond delay="40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10" presetClass="entr" presetSubtype="0" fill="hold" nodeType="withEffect">
                                  <p:stCondLst>
                                    <p:cond delay="60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100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500"/>
                                        <p:tgtEl>
                                          <p:spTgt spid="66"/>
                                        </p:tgtEl>
                                      </p:cBhvr>
                                    </p:animEffect>
                                  </p:childTnLst>
                                </p:cTn>
                              </p:par>
                            </p:childTnLst>
                          </p:cTn>
                        </p:par>
                        <p:par>
                          <p:cTn id="17" fill="hold" nodeType="afterGroup">
                            <p:stCondLst>
                              <p:cond delay="1500"/>
                            </p:stCondLst>
                            <p:childTnLst>
                              <p:par>
                                <p:cTn id="18" presetID="12" presetClass="entr" presetSubtype="8"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p:tgtEl>
                                          <p:spTgt spid="62"/>
                                        </p:tgtEl>
                                        <p:attrNameLst>
                                          <p:attrName>ppt_x</p:attrName>
                                        </p:attrNameLst>
                                      </p:cBhvr>
                                      <p:tavLst>
                                        <p:tav tm="0">
                                          <p:val>
                                            <p:strVal val="#ppt_x-#ppt_w*1.125000"/>
                                          </p:val>
                                        </p:tav>
                                        <p:tav tm="100000">
                                          <p:val>
                                            <p:strVal val="#ppt_x"/>
                                          </p:val>
                                        </p:tav>
                                      </p:tavLst>
                                    </p:anim>
                                    <p:animEffect transition="in" filter="wipe(right)">
                                      <p:cBhvr>
                                        <p:cTn id="21" dur="500"/>
                                        <p:tgtEl>
                                          <p:spTgt spid="62"/>
                                        </p:tgtEl>
                                      </p:cBhvr>
                                    </p:animEffect>
                                  </p:childTnLst>
                                </p:cTn>
                              </p:par>
                            </p:childTnLst>
                          </p:cTn>
                        </p:par>
                        <p:par>
                          <p:cTn id="22" fill="hold" nodeType="afterGroup">
                            <p:stCondLst>
                              <p:cond delay="2000"/>
                            </p:stCondLst>
                            <p:childTnLst>
                              <p:par>
                                <p:cTn id="23" presetID="8" presetClass="emph" presetSubtype="0" fill="hold" nodeType="afterEffect">
                                  <p:stCondLst>
                                    <p:cond delay="0"/>
                                  </p:stCondLst>
                                  <p:childTnLst>
                                    <p:animRot by="21600000">
                                      <p:cBhvr>
                                        <p:cTn id="24" dur="2000" fill="hold"/>
                                        <p:tgtEl>
                                          <p:spTgt spid="53"/>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59"/>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6"/>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66"/>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anim calcmode="lin" valueType="num">
                                      <p:cBhvr>
                                        <p:cTn id="34" dur="500" fill="hold"/>
                                        <p:tgtEl>
                                          <p:spTgt spid="63"/>
                                        </p:tgtEl>
                                        <p:attrNameLst>
                                          <p:attrName>ppt_x</p:attrName>
                                        </p:attrNameLst>
                                      </p:cBhvr>
                                      <p:tavLst>
                                        <p:tav tm="0">
                                          <p:val>
                                            <p:strVal val="#ppt_x"/>
                                          </p:val>
                                        </p:tav>
                                        <p:tav tm="100000">
                                          <p:val>
                                            <p:strVal val="#ppt_x"/>
                                          </p:val>
                                        </p:tav>
                                      </p:tavLst>
                                    </p:anim>
                                    <p:anim calcmode="lin" valueType="num">
                                      <p:cBhvr>
                                        <p:cTn id="35" dur="500" fill="hold"/>
                                        <p:tgtEl>
                                          <p:spTgt spid="6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500"/>
                                        <p:tgtEl>
                                          <p:spTgt spid="64"/>
                                        </p:tgtEl>
                                      </p:cBhvr>
                                    </p:animEffect>
                                    <p:anim calcmode="lin" valueType="num">
                                      <p:cBhvr>
                                        <p:cTn id="39" dur="500" fill="hold"/>
                                        <p:tgtEl>
                                          <p:spTgt spid="64"/>
                                        </p:tgtEl>
                                        <p:attrNameLst>
                                          <p:attrName>ppt_x</p:attrName>
                                        </p:attrNameLst>
                                      </p:cBhvr>
                                      <p:tavLst>
                                        <p:tav tm="0">
                                          <p:val>
                                            <p:strVal val="#ppt_x"/>
                                          </p:val>
                                        </p:tav>
                                        <p:tav tm="100000">
                                          <p:val>
                                            <p:strVal val="#ppt_x"/>
                                          </p:val>
                                        </p:tav>
                                      </p:tavLst>
                                    </p:anim>
                                    <p:anim calcmode="lin" valueType="num">
                                      <p:cBhvr>
                                        <p:cTn id="40" dur="500" fill="hold"/>
                                        <p:tgtEl>
                                          <p:spTgt spid="6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anim calcmode="lin" valueType="num">
                                      <p:cBhvr>
                                        <p:cTn id="44" dur="500" fill="hold"/>
                                        <p:tgtEl>
                                          <p:spTgt spid="65"/>
                                        </p:tgtEl>
                                        <p:attrNameLst>
                                          <p:attrName>ppt_x</p:attrName>
                                        </p:attrNameLst>
                                      </p:cBhvr>
                                      <p:tavLst>
                                        <p:tav tm="0">
                                          <p:val>
                                            <p:strVal val="#ppt_x"/>
                                          </p:val>
                                        </p:tav>
                                        <p:tav tm="100000">
                                          <p:val>
                                            <p:strVal val="#ppt_x"/>
                                          </p:val>
                                        </p:tav>
                                      </p:tavLst>
                                    </p:anim>
                                    <p:anim calcmode="lin" valueType="num">
                                      <p:cBhvr>
                                        <p:cTn id="45" dur="500" fill="hold"/>
                                        <p:tgtEl>
                                          <p:spTgt spid="6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500"/>
                                        <p:tgtEl>
                                          <p:spTgt spid="69"/>
                                        </p:tgtEl>
                                      </p:cBhvr>
                                    </p:animEffect>
                                    <p:anim calcmode="lin" valueType="num">
                                      <p:cBhvr>
                                        <p:cTn id="49" dur="500" fill="hold"/>
                                        <p:tgtEl>
                                          <p:spTgt spid="69"/>
                                        </p:tgtEl>
                                        <p:attrNameLst>
                                          <p:attrName>ppt_x</p:attrName>
                                        </p:attrNameLst>
                                      </p:cBhvr>
                                      <p:tavLst>
                                        <p:tav tm="0">
                                          <p:val>
                                            <p:strVal val="#ppt_x"/>
                                          </p:val>
                                        </p:tav>
                                        <p:tav tm="100000">
                                          <p:val>
                                            <p:strVal val="#ppt_x"/>
                                          </p:val>
                                        </p:tav>
                                      </p:tavLst>
                                    </p:anim>
                                    <p:anim calcmode="lin" valueType="num">
                                      <p:cBhvr>
                                        <p:cTn id="50"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5"/>
          <p:cNvSpPr txBox="1">
            <a:spLocks noChangeArrowheads="1"/>
          </p:cNvSpPr>
          <p:nvPr/>
        </p:nvSpPr>
        <p:spPr bwMode="auto">
          <a:xfrm>
            <a:off x="952843" y="139511"/>
            <a:ext cx="2640562"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 </a:t>
            </a:r>
            <a:endPar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2" name="Oval 2"/>
          <p:cNvSpPr>
            <a:spLocks noChangeArrowheads="1"/>
          </p:cNvSpPr>
          <p:nvPr/>
        </p:nvSpPr>
        <p:spPr bwMode="auto">
          <a:xfrm>
            <a:off x="2829817" y="4336132"/>
            <a:ext cx="3352800" cy="323850"/>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charset="0"/>
              <a:ea typeface="微软雅黑" pitchFamily="34" charset="-122"/>
            </a:endParaRPr>
          </a:p>
        </p:txBody>
      </p:sp>
      <p:sp>
        <p:nvSpPr>
          <p:cNvPr id="33" name="Freeform 4"/>
          <p:cNvSpPr>
            <a:spLocks noEditPoints="1"/>
          </p:cNvSpPr>
          <p:nvPr/>
        </p:nvSpPr>
        <p:spPr bwMode="auto">
          <a:xfrm>
            <a:off x="3333055" y="2178719"/>
            <a:ext cx="2311400" cy="2138363"/>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solidFill>
            <a:srgbClr val="FF0000"/>
          </a:solidFill>
          <a:ln w="9525">
            <a:noFill/>
            <a:round/>
            <a:headEnd/>
            <a:tailEnd/>
          </a:ln>
          <a:effectLst/>
          <a:scene3d>
            <a:camera prst="legacyObliqueBottomRight"/>
            <a:lightRig rig="legacyFlat3" dir="t"/>
          </a:scene3d>
          <a:sp3d extrusionH="227000" prstMaterial="legacyMatte">
            <a:bevelT w="13500" h="13500" prst="angle"/>
            <a:bevelB w="13500" h="13500" prst="angle"/>
            <a:extrusionClr>
              <a:srgbClr val="FF0000"/>
            </a:extrusionClr>
          </a:sp3d>
        </p:spPr>
        <p:txBody>
          <a:bodyPr>
            <a:flatTx/>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charset="0"/>
              <a:ea typeface="华文细黑" pitchFamily="2" charset="-122"/>
            </a:endParaRPr>
          </a:p>
        </p:txBody>
      </p:sp>
      <p:sp>
        <p:nvSpPr>
          <p:cNvPr id="34" name="Freeform 5"/>
          <p:cNvSpPr>
            <a:spLocks noEditPoints="1"/>
          </p:cNvSpPr>
          <p:nvPr/>
        </p:nvSpPr>
        <p:spPr bwMode="auto">
          <a:xfrm>
            <a:off x="2525017" y="1915194"/>
            <a:ext cx="1068388" cy="1003300"/>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headEnd/>
            <a:tailE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flatTx/>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charset="0"/>
              <a:ea typeface="华文细黑" pitchFamily="2" charset="-122"/>
            </a:endParaRPr>
          </a:p>
        </p:txBody>
      </p:sp>
      <p:sp>
        <p:nvSpPr>
          <p:cNvPr id="35" name="Freeform 6"/>
          <p:cNvSpPr>
            <a:spLocks noEditPoints="1"/>
          </p:cNvSpPr>
          <p:nvPr/>
        </p:nvSpPr>
        <p:spPr bwMode="auto">
          <a:xfrm>
            <a:off x="5344417" y="1115094"/>
            <a:ext cx="1676400" cy="1544638"/>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headEnd/>
            <a:tailE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flatTx/>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charset="0"/>
              <a:ea typeface="华文细黑" pitchFamily="2" charset="-122"/>
            </a:endParaRPr>
          </a:p>
        </p:txBody>
      </p:sp>
      <p:sp>
        <p:nvSpPr>
          <p:cNvPr id="36" name="Rectangle 7"/>
          <p:cNvSpPr>
            <a:spLocks noChangeArrowheads="1"/>
          </p:cNvSpPr>
          <p:nvPr/>
        </p:nvSpPr>
        <p:spPr bwMode="auto">
          <a:xfrm>
            <a:off x="688280" y="3669382"/>
            <a:ext cx="2446337" cy="757130"/>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a:ea typeface="微软雅黑"/>
              </a:rPr>
              <a:t>单击此处添加段落文字内容</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a:ea typeface="微软雅黑"/>
              </a:rPr>
              <a:t>单击此处添加段落文字内容</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a:ea typeface="微软雅黑"/>
              </a:rPr>
              <a:t>单击此处添加段落文字内容</a:t>
            </a:r>
          </a:p>
        </p:txBody>
      </p:sp>
      <p:sp>
        <p:nvSpPr>
          <p:cNvPr id="37" name="Rectangle 8"/>
          <p:cNvSpPr>
            <a:spLocks noChangeArrowheads="1"/>
          </p:cNvSpPr>
          <p:nvPr/>
        </p:nvSpPr>
        <p:spPr bwMode="auto">
          <a:xfrm>
            <a:off x="688280" y="3326482"/>
            <a:ext cx="1569660" cy="369332"/>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srgbClr val="AC0000"/>
                </a:solidFill>
                <a:effectLst/>
                <a:uLnTx/>
                <a:uFillTx/>
                <a:latin typeface="微软雅黑"/>
                <a:ea typeface="微软雅黑"/>
              </a:rPr>
              <a:t>单击添加标题</a:t>
            </a:r>
            <a:endParaRPr kumimoji="0" lang="zh-CN" altLang="en-US" sz="1800" b="1" i="0" u="none" strike="noStrike" kern="1200" cap="none" spc="0" normalizeH="0" baseline="0" noProof="0" dirty="0">
              <a:ln>
                <a:noFill/>
              </a:ln>
              <a:solidFill>
                <a:srgbClr val="AC0000"/>
              </a:solidFill>
              <a:effectLst/>
              <a:uLnTx/>
              <a:uFillTx/>
              <a:latin typeface="微软雅黑"/>
              <a:ea typeface="微软雅黑"/>
            </a:endParaRPr>
          </a:p>
        </p:txBody>
      </p:sp>
      <p:sp>
        <p:nvSpPr>
          <p:cNvPr id="38" name="Rectangle 9"/>
          <p:cNvSpPr>
            <a:spLocks noChangeArrowheads="1"/>
          </p:cNvSpPr>
          <p:nvPr/>
        </p:nvSpPr>
        <p:spPr bwMode="auto">
          <a:xfrm>
            <a:off x="610492" y="1832644"/>
            <a:ext cx="2447925" cy="530225"/>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200" b="1" i="0" u="none" strike="noStrike" kern="1200" cap="none" spc="0" normalizeH="0" baseline="0" noProof="0">
                <a:ln>
                  <a:noFill/>
                </a:ln>
                <a:solidFill>
                  <a:srgbClr val="000000"/>
                </a:solidFill>
                <a:effectLst/>
                <a:uLnTx/>
                <a:uFillTx/>
                <a:latin typeface="微软雅黑" pitchFamily="34" charset="-122"/>
                <a:ea typeface="微软雅黑" pitchFamily="34" charset="-122"/>
              </a:rPr>
              <a:t>单击此处添加段落文字内容</a:t>
            </a:r>
          </a:p>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200" b="1" i="0" u="none" strike="noStrike" kern="1200" cap="none" spc="0" normalizeH="0" baseline="0" noProof="0">
                <a:ln>
                  <a:noFill/>
                </a:ln>
                <a:solidFill>
                  <a:srgbClr val="000000"/>
                </a:solidFill>
                <a:effectLst/>
                <a:uLnTx/>
                <a:uFillTx/>
                <a:latin typeface="微软雅黑" pitchFamily="34" charset="-122"/>
                <a:ea typeface="微软雅黑" pitchFamily="34" charset="-122"/>
              </a:rPr>
              <a:t>单击此处添加段落文字内容</a:t>
            </a:r>
          </a:p>
        </p:txBody>
      </p:sp>
      <p:sp>
        <p:nvSpPr>
          <p:cNvPr id="39" name="Rectangle 10"/>
          <p:cNvSpPr>
            <a:spLocks noChangeArrowheads="1"/>
          </p:cNvSpPr>
          <p:nvPr/>
        </p:nvSpPr>
        <p:spPr bwMode="auto">
          <a:xfrm>
            <a:off x="610492" y="1497682"/>
            <a:ext cx="1569660" cy="369332"/>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srgbClr val="AC0000"/>
                </a:solidFill>
                <a:effectLst/>
                <a:uLnTx/>
                <a:uFillTx/>
                <a:latin typeface="微软雅黑" pitchFamily="34" charset="-122"/>
                <a:ea typeface="微软雅黑" pitchFamily="34" charset="-122"/>
              </a:rPr>
              <a:t>单击添加标题</a:t>
            </a:r>
            <a:endParaRPr kumimoji="0" lang="zh-CN" altLang="en-US" sz="1800" b="1" i="0" u="none" strike="noStrike" kern="1200" cap="none" spc="0" normalizeH="0" baseline="0" noProof="0" dirty="0">
              <a:ln>
                <a:noFill/>
              </a:ln>
              <a:solidFill>
                <a:srgbClr val="AC0000"/>
              </a:solidFill>
              <a:effectLst/>
              <a:uLnTx/>
              <a:uFillTx/>
              <a:latin typeface="微软雅黑" pitchFamily="34" charset="-122"/>
              <a:ea typeface="微软雅黑" pitchFamily="34" charset="-122"/>
            </a:endParaRPr>
          </a:p>
        </p:txBody>
      </p:sp>
      <p:sp>
        <p:nvSpPr>
          <p:cNvPr id="40" name="Rectangle 11"/>
          <p:cNvSpPr>
            <a:spLocks noChangeArrowheads="1"/>
          </p:cNvSpPr>
          <p:nvPr/>
        </p:nvSpPr>
        <p:spPr bwMode="auto">
          <a:xfrm>
            <a:off x="6444555" y="3243932"/>
            <a:ext cx="2447925" cy="749300"/>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200" b="1" i="0" u="none" strike="noStrike" kern="1200" cap="none" spc="0" normalizeH="0" baseline="0" noProof="0">
                <a:ln>
                  <a:noFill/>
                </a:ln>
                <a:solidFill>
                  <a:srgbClr val="000000"/>
                </a:solidFill>
                <a:effectLst/>
                <a:uLnTx/>
                <a:uFillTx/>
                <a:latin typeface="微软雅黑" pitchFamily="34" charset="-122"/>
                <a:ea typeface="微软雅黑" pitchFamily="34" charset="-122"/>
              </a:rPr>
              <a:t>单击此处添加段落文字内容</a:t>
            </a:r>
          </a:p>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200" b="1" i="0" u="none" strike="noStrike" kern="1200" cap="none" spc="0" normalizeH="0" baseline="0" noProof="0">
                <a:ln>
                  <a:noFill/>
                </a:ln>
                <a:solidFill>
                  <a:srgbClr val="000000"/>
                </a:solidFill>
                <a:effectLst/>
                <a:uLnTx/>
                <a:uFillTx/>
                <a:latin typeface="微软雅黑" pitchFamily="34" charset="-122"/>
                <a:ea typeface="微软雅黑" pitchFamily="34" charset="-122"/>
              </a:rPr>
              <a:t>单击此处添加段落文字内容</a:t>
            </a:r>
          </a:p>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200" b="1" i="0" u="none" strike="noStrike" kern="1200" cap="none" spc="0" normalizeH="0" baseline="0" noProof="0">
                <a:ln>
                  <a:noFill/>
                </a:ln>
                <a:solidFill>
                  <a:srgbClr val="000000"/>
                </a:solidFill>
                <a:effectLst/>
                <a:uLnTx/>
                <a:uFillTx/>
                <a:latin typeface="微软雅黑" pitchFamily="34" charset="-122"/>
                <a:ea typeface="微软雅黑" pitchFamily="34" charset="-122"/>
              </a:rPr>
              <a:t>单击此处添加段落文字内容</a:t>
            </a:r>
          </a:p>
        </p:txBody>
      </p:sp>
      <p:sp>
        <p:nvSpPr>
          <p:cNvPr id="41" name="Rectangle 12"/>
          <p:cNvSpPr>
            <a:spLocks noChangeArrowheads="1"/>
          </p:cNvSpPr>
          <p:nvPr/>
        </p:nvSpPr>
        <p:spPr bwMode="auto">
          <a:xfrm>
            <a:off x="6411217" y="2888332"/>
            <a:ext cx="1569660" cy="369332"/>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srgbClr val="AC0000"/>
                </a:solidFill>
                <a:effectLst/>
                <a:uLnTx/>
                <a:uFillTx/>
                <a:latin typeface="微软雅黑" pitchFamily="34" charset="-122"/>
                <a:ea typeface="微软雅黑" pitchFamily="34" charset="-122"/>
              </a:rPr>
              <a:t>单击添加标题</a:t>
            </a:r>
            <a:endParaRPr kumimoji="0" lang="zh-CN" altLang="en-US" sz="1800" b="1" i="0" u="none" strike="noStrike" kern="1200" cap="none" spc="0" normalizeH="0" baseline="0" noProof="0" dirty="0">
              <a:ln>
                <a:noFill/>
              </a:ln>
              <a:solidFill>
                <a:srgbClr val="AC000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xmlns="" val="1695972433"/>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450"/>
                            </p:stCondLst>
                            <p:childTnLst>
                              <p:par>
                                <p:cTn id="13" presetID="49" presetClass="entr" presetSubtype="0" decel="10000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 calcmode="lin" valueType="num">
                                      <p:cBhvr>
                                        <p:cTn id="17" dur="500" fill="hold"/>
                                        <p:tgtEl>
                                          <p:spTgt spid="34"/>
                                        </p:tgtEl>
                                        <p:attrNameLst>
                                          <p:attrName>style.rotation</p:attrName>
                                        </p:attrNameLst>
                                      </p:cBhvr>
                                      <p:tavLst>
                                        <p:tav tm="0">
                                          <p:val>
                                            <p:fltVal val="360"/>
                                          </p:val>
                                        </p:tav>
                                        <p:tav tm="100000">
                                          <p:val>
                                            <p:fltVal val="0"/>
                                          </p:val>
                                        </p:tav>
                                      </p:tavLst>
                                    </p:anim>
                                    <p:animEffect transition="in" filter="fade">
                                      <p:cBhvr>
                                        <p:cTn id="18" dur="500"/>
                                        <p:tgtEl>
                                          <p:spTgt spid="34"/>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style.rotation</p:attrName>
                                        </p:attrNameLst>
                                      </p:cBhvr>
                                      <p:tavLst>
                                        <p:tav tm="0">
                                          <p:val>
                                            <p:fltVal val="360"/>
                                          </p:val>
                                        </p:tav>
                                        <p:tav tm="100000">
                                          <p:val>
                                            <p:fltVal val="0"/>
                                          </p:val>
                                        </p:tav>
                                      </p:tavLst>
                                    </p:anim>
                                    <p:animEffect transition="in" filter="fade">
                                      <p:cBhvr>
                                        <p:cTn id="24" dur="500"/>
                                        <p:tgtEl>
                                          <p:spTgt spid="33"/>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 calcmode="lin" valueType="num">
                                      <p:cBhvr>
                                        <p:cTn id="29" dur="500" fill="hold"/>
                                        <p:tgtEl>
                                          <p:spTgt spid="35"/>
                                        </p:tgtEl>
                                        <p:attrNameLst>
                                          <p:attrName>style.rotation</p:attrName>
                                        </p:attrNameLst>
                                      </p:cBhvr>
                                      <p:tavLst>
                                        <p:tav tm="0">
                                          <p:val>
                                            <p:fltVal val="360"/>
                                          </p:val>
                                        </p:tav>
                                        <p:tav tm="100000">
                                          <p:val>
                                            <p:fltVal val="0"/>
                                          </p:val>
                                        </p:tav>
                                      </p:tavLst>
                                    </p:anim>
                                    <p:animEffect transition="in" filter="fade">
                                      <p:cBhvr>
                                        <p:cTn id="30" dur="500"/>
                                        <p:tgtEl>
                                          <p:spTgt spid="35"/>
                                        </p:tgtEl>
                                      </p:cBhvr>
                                    </p:animEffect>
                                  </p:childTnLst>
                                </p:cTn>
                              </p:par>
                              <p:par>
                                <p:cTn id="31" presetID="47"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1450"/>
                            </p:stCondLst>
                            <p:childTnLst>
                              <p:par>
                                <p:cTn id="37" presetID="2" presetClass="entr" presetSubtype="2"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1+#ppt_w/2"/>
                                          </p:val>
                                        </p:tav>
                                        <p:tav tm="100000">
                                          <p:val>
                                            <p:strVal val="#ppt_x"/>
                                          </p:val>
                                        </p:tav>
                                      </p:tavLst>
                                    </p:anim>
                                    <p:anim calcmode="lin" valueType="num">
                                      <p:cBhvr additive="base">
                                        <p:cTn id="40" dur="500" fill="hold"/>
                                        <p:tgtEl>
                                          <p:spTgt spid="3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1+#ppt_w/2"/>
                                          </p:val>
                                        </p:tav>
                                        <p:tav tm="100000">
                                          <p:val>
                                            <p:strVal val="#ppt_x"/>
                                          </p:val>
                                        </p:tav>
                                      </p:tavLst>
                                    </p:anim>
                                    <p:anim calcmode="lin" valueType="num">
                                      <p:cBhvr additive="base">
                                        <p:cTn id="44" dur="500" fill="hold"/>
                                        <p:tgtEl>
                                          <p:spTgt spid="3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1+#ppt_w/2"/>
                                          </p:val>
                                        </p:tav>
                                        <p:tav tm="100000">
                                          <p:val>
                                            <p:strVal val="#ppt_x"/>
                                          </p:val>
                                        </p:tav>
                                      </p:tavLst>
                                    </p:anim>
                                    <p:anim calcmode="lin" valueType="num">
                                      <p:cBhvr additive="base">
                                        <p:cTn id="48" dur="500" fill="hold"/>
                                        <p:tgtEl>
                                          <p:spTgt spid="3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1+#ppt_w/2"/>
                                          </p:val>
                                        </p:tav>
                                        <p:tav tm="100000">
                                          <p:val>
                                            <p:strVal val="#ppt_x"/>
                                          </p:val>
                                        </p:tav>
                                      </p:tavLst>
                                    </p:anim>
                                    <p:anim calcmode="lin" valueType="num">
                                      <p:cBhvr additive="base">
                                        <p:cTn id="52" dur="500" fill="hold"/>
                                        <p:tgtEl>
                                          <p:spTgt spid="3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500" fill="hold"/>
                                        <p:tgtEl>
                                          <p:spTgt spid="40"/>
                                        </p:tgtEl>
                                        <p:attrNameLst>
                                          <p:attrName>ppt_x</p:attrName>
                                        </p:attrNameLst>
                                      </p:cBhvr>
                                      <p:tavLst>
                                        <p:tav tm="0">
                                          <p:val>
                                            <p:strVal val="0-#ppt_w/2"/>
                                          </p:val>
                                        </p:tav>
                                        <p:tav tm="100000">
                                          <p:val>
                                            <p:strVal val="#ppt_x"/>
                                          </p:val>
                                        </p:tav>
                                      </p:tavLst>
                                    </p:anim>
                                    <p:anim calcmode="lin" valueType="num">
                                      <p:cBhvr additive="base">
                                        <p:cTn id="56" dur="500" fill="hold"/>
                                        <p:tgtEl>
                                          <p:spTgt spid="4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0-#ppt_w/2"/>
                                          </p:val>
                                        </p:tav>
                                        <p:tav tm="100000">
                                          <p:val>
                                            <p:strVal val="#ppt_x"/>
                                          </p:val>
                                        </p:tav>
                                      </p:tavLst>
                                    </p:anim>
                                    <p:anim calcmode="lin" valueType="num">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animBg="1"/>
      <p:bldP spid="33" grpId="0" animBg="1"/>
      <p:bldP spid="34" grpId="0" animBg="1"/>
      <p:bldP spid="35" grpId="0" animBg="1"/>
      <p:bldP spid="36" grpId="0"/>
      <p:bldP spid="37" grpId="0"/>
      <p:bldP spid="38" grpId="0"/>
      <p:bldP spid="39" grpId="0"/>
      <p:bldP spid="40" grpId="0"/>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952843" y="139511"/>
            <a:ext cx="2808168"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 </a:t>
            </a:r>
            <a:endPar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0" name="对角圆角矩形 59"/>
          <p:cNvSpPr/>
          <p:nvPr/>
        </p:nvSpPr>
        <p:spPr>
          <a:xfrm>
            <a:off x="755576" y="1275606"/>
            <a:ext cx="1343546" cy="573340"/>
          </a:xfrm>
          <a:prstGeom prst="round2Diag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7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添加标题</a:t>
            </a:r>
            <a:endParaRPr kumimoji="0" lang="zh-CN" altLang="en-US" sz="17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81" name="对角圆角矩形 80"/>
          <p:cNvSpPr/>
          <p:nvPr/>
        </p:nvSpPr>
        <p:spPr>
          <a:xfrm>
            <a:off x="1756819" y="2081704"/>
            <a:ext cx="1345257" cy="573342"/>
          </a:xfrm>
          <a:prstGeom prst="round2Diag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7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添加标题</a:t>
            </a:r>
            <a:endParaRPr kumimoji="0" lang="zh-CN" altLang="en-US" sz="17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82" name="对角圆角矩形 81"/>
          <p:cNvSpPr/>
          <p:nvPr/>
        </p:nvSpPr>
        <p:spPr>
          <a:xfrm>
            <a:off x="2758059" y="2887803"/>
            <a:ext cx="1345257" cy="573340"/>
          </a:xfrm>
          <a:prstGeom prst="round2Diag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7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添加标题</a:t>
            </a:r>
            <a:endParaRPr kumimoji="0" lang="zh-CN" altLang="en-US" sz="17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83" name="对角圆角矩形 82"/>
          <p:cNvSpPr/>
          <p:nvPr/>
        </p:nvSpPr>
        <p:spPr>
          <a:xfrm>
            <a:off x="3761011" y="3693901"/>
            <a:ext cx="1343546" cy="573342"/>
          </a:xfrm>
          <a:prstGeom prst="round2Diag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7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rPr>
              <a:t>添加标题</a:t>
            </a:r>
            <a:endParaRPr kumimoji="0" lang="zh-CN" altLang="en-US" sz="17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cxnSp>
        <p:nvCxnSpPr>
          <p:cNvPr id="84" name="直接箭头连接符 83"/>
          <p:cNvCxnSpPr/>
          <p:nvPr/>
        </p:nvCxnSpPr>
        <p:spPr>
          <a:xfrm>
            <a:off x="2251448" y="153077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3065090" y="1275606"/>
            <a:ext cx="2832572" cy="619549"/>
            <a:chOff x="3024807" y="1419622"/>
            <a:chExt cx="2627313" cy="574675"/>
          </a:xfrm>
        </p:grpSpPr>
        <p:sp>
          <p:nvSpPr>
            <p:cNvPr id="86"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9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添加标题</a:t>
              </a:r>
            </a:p>
          </p:txBody>
        </p:sp>
        <p:sp>
          <p:nvSpPr>
            <p:cNvPr id="87" name="文本框 9"/>
            <p:cNvSpPr txBox="1"/>
            <p:nvPr/>
          </p:nvSpPr>
          <p:spPr>
            <a:xfrm>
              <a:off x="3024807" y="1705372"/>
              <a:ext cx="2627313" cy="288925"/>
            </a:xfrm>
            <a:prstGeom prst="rect">
              <a:avLst/>
            </a:prstGeom>
            <a:noFill/>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点击添加内容点击添加内容点击</a:t>
              </a:r>
              <a:r>
                <a:rPr kumimoji="0" lang="zh-CN" altLang="en-US" sz="1300" b="1"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rPr>
                <a:t>添加</a:t>
              </a:r>
              <a:endParaRPr kumimoji="0" lang="en-US" altLang="zh-CN"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grpSp>
      <p:cxnSp>
        <p:nvCxnSpPr>
          <p:cNvPr id="88" name="直接箭头连接符 87"/>
          <p:cNvCxnSpPr/>
          <p:nvPr/>
        </p:nvCxnSpPr>
        <p:spPr>
          <a:xfrm>
            <a:off x="3238997" y="235056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3996693" y="2051914"/>
            <a:ext cx="2832572" cy="617838"/>
            <a:chOff x="3888903" y="2139702"/>
            <a:chExt cx="2627313" cy="573088"/>
          </a:xfrm>
        </p:grpSpPr>
        <p:sp>
          <p:nvSpPr>
            <p:cNvPr id="90"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9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添加标题</a:t>
              </a:r>
            </a:p>
          </p:txBody>
        </p:sp>
        <p:sp>
          <p:nvSpPr>
            <p:cNvPr id="91" name="文本框 12"/>
            <p:cNvSpPr txBox="1"/>
            <p:nvPr/>
          </p:nvSpPr>
          <p:spPr>
            <a:xfrm>
              <a:off x="3888903" y="2425452"/>
              <a:ext cx="2627313" cy="287338"/>
            </a:xfrm>
            <a:prstGeom prst="rect">
              <a:avLst/>
            </a:prstGeom>
            <a:noFill/>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点击添加内容点击添加内容点击添加</a:t>
              </a:r>
              <a:endParaRPr kumimoji="0" lang="en-US" altLang="zh-CN"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grpSp>
      <p:cxnSp>
        <p:nvCxnSpPr>
          <p:cNvPr id="92" name="直接箭头连接符 91"/>
          <p:cNvCxnSpPr/>
          <p:nvPr/>
        </p:nvCxnSpPr>
        <p:spPr>
          <a:xfrm>
            <a:off x="4226546" y="317035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a:xfrm>
            <a:off x="4912867" y="2909063"/>
            <a:ext cx="2832571" cy="617837"/>
            <a:chOff x="4738688" y="2934767"/>
            <a:chExt cx="2627312" cy="573087"/>
          </a:xfrm>
        </p:grpSpPr>
        <p:sp>
          <p:nvSpPr>
            <p:cNvPr id="94"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9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添加标题</a:t>
              </a:r>
            </a:p>
          </p:txBody>
        </p:sp>
        <p:sp>
          <p:nvSpPr>
            <p:cNvPr id="95" name="文本框 15"/>
            <p:cNvSpPr txBox="1"/>
            <p:nvPr/>
          </p:nvSpPr>
          <p:spPr>
            <a:xfrm>
              <a:off x="4738688" y="3220517"/>
              <a:ext cx="2627312" cy="287337"/>
            </a:xfrm>
            <a:prstGeom prst="rect">
              <a:avLst/>
            </a:prstGeom>
            <a:noFill/>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点击添加内容点击添加内容点击添加</a:t>
              </a:r>
              <a:endParaRPr kumimoji="0" lang="en-US" altLang="zh-CN"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grpSp>
      <p:cxnSp>
        <p:nvCxnSpPr>
          <p:cNvPr id="96" name="直接箭头连接符 95"/>
          <p:cNvCxnSpPr/>
          <p:nvPr/>
        </p:nvCxnSpPr>
        <p:spPr>
          <a:xfrm>
            <a:off x="5214095" y="399014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5896993" y="3685370"/>
            <a:ext cx="2832572" cy="617838"/>
            <a:chOff x="5651500" y="3654846"/>
            <a:chExt cx="2627313" cy="573088"/>
          </a:xfrm>
        </p:grpSpPr>
        <p:sp>
          <p:nvSpPr>
            <p:cNvPr id="98"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9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添加标题</a:t>
              </a:r>
            </a:p>
          </p:txBody>
        </p:sp>
        <p:sp>
          <p:nvSpPr>
            <p:cNvPr id="99" name="文本框 18"/>
            <p:cNvSpPr txBox="1"/>
            <p:nvPr/>
          </p:nvSpPr>
          <p:spPr>
            <a:xfrm>
              <a:off x="5651500" y="3940596"/>
              <a:ext cx="2627313" cy="287338"/>
            </a:xfrm>
            <a:prstGeom prst="rect">
              <a:avLst/>
            </a:prstGeom>
            <a:noFill/>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点击添加内容点击添加内容点击添加</a:t>
              </a:r>
              <a:endParaRPr kumimoji="0" lang="en-US" altLang="zh-CN" sz="13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grpSp>
      <p:sp>
        <p:nvSpPr>
          <p:cNvPr id="100" name="直角上箭头 99"/>
          <p:cNvSpPr/>
          <p:nvPr/>
        </p:nvSpPr>
        <p:spPr>
          <a:xfrm rot="5400000">
            <a:off x="1103026" y="1965340"/>
            <a:ext cx="580186" cy="569938"/>
          </a:xfrm>
          <a:prstGeom prst="bentUpArrow">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700" b="1" i="0" u="none" strike="noStrike" kern="1200" cap="none" spc="0" normalizeH="0" baseline="0" noProof="0">
              <a:ln>
                <a:noFill/>
              </a:ln>
              <a:solidFill>
                <a:prstClr val="white"/>
              </a:solidFill>
              <a:effectLst/>
              <a:uLnTx/>
              <a:uFillTx/>
              <a:latin typeface="Arial"/>
              <a:ea typeface="微软雅黑"/>
            </a:endParaRPr>
          </a:p>
        </p:txBody>
      </p:sp>
      <p:sp>
        <p:nvSpPr>
          <p:cNvPr id="101" name="直角上箭头 100"/>
          <p:cNvSpPr/>
          <p:nvPr/>
        </p:nvSpPr>
        <p:spPr>
          <a:xfrm rot="5400000">
            <a:off x="2116248" y="2761170"/>
            <a:ext cx="581897" cy="568226"/>
          </a:xfrm>
          <a:prstGeom prst="bentUpArrow">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700" b="1" i="0" u="none" strike="noStrike" kern="1200" cap="none" spc="0" normalizeH="0" baseline="0" noProof="0">
              <a:ln>
                <a:noFill/>
              </a:ln>
              <a:solidFill>
                <a:prstClr val="white"/>
              </a:solidFill>
              <a:effectLst/>
              <a:uLnTx/>
              <a:uFillTx/>
              <a:latin typeface="Arial"/>
              <a:ea typeface="微软雅黑"/>
            </a:endParaRPr>
          </a:p>
        </p:txBody>
      </p:sp>
      <p:sp>
        <p:nvSpPr>
          <p:cNvPr id="102" name="直角上箭头 101"/>
          <p:cNvSpPr/>
          <p:nvPr/>
        </p:nvSpPr>
        <p:spPr>
          <a:xfrm rot="5400000">
            <a:off x="3130326" y="3556145"/>
            <a:ext cx="581897" cy="569937"/>
          </a:xfrm>
          <a:prstGeom prst="bentUpArrow">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700" b="1" i="0" u="none" strike="noStrike" kern="1200" cap="none" spc="0" normalizeH="0" baseline="0" noProof="0">
              <a:ln>
                <a:noFill/>
              </a:ln>
              <a:solidFill>
                <a:prstClr val="white"/>
              </a:solidFill>
              <a:effectLst/>
              <a:uLnTx/>
              <a:uFillTx/>
              <a:latin typeface="Arial"/>
              <a:ea typeface="微软雅黑"/>
            </a:endParaRPr>
          </a:p>
        </p:txBody>
      </p:sp>
    </p:spTree>
    <p:extLst>
      <p:ext uri="{BB962C8B-B14F-4D97-AF65-F5344CB8AC3E}">
        <p14:creationId xmlns:p14="http://schemas.microsoft.com/office/powerpoint/2010/main" xmlns="" val="2049832558"/>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 calcmode="lin" valueType="num">
                                      <p:cBhvr>
                                        <p:cTn id="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
                                        </p:tgtEl>
                                      </p:cBhvr>
                                    </p:animEffect>
                                  </p:childTnLst>
                                </p:cTn>
                              </p:par>
                            </p:childTnLst>
                          </p:cTn>
                        </p:par>
                        <p:par>
                          <p:cTn id="12" fill="hold">
                            <p:stCondLst>
                              <p:cond delay="450"/>
                            </p:stCondLst>
                            <p:childTnLst>
                              <p:par>
                                <p:cTn id="13" presetID="2" presetClass="entr" presetSubtype="1"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0-#ppt_h/2"/>
                                          </p:val>
                                        </p:tav>
                                        <p:tav tm="100000">
                                          <p:val>
                                            <p:strVal val="#ppt_y"/>
                                          </p:val>
                                        </p:tav>
                                      </p:tavLst>
                                    </p:anim>
                                  </p:childTnLst>
                                </p:cTn>
                              </p:par>
                            </p:childTnLst>
                          </p:cTn>
                        </p:par>
                        <p:par>
                          <p:cTn id="17" fill="hold">
                            <p:stCondLst>
                              <p:cond delay="950"/>
                            </p:stCondLst>
                            <p:childTnLst>
                              <p:par>
                                <p:cTn id="18" presetID="22" presetClass="entr" presetSubtype="8" fill="hold" nodeType="after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wipe(left)">
                                      <p:cBhvr>
                                        <p:cTn id="20" dur="500"/>
                                        <p:tgtEl>
                                          <p:spTgt spid="84"/>
                                        </p:tgtEl>
                                      </p:cBhvr>
                                    </p:animEffect>
                                  </p:childTnLst>
                                </p:cTn>
                              </p:par>
                            </p:childTnLst>
                          </p:cTn>
                        </p:par>
                        <p:par>
                          <p:cTn id="21" fill="hold">
                            <p:stCondLst>
                              <p:cond delay="1450"/>
                            </p:stCondLst>
                            <p:childTnLst>
                              <p:par>
                                <p:cTn id="22" presetID="22" presetClass="entr" presetSubtype="8" fill="hold" nodeType="afterEffect">
                                  <p:stCondLst>
                                    <p:cond delay="0"/>
                                  </p:stCondLst>
                                  <p:childTnLst>
                                    <p:set>
                                      <p:cBhvr>
                                        <p:cTn id="23" dur="1" fill="hold">
                                          <p:stCondLst>
                                            <p:cond delay="0"/>
                                          </p:stCondLst>
                                        </p:cTn>
                                        <p:tgtEl>
                                          <p:spTgt spid="85"/>
                                        </p:tgtEl>
                                        <p:attrNameLst>
                                          <p:attrName>style.visibility</p:attrName>
                                        </p:attrNameLst>
                                      </p:cBhvr>
                                      <p:to>
                                        <p:strVal val="visible"/>
                                      </p:to>
                                    </p:set>
                                    <p:animEffect transition="in" filter="wipe(left)">
                                      <p:cBhvr>
                                        <p:cTn id="24" dur="500"/>
                                        <p:tgtEl>
                                          <p:spTgt spid="85"/>
                                        </p:tgtEl>
                                      </p:cBhvr>
                                    </p:animEffect>
                                  </p:childTnLst>
                                </p:cTn>
                              </p:par>
                            </p:childTnLst>
                          </p:cTn>
                        </p:par>
                        <p:par>
                          <p:cTn id="25" fill="hold">
                            <p:stCondLst>
                              <p:cond delay="1950"/>
                            </p:stCondLst>
                            <p:childTnLst>
                              <p:par>
                                <p:cTn id="26" presetID="12" presetClass="entr" presetSubtype="1" fill="hold" grpId="0" nodeType="afterEffect">
                                  <p:stCondLst>
                                    <p:cond delay="0"/>
                                  </p:stCondLst>
                                  <p:childTnLst>
                                    <p:set>
                                      <p:cBhvr>
                                        <p:cTn id="27" dur="1" fill="hold">
                                          <p:stCondLst>
                                            <p:cond delay="0"/>
                                          </p:stCondLst>
                                        </p:cTn>
                                        <p:tgtEl>
                                          <p:spTgt spid="100"/>
                                        </p:tgtEl>
                                        <p:attrNameLst>
                                          <p:attrName>style.visibility</p:attrName>
                                        </p:attrNameLst>
                                      </p:cBhvr>
                                      <p:to>
                                        <p:strVal val="visible"/>
                                      </p:to>
                                    </p:set>
                                    <p:anim calcmode="lin" valueType="num">
                                      <p:cBhvr additive="base">
                                        <p:cTn id="28" dur="500"/>
                                        <p:tgtEl>
                                          <p:spTgt spid="100"/>
                                        </p:tgtEl>
                                        <p:attrNameLst>
                                          <p:attrName>ppt_y</p:attrName>
                                        </p:attrNameLst>
                                      </p:cBhvr>
                                      <p:tavLst>
                                        <p:tav tm="0">
                                          <p:val>
                                            <p:strVal val="#ppt_y-#ppt_h*1.125000"/>
                                          </p:val>
                                        </p:tav>
                                        <p:tav tm="100000">
                                          <p:val>
                                            <p:strVal val="#ppt_y"/>
                                          </p:val>
                                        </p:tav>
                                      </p:tavLst>
                                    </p:anim>
                                    <p:animEffect transition="in" filter="wipe(down)">
                                      <p:cBhvr>
                                        <p:cTn id="29" dur="500"/>
                                        <p:tgtEl>
                                          <p:spTgt spid="100"/>
                                        </p:tgtEl>
                                      </p:cBhvr>
                                    </p:animEffect>
                                  </p:childTnLst>
                                </p:cTn>
                              </p:par>
                            </p:childTnLst>
                          </p:cTn>
                        </p:par>
                        <p:par>
                          <p:cTn id="30" fill="hold">
                            <p:stCondLst>
                              <p:cond delay="2450"/>
                            </p:stCondLst>
                            <p:childTnLst>
                              <p:par>
                                <p:cTn id="31" presetID="22" presetClass="entr" presetSubtype="8" fill="hold" grpId="0" nodeType="afterEffect">
                                  <p:stCondLst>
                                    <p:cond delay="0"/>
                                  </p:stCondLst>
                                  <p:childTnLst>
                                    <p:set>
                                      <p:cBhvr>
                                        <p:cTn id="32" dur="1" fill="hold">
                                          <p:stCondLst>
                                            <p:cond delay="0"/>
                                          </p:stCondLst>
                                        </p:cTn>
                                        <p:tgtEl>
                                          <p:spTgt spid="81"/>
                                        </p:tgtEl>
                                        <p:attrNameLst>
                                          <p:attrName>style.visibility</p:attrName>
                                        </p:attrNameLst>
                                      </p:cBhvr>
                                      <p:to>
                                        <p:strVal val="visible"/>
                                      </p:to>
                                    </p:set>
                                    <p:animEffect transition="in" filter="wipe(left)">
                                      <p:cBhvr>
                                        <p:cTn id="33" dur="500"/>
                                        <p:tgtEl>
                                          <p:spTgt spid="81"/>
                                        </p:tgtEl>
                                      </p:cBhvr>
                                    </p:animEffect>
                                  </p:childTnLst>
                                </p:cTn>
                              </p:par>
                            </p:childTnLst>
                          </p:cTn>
                        </p:par>
                        <p:par>
                          <p:cTn id="34" fill="hold">
                            <p:stCondLst>
                              <p:cond delay="2950"/>
                            </p:stCondLst>
                            <p:childTnLst>
                              <p:par>
                                <p:cTn id="35" presetID="22" presetClass="entr" presetSubtype="8" fill="hold"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wipe(left)">
                                      <p:cBhvr>
                                        <p:cTn id="37" dur="500"/>
                                        <p:tgtEl>
                                          <p:spTgt spid="88"/>
                                        </p:tgtEl>
                                      </p:cBhvr>
                                    </p:animEffect>
                                  </p:childTnLst>
                                </p:cTn>
                              </p:par>
                            </p:childTnLst>
                          </p:cTn>
                        </p:par>
                        <p:par>
                          <p:cTn id="38" fill="hold">
                            <p:stCondLst>
                              <p:cond delay="3450"/>
                            </p:stCondLst>
                            <p:childTnLst>
                              <p:par>
                                <p:cTn id="39" presetID="22" presetClass="entr" presetSubtype="8" fill="hold" nodeType="afterEffect">
                                  <p:stCondLst>
                                    <p:cond delay="0"/>
                                  </p:stCondLst>
                                  <p:childTnLst>
                                    <p:set>
                                      <p:cBhvr>
                                        <p:cTn id="40" dur="1" fill="hold">
                                          <p:stCondLst>
                                            <p:cond delay="0"/>
                                          </p:stCondLst>
                                        </p:cTn>
                                        <p:tgtEl>
                                          <p:spTgt spid="89"/>
                                        </p:tgtEl>
                                        <p:attrNameLst>
                                          <p:attrName>style.visibility</p:attrName>
                                        </p:attrNameLst>
                                      </p:cBhvr>
                                      <p:to>
                                        <p:strVal val="visible"/>
                                      </p:to>
                                    </p:set>
                                    <p:animEffect transition="in" filter="wipe(left)">
                                      <p:cBhvr>
                                        <p:cTn id="41" dur="500"/>
                                        <p:tgtEl>
                                          <p:spTgt spid="89"/>
                                        </p:tgtEl>
                                      </p:cBhvr>
                                    </p:animEffect>
                                  </p:childTnLst>
                                </p:cTn>
                              </p:par>
                            </p:childTnLst>
                          </p:cTn>
                        </p:par>
                        <p:par>
                          <p:cTn id="42" fill="hold">
                            <p:stCondLst>
                              <p:cond delay="3950"/>
                            </p:stCondLst>
                            <p:childTnLst>
                              <p:par>
                                <p:cTn id="43" presetID="12" presetClass="entr" presetSubtype="1" fill="hold" grpId="0" nodeType="afterEffect">
                                  <p:stCondLst>
                                    <p:cond delay="0"/>
                                  </p:stCondLst>
                                  <p:childTnLst>
                                    <p:set>
                                      <p:cBhvr>
                                        <p:cTn id="44" dur="1" fill="hold">
                                          <p:stCondLst>
                                            <p:cond delay="0"/>
                                          </p:stCondLst>
                                        </p:cTn>
                                        <p:tgtEl>
                                          <p:spTgt spid="101"/>
                                        </p:tgtEl>
                                        <p:attrNameLst>
                                          <p:attrName>style.visibility</p:attrName>
                                        </p:attrNameLst>
                                      </p:cBhvr>
                                      <p:to>
                                        <p:strVal val="visible"/>
                                      </p:to>
                                    </p:set>
                                    <p:anim calcmode="lin" valueType="num">
                                      <p:cBhvr additive="base">
                                        <p:cTn id="45" dur="500"/>
                                        <p:tgtEl>
                                          <p:spTgt spid="101"/>
                                        </p:tgtEl>
                                        <p:attrNameLst>
                                          <p:attrName>ppt_y</p:attrName>
                                        </p:attrNameLst>
                                      </p:cBhvr>
                                      <p:tavLst>
                                        <p:tav tm="0">
                                          <p:val>
                                            <p:strVal val="#ppt_y-#ppt_h*1.125000"/>
                                          </p:val>
                                        </p:tav>
                                        <p:tav tm="100000">
                                          <p:val>
                                            <p:strVal val="#ppt_y"/>
                                          </p:val>
                                        </p:tav>
                                      </p:tavLst>
                                    </p:anim>
                                    <p:animEffect transition="in" filter="wipe(down)">
                                      <p:cBhvr>
                                        <p:cTn id="46" dur="500"/>
                                        <p:tgtEl>
                                          <p:spTgt spid="101"/>
                                        </p:tgtEl>
                                      </p:cBhvr>
                                    </p:animEffect>
                                  </p:childTnLst>
                                </p:cTn>
                              </p:par>
                            </p:childTnLst>
                          </p:cTn>
                        </p:par>
                        <p:par>
                          <p:cTn id="47" fill="hold">
                            <p:stCondLst>
                              <p:cond delay="4450"/>
                            </p:stCondLst>
                            <p:childTnLst>
                              <p:par>
                                <p:cTn id="48" presetID="22" presetClass="entr" presetSubtype="8" fill="hold" grpId="0" nodeType="afterEffect">
                                  <p:stCondLst>
                                    <p:cond delay="0"/>
                                  </p:stCondLst>
                                  <p:childTnLst>
                                    <p:set>
                                      <p:cBhvr>
                                        <p:cTn id="49" dur="1" fill="hold">
                                          <p:stCondLst>
                                            <p:cond delay="0"/>
                                          </p:stCondLst>
                                        </p:cTn>
                                        <p:tgtEl>
                                          <p:spTgt spid="82"/>
                                        </p:tgtEl>
                                        <p:attrNameLst>
                                          <p:attrName>style.visibility</p:attrName>
                                        </p:attrNameLst>
                                      </p:cBhvr>
                                      <p:to>
                                        <p:strVal val="visible"/>
                                      </p:to>
                                    </p:set>
                                    <p:animEffect transition="in" filter="wipe(left)">
                                      <p:cBhvr>
                                        <p:cTn id="50" dur="500"/>
                                        <p:tgtEl>
                                          <p:spTgt spid="82"/>
                                        </p:tgtEl>
                                      </p:cBhvr>
                                    </p:animEffect>
                                  </p:childTnLst>
                                </p:cTn>
                              </p:par>
                            </p:childTnLst>
                          </p:cTn>
                        </p:par>
                        <p:par>
                          <p:cTn id="51" fill="hold">
                            <p:stCondLst>
                              <p:cond delay="4950"/>
                            </p:stCondLst>
                            <p:childTnLst>
                              <p:par>
                                <p:cTn id="52" presetID="22" presetClass="entr" presetSubtype="8" fill="hold" nodeType="afterEffect">
                                  <p:stCondLst>
                                    <p:cond delay="0"/>
                                  </p:stCondLst>
                                  <p:childTnLst>
                                    <p:set>
                                      <p:cBhvr>
                                        <p:cTn id="53" dur="1" fill="hold">
                                          <p:stCondLst>
                                            <p:cond delay="0"/>
                                          </p:stCondLst>
                                        </p:cTn>
                                        <p:tgtEl>
                                          <p:spTgt spid="92"/>
                                        </p:tgtEl>
                                        <p:attrNameLst>
                                          <p:attrName>style.visibility</p:attrName>
                                        </p:attrNameLst>
                                      </p:cBhvr>
                                      <p:to>
                                        <p:strVal val="visible"/>
                                      </p:to>
                                    </p:set>
                                    <p:animEffect transition="in" filter="wipe(left)">
                                      <p:cBhvr>
                                        <p:cTn id="54" dur="500"/>
                                        <p:tgtEl>
                                          <p:spTgt spid="92"/>
                                        </p:tgtEl>
                                      </p:cBhvr>
                                    </p:animEffect>
                                  </p:childTnLst>
                                </p:cTn>
                              </p:par>
                            </p:childTnLst>
                          </p:cTn>
                        </p:par>
                        <p:par>
                          <p:cTn id="55" fill="hold">
                            <p:stCondLst>
                              <p:cond delay="5450"/>
                            </p:stCondLst>
                            <p:childTnLst>
                              <p:par>
                                <p:cTn id="56" presetID="22" presetClass="entr" presetSubtype="8" fill="hold" nodeType="afterEffect">
                                  <p:stCondLst>
                                    <p:cond delay="0"/>
                                  </p:stCondLst>
                                  <p:childTnLst>
                                    <p:set>
                                      <p:cBhvr>
                                        <p:cTn id="57" dur="1" fill="hold">
                                          <p:stCondLst>
                                            <p:cond delay="0"/>
                                          </p:stCondLst>
                                        </p:cTn>
                                        <p:tgtEl>
                                          <p:spTgt spid="93"/>
                                        </p:tgtEl>
                                        <p:attrNameLst>
                                          <p:attrName>style.visibility</p:attrName>
                                        </p:attrNameLst>
                                      </p:cBhvr>
                                      <p:to>
                                        <p:strVal val="visible"/>
                                      </p:to>
                                    </p:set>
                                    <p:animEffect transition="in" filter="wipe(left)">
                                      <p:cBhvr>
                                        <p:cTn id="58" dur="500"/>
                                        <p:tgtEl>
                                          <p:spTgt spid="93"/>
                                        </p:tgtEl>
                                      </p:cBhvr>
                                    </p:animEffect>
                                  </p:childTnLst>
                                </p:cTn>
                              </p:par>
                            </p:childTnLst>
                          </p:cTn>
                        </p:par>
                        <p:par>
                          <p:cTn id="59" fill="hold">
                            <p:stCondLst>
                              <p:cond delay="5950"/>
                            </p:stCondLst>
                            <p:childTnLst>
                              <p:par>
                                <p:cTn id="60" presetID="12" presetClass="entr" presetSubtype="1" fill="hold" grpId="0" nodeType="afterEffect">
                                  <p:stCondLst>
                                    <p:cond delay="0"/>
                                  </p:stCondLst>
                                  <p:childTnLst>
                                    <p:set>
                                      <p:cBhvr>
                                        <p:cTn id="61" dur="1" fill="hold">
                                          <p:stCondLst>
                                            <p:cond delay="0"/>
                                          </p:stCondLst>
                                        </p:cTn>
                                        <p:tgtEl>
                                          <p:spTgt spid="102"/>
                                        </p:tgtEl>
                                        <p:attrNameLst>
                                          <p:attrName>style.visibility</p:attrName>
                                        </p:attrNameLst>
                                      </p:cBhvr>
                                      <p:to>
                                        <p:strVal val="visible"/>
                                      </p:to>
                                    </p:set>
                                    <p:anim calcmode="lin" valueType="num">
                                      <p:cBhvr additive="base">
                                        <p:cTn id="62" dur="500"/>
                                        <p:tgtEl>
                                          <p:spTgt spid="102"/>
                                        </p:tgtEl>
                                        <p:attrNameLst>
                                          <p:attrName>ppt_y</p:attrName>
                                        </p:attrNameLst>
                                      </p:cBhvr>
                                      <p:tavLst>
                                        <p:tav tm="0">
                                          <p:val>
                                            <p:strVal val="#ppt_y-#ppt_h*1.125000"/>
                                          </p:val>
                                        </p:tav>
                                        <p:tav tm="100000">
                                          <p:val>
                                            <p:strVal val="#ppt_y"/>
                                          </p:val>
                                        </p:tav>
                                      </p:tavLst>
                                    </p:anim>
                                    <p:animEffect transition="in" filter="wipe(down)">
                                      <p:cBhvr>
                                        <p:cTn id="63" dur="500"/>
                                        <p:tgtEl>
                                          <p:spTgt spid="102"/>
                                        </p:tgtEl>
                                      </p:cBhvr>
                                    </p:animEffect>
                                  </p:childTnLst>
                                </p:cTn>
                              </p:par>
                            </p:childTnLst>
                          </p:cTn>
                        </p:par>
                        <p:par>
                          <p:cTn id="64" fill="hold">
                            <p:stCondLst>
                              <p:cond delay="6450"/>
                            </p:stCondLst>
                            <p:childTnLst>
                              <p:par>
                                <p:cTn id="65" presetID="22" presetClass="entr" presetSubtype="8" fill="hold" grpId="0" nodeType="after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wipe(left)">
                                      <p:cBhvr>
                                        <p:cTn id="67" dur="500"/>
                                        <p:tgtEl>
                                          <p:spTgt spid="83"/>
                                        </p:tgtEl>
                                      </p:cBhvr>
                                    </p:animEffect>
                                  </p:childTnLst>
                                </p:cTn>
                              </p:par>
                            </p:childTnLst>
                          </p:cTn>
                        </p:par>
                        <p:par>
                          <p:cTn id="68" fill="hold">
                            <p:stCondLst>
                              <p:cond delay="6950"/>
                            </p:stCondLst>
                            <p:childTnLst>
                              <p:par>
                                <p:cTn id="69" presetID="22" presetClass="entr" presetSubtype="8" fill="hold" nodeType="afterEffect">
                                  <p:stCondLst>
                                    <p:cond delay="0"/>
                                  </p:stCondLst>
                                  <p:childTnLst>
                                    <p:set>
                                      <p:cBhvr>
                                        <p:cTn id="70" dur="1" fill="hold">
                                          <p:stCondLst>
                                            <p:cond delay="0"/>
                                          </p:stCondLst>
                                        </p:cTn>
                                        <p:tgtEl>
                                          <p:spTgt spid="96"/>
                                        </p:tgtEl>
                                        <p:attrNameLst>
                                          <p:attrName>style.visibility</p:attrName>
                                        </p:attrNameLst>
                                      </p:cBhvr>
                                      <p:to>
                                        <p:strVal val="visible"/>
                                      </p:to>
                                    </p:set>
                                    <p:animEffect transition="in" filter="wipe(left)">
                                      <p:cBhvr>
                                        <p:cTn id="71" dur="500"/>
                                        <p:tgtEl>
                                          <p:spTgt spid="96"/>
                                        </p:tgtEl>
                                      </p:cBhvr>
                                    </p:animEffect>
                                  </p:childTnLst>
                                </p:cTn>
                              </p:par>
                            </p:childTnLst>
                          </p:cTn>
                        </p:par>
                        <p:par>
                          <p:cTn id="72" fill="hold">
                            <p:stCondLst>
                              <p:cond delay="7450"/>
                            </p:stCondLst>
                            <p:childTnLst>
                              <p:par>
                                <p:cTn id="73" presetID="22" presetClass="entr" presetSubtype="8" fill="hold" nodeType="afterEffect">
                                  <p:stCondLst>
                                    <p:cond delay="0"/>
                                  </p:stCondLst>
                                  <p:childTnLst>
                                    <p:set>
                                      <p:cBhvr>
                                        <p:cTn id="74" dur="1" fill="hold">
                                          <p:stCondLst>
                                            <p:cond delay="0"/>
                                          </p:stCondLst>
                                        </p:cTn>
                                        <p:tgtEl>
                                          <p:spTgt spid="97"/>
                                        </p:tgtEl>
                                        <p:attrNameLst>
                                          <p:attrName>style.visibility</p:attrName>
                                        </p:attrNameLst>
                                      </p:cBhvr>
                                      <p:to>
                                        <p:strVal val="visible"/>
                                      </p:to>
                                    </p:set>
                                    <p:animEffect transition="in" filter="wipe(left)">
                                      <p:cBhvr>
                                        <p:cTn id="75"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0" grpId="0" animBg="1"/>
      <p:bldP spid="81" grpId="0" animBg="1"/>
      <p:bldP spid="82" grpId="0" animBg="1"/>
      <p:bldP spid="83" grpId="0" animBg="1"/>
      <p:bldP spid="100" grpId="0" animBg="1"/>
      <p:bldP spid="101" grpId="0" animBg="1"/>
      <p:bldP spid="10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0" y="-29497"/>
            <a:ext cx="9144000" cy="5172997"/>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3724887"/>
            <a:ext cx="9144000" cy="1418613"/>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6618514" y="3772448"/>
            <a:ext cx="2324294" cy="1384275"/>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0" y="2407138"/>
            <a:ext cx="1091094" cy="1828649"/>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0" y="3377016"/>
            <a:ext cx="3923446" cy="1779707"/>
          </a:xfrm>
          <a:prstGeom prst="rect">
            <a:avLst/>
          </a:prstGeom>
        </p:spPr>
      </p:pic>
      <p:pic>
        <p:nvPicPr>
          <p:cNvPr id="6" name="图片 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3504772" y="2204815"/>
            <a:ext cx="2912550" cy="2692273"/>
          </a:xfrm>
          <a:prstGeom prst="rect">
            <a:avLst/>
          </a:prstGeom>
        </p:spPr>
      </p:pic>
      <p:pic>
        <p:nvPicPr>
          <p:cNvPr id="7" name="图片 6"/>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51468" y="212141"/>
            <a:ext cx="1287139" cy="1547336"/>
          </a:xfrm>
          <a:prstGeom prst="rect">
            <a:avLst/>
          </a:prstGeom>
          <a:ln w="28575">
            <a:solidFill>
              <a:schemeClr val="bg1"/>
            </a:solidFill>
          </a:ln>
        </p:spPr>
      </p:pic>
      <p:sp>
        <p:nvSpPr>
          <p:cNvPr id="2" name="文本框 1"/>
          <p:cNvSpPr txBox="1"/>
          <p:nvPr/>
        </p:nvSpPr>
        <p:spPr>
          <a:xfrm>
            <a:off x="2886725" y="833886"/>
            <a:ext cx="3877985" cy="1105239"/>
          </a:xfrm>
          <a:prstGeom prst="rect">
            <a:avLst/>
          </a:prstGeom>
          <a:noFill/>
        </p:spPr>
        <p:txBody>
          <a:bodyPr wrap="none" rtlCol="0">
            <a:spAutoFit/>
          </a:bodyPr>
          <a:lstStyle/>
          <a:p>
            <a:pPr algn="ctr">
              <a:lnSpc>
                <a:spcPct val="150000"/>
              </a:lnSpc>
            </a:pPr>
            <a:r>
              <a:rPr lang="zh-CN" altLang="en-US" sz="2800" b="1" dirty="0" smtClean="0">
                <a:solidFill>
                  <a:srgbClr val="C00000"/>
                </a:solidFill>
                <a:latin typeface="+mj-ea"/>
                <a:ea typeface="+mj-ea"/>
              </a:rPr>
              <a:t>感谢您的观看</a:t>
            </a:r>
            <a:endParaRPr lang="en-US" altLang="zh-CN" sz="2800" b="1" dirty="0" smtClean="0">
              <a:solidFill>
                <a:srgbClr val="C00000"/>
              </a:solidFill>
              <a:latin typeface="+mj-ea"/>
              <a:ea typeface="+mj-ea"/>
            </a:endParaRPr>
          </a:p>
          <a:p>
            <a:pPr>
              <a:lnSpc>
                <a:spcPct val="150000"/>
              </a:lnSpc>
            </a:pPr>
            <a:r>
              <a:rPr lang="zh-CN" altLang="en-US" sz="1800" b="1" dirty="0">
                <a:solidFill>
                  <a:srgbClr val="C00000"/>
                </a:solidFill>
                <a:latin typeface="+mj-ea"/>
                <a:ea typeface="+mj-ea"/>
              </a:rPr>
              <a:t>让</a:t>
            </a:r>
            <a:r>
              <a:rPr lang="zh-CN" altLang="en-US" sz="1800" b="1" dirty="0" smtClean="0">
                <a:solidFill>
                  <a:srgbClr val="C00000"/>
                </a:solidFill>
                <a:latin typeface="+mj-ea"/>
                <a:ea typeface="+mj-ea"/>
              </a:rPr>
              <a:t>我们一起为中华的伟大复兴努力！</a:t>
            </a:r>
            <a:endParaRPr lang="zh-CN" altLang="en-US" sz="1800" b="1" dirty="0">
              <a:solidFill>
                <a:srgbClr val="C00000"/>
              </a:solidFill>
              <a:latin typeface="+mj-ea"/>
              <a:ea typeface="+mj-ea"/>
            </a:endParaRPr>
          </a:p>
        </p:txBody>
      </p:sp>
    </p:spTree>
    <p:extLst>
      <p:ext uri="{BB962C8B-B14F-4D97-AF65-F5344CB8AC3E}">
        <p14:creationId xmlns:p14="http://schemas.microsoft.com/office/powerpoint/2010/main" xmlns="" val="3941781388"/>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750"/>
                                        <p:tgtEl>
                                          <p:spTgt spid="9"/>
                                        </p:tgtEl>
                                      </p:cBhvr>
                                    </p:animEffect>
                                  </p:childTnLst>
                                </p:cTn>
                              </p:par>
                            </p:childTnLst>
                          </p:cTn>
                        </p:par>
                        <p:par>
                          <p:cTn id="8" fill="hold">
                            <p:stCondLst>
                              <p:cond delay="750"/>
                            </p:stCondLst>
                            <p:childTnLst>
                              <p:par>
                                <p:cTn id="9" presetID="50" presetClass="entr" presetSubtype="0" decel="10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3"/>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childTnLst>
                          </p:cTn>
                        </p:par>
                        <p:par>
                          <p:cTn id="14" fill="hold">
                            <p:stCondLst>
                              <p:cond delay="175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2250"/>
                            </p:stCondLst>
                            <p:childTnLst>
                              <p:par>
                                <p:cTn id="19" presetID="22" presetClass="entr" presetSubtype="4"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750"/>
                                        <p:tgtEl>
                                          <p:spTgt spid="4"/>
                                        </p:tgtEl>
                                      </p:cBhvr>
                                    </p:animEffect>
                                  </p:childTnLst>
                                </p:cTn>
                              </p:par>
                            </p:childTnLst>
                          </p:cTn>
                        </p:par>
                        <p:par>
                          <p:cTn id="22" fill="hold">
                            <p:stCondLst>
                              <p:cond delay="3000"/>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250" fill="hold"/>
                                        <p:tgtEl>
                                          <p:spTgt spid="6"/>
                                        </p:tgtEl>
                                        <p:attrNameLst>
                                          <p:attrName>ppt_w</p:attrName>
                                        </p:attrNameLst>
                                      </p:cBhvr>
                                      <p:tavLst>
                                        <p:tav tm="0">
                                          <p:val>
                                            <p:fltVal val="0"/>
                                          </p:val>
                                        </p:tav>
                                        <p:tav tm="100000">
                                          <p:val>
                                            <p:strVal val="#ppt_w"/>
                                          </p:val>
                                        </p:tav>
                                      </p:tavLst>
                                    </p:anim>
                                    <p:anim calcmode="lin" valueType="num">
                                      <p:cBhvr>
                                        <p:cTn id="26" dur="1250" fill="hold"/>
                                        <p:tgtEl>
                                          <p:spTgt spid="6"/>
                                        </p:tgtEl>
                                        <p:attrNameLst>
                                          <p:attrName>ppt_h</p:attrName>
                                        </p:attrNameLst>
                                      </p:cBhvr>
                                      <p:tavLst>
                                        <p:tav tm="0">
                                          <p:val>
                                            <p:fltVal val="0"/>
                                          </p:val>
                                        </p:tav>
                                        <p:tav tm="100000">
                                          <p:val>
                                            <p:strVal val="#ppt_h"/>
                                          </p:val>
                                        </p:tav>
                                      </p:tavLst>
                                    </p:anim>
                                    <p:animEffect transition="in" filter="fade">
                                      <p:cBhvr>
                                        <p:cTn id="27" dur="1250"/>
                                        <p:tgtEl>
                                          <p:spTgt spid="6"/>
                                        </p:tgtEl>
                                      </p:cBhvr>
                                    </p:animEffect>
                                  </p:childTnLst>
                                </p:cTn>
                              </p:par>
                            </p:childTnLst>
                          </p:cTn>
                        </p:par>
                        <p:par>
                          <p:cTn id="28" fill="hold">
                            <p:stCondLst>
                              <p:cond delay="4250"/>
                            </p:stCondLst>
                            <p:childTnLst>
                              <p:par>
                                <p:cTn id="29" presetID="47"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par>
                          <p:cTn id="34" fill="hold">
                            <p:stCondLst>
                              <p:cond delay="5250"/>
                            </p:stCondLst>
                            <p:childTnLst>
                              <p:par>
                                <p:cTn id="35" presetID="47"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9497"/>
            <a:ext cx="9144000" cy="5186220"/>
            <a:chOff x="0" y="-29497"/>
            <a:chExt cx="9144000" cy="5186220"/>
          </a:xfrm>
        </p:grpSpPr>
        <p:pic>
          <p:nvPicPr>
            <p:cNvPr id="8" name="图片 7"/>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0" y="-29497"/>
              <a:ext cx="9144000" cy="5172997"/>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3724887"/>
              <a:ext cx="9144000" cy="1418613"/>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6618514" y="3772448"/>
              <a:ext cx="2324294" cy="1384275"/>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0" y="2407138"/>
              <a:ext cx="1091094" cy="1828649"/>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0" y="3377016"/>
              <a:ext cx="3923446" cy="1779707"/>
            </a:xfrm>
            <a:prstGeom prst="rect">
              <a:avLst/>
            </a:prstGeom>
          </p:spPr>
        </p:pic>
      </p:grpSp>
      <p:grpSp>
        <p:nvGrpSpPr>
          <p:cNvPr id="30" name="组合 29"/>
          <p:cNvGrpSpPr/>
          <p:nvPr/>
        </p:nvGrpSpPr>
        <p:grpSpPr>
          <a:xfrm>
            <a:off x="3825782" y="999814"/>
            <a:ext cx="1364344" cy="1230106"/>
            <a:chOff x="4217076" y="1527692"/>
            <a:chExt cx="709847" cy="640006"/>
          </a:xfrm>
        </p:grpSpPr>
        <p:sp>
          <p:nvSpPr>
            <p:cNvPr id="10" name="Freeform 5"/>
            <p:cNvSpPr>
              <a:spLocks/>
            </p:cNvSpPr>
            <p:nvPr/>
          </p:nvSpPr>
          <p:spPr bwMode="auto">
            <a:xfrm>
              <a:off x="4217076" y="1527692"/>
              <a:ext cx="709847" cy="64000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sz="3200">
                <a:solidFill>
                  <a:srgbClr val="3CCCC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文本框 28"/>
            <p:cNvSpPr txBox="1"/>
            <p:nvPr/>
          </p:nvSpPr>
          <p:spPr>
            <a:xfrm>
              <a:off x="4241758" y="1569842"/>
              <a:ext cx="639858" cy="576474"/>
            </a:xfrm>
            <a:prstGeom prst="rect">
              <a:avLst/>
            </a:prstGeom>
            <a:noFill/>
          </p:spPr>
          <p:txBody>
            <a:bodyPr wrap="none" rtlCol="0">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rPr>
                <a:t>01</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grpSp>
      <p:sp>
        <p:nvSpPr>
          <p:cNvPr id="31" name="文本框 30"/>
          <p:cNvSpPr txBox="1"/>
          <p:nvPr/>
        </p:nvSpPr>
        <p:spPr>
          <a:xfrm>
            <a:off x="2363778" y="2337145"/>
            <a:ext cx="4288353" cy="584775"/>
          </a:xfrm>
          <a:prstGeom prst="rect">
            <a:avLst/>
          </a:prstGeom>
          <a:noFill/>
        </p:spPr>
        <p:txBody>
          <a:bodyPr wrap="none" rtlCol="0">
            <a:spAutoFit/>
          </a:bodyPr>
          <a:lstStyle/>
          <a:p>
            <a:r>
              <a:rPr lang="zh-CN" altLang="en-US" sz="3200" b="1" dirty="0" smtClean="0">
                <a:latin typeface="微软雅黑" panose="020B0503020204020204" pitchFamily="34" charset="-122"/>
                <a:ea typeface="微软雅黑" panose="020B0503020204020204" pitchFamily="34" charset="-122"/>
              </a:rPr>
              <a:t>单击此处添加文字标题</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198115204"/>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360"/>
                                          </p:val>
                                        </p:tav>
                                        <p:tav tm="100000">
                                          <p:val>
                                            <p:fltVal val="0"/>
                                          </p:val>
                                        </p:tav>
                                      </p:tavLst>
                                    </p:anim>
                                    <p:animEffect transition="in" filter="fade">
                                      <p:cBhvr>
                                        <p:cTn id="10" dur="1000"/>
                                        <p:tgtEl>
                                          <p:spTgt spid="3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55"/>
          <p:cNvSpPr txBox="1">
            <a:spLocks noChangeArrowheads="1"/>
          </p:cNvSpPr>
          <p:nvPr/>
        </p:nvSpPr>
        <p:spPr bwMode="auto">
          <a:xfrm>
            <a:off x="952843" y="139511"/>
            <a:ext cx="2647658"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 </a:t>
            </a:r>
            <a:endPar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26" name="组合 25"/>
          <p:cNvGrpSpPr/>
          <p:nvPr/>
        </p:nvGrpSpPr>
        <p:grpSpPr>
          <a:xfrm>
            <a:off x="3995837" y="2737450"/>
            <a:ext cx="4464595" cy="792525"/>
            <a:chOff x="5519357" y="2845462"/>
            <a:chExt cx="4464595" cy="792525"/>
          </a:xfrm>
        </p:grpSpPr>
        <p:sp>
          <p:nvSpPr>
            <p:cNvPr id="27" name="Rectangle 14"/>
            <p:cNvSpPr/>
            <p:nvPr/>
          </p:nvSpPr>
          <p:spPr>
            <a:xfrm>
              <a:off x="6215443" y="2845462"/>
              <a:ext cx="3768509" cy="79252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Open Sans" pitchFamily="34" charset="0"/>
                </a:rPr>
                <a:t>单击此处添加标题</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单击此处添加文本内容，单击此处添加文本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endParaRPr kumimoji="0" lang="en-US" altLang="zh-CN"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519357" y="2866804"/>
              <a:ext cx="652843" cy="630942"/>
              <a:chOff x="5519357" y="2866804"/>
              <a:chExt cx="652843" cy="630942"/>
            </a:xfrm>
          </p:grpSpPr>
          <p:sp>
            <p:nvSpPr>
              <p:cNvPr id="29" name="Rounded Rectangle 23"/>
              <p:cNvSpPr/>
              <p:nvPr/>
            </p:nvSpPr>
            <p:spPr>
              <a:xfrm>
                <a:off x="5519357" y="2866804"/>
                <a:ext cx="652843" cy="630942"/>
              </a:xfrm>
              <a:prstGeom prst="round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30" name="Freeform 11"/>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grpSp>
        <p:nvGrpSpPr>
          <p:cNvPr id="31" name="组合 30"/>
          <p:cNvGrpSpPr/>
          <p:nvPr/>
        </p:nvGrpSpPr>
        <p:grpSpPr>
          <a:xfrm>
            <a:off x="3995837" y="1941934"/>
            <a:ext cx="4464595" cy="826041"/>
            <a:chOff x="5519357" y="2049946"/>
            <a:chExt cx="4464595" cy="826041"/>
          </a:xfrm>
        </p:grpSpPr>
        <p:sp>
          <p:nvSpPr>
            <p:cNvPr id="33" name="Rectangle 13"/>
            <p:cNvSpPr/>
            <p:nvPr/>
          </p:nvSpPr>
          <p:spPr>
            <a:xfrm>
              <a:off x="6215443" y="2083462"/>
              <a:ext cx="3768509" cy="79252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Open Sans" pitchFamily="34" charset="0"/>
                </a:rPr>
                <a:t>单击此处添加标题</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单击此处添加文本内容，单击此处添加文本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endParaRPr kumimoji="0" lang="en-US" altLang="zh-CN"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519357" y="2049946"/>
              <a:ext cx="652843" cy="630942"/>
              <a:chOff x="5519357" y="2049946"/>
              <a:chExt cx="652843" cy="630942"/>
            </a:xfrm>
          </p:grpSpPr>
          <p:sp>
            <p:nvSpPr>
              <p:cNvPr id="35" name="Rounded Rectangle 22"/>
              <p:cNvSpPr/>
              <p:nvPr/>
            </p:nvSpPr>
            <p:spPr>
              <a:xfrm>
                <a:off x="5519357" y="2049946"/>
                <a:ext cx="652843" cy="630942"/>
              </a:xfrm>
              <a:prstGeom prst="round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36" name="Freeform 10"/>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grpSp>
        <p:nvGrpSpPr>
          <p:cNvPr id="37" name="组合 36"/>
          <p:cNvGrpSpPr/>
          <p:nvPr/>
        </p:nvGrpSpPr>
        <p:grpSpPr>
          <a:xfrm>
            <a:off x="3995837" y="1103734"/>
            <a:ext cx="4464595" cy="792525"/>
            <a:chOff x="5519357" y="1211746"/>
            <a:chExt cx="4464595" cy="792525"/>
          </a:xfrm>
        </p:grpSpPr>
        <p:sp>
          <p:nvSpPr>
            <p:cNvPr id="38" name="Rectangle 12"/>
            <p:cNvSpPr/>
            <p:nvPr/>
          </p:nvSpPr>
          <p:spPr>
            <a:xfrm>
              <a:off x="6215443" y="1211746"/>
              <a:ext cx="3768509" cy="79252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Open Sans" pitchFamily="34" charset="0"/>
                </a:rPr>
                <a:t>单击此处添加标题</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单击此处添加文本内容，单击此处添加文本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endParaRPr kumimoji="0" lang="en-US" altLang="zh-CN"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nvGrpSpPr>
            <p:cNvPr id="39" name="组合 38"/>
            <p:cNvGrpSpPr/>
            <p:nvPr/>
          </p:nvGrpSpPr>
          <p:grpSpPr>
            <a:xfrm>
              <a:off x="5519357" y="1211746"/>
              <a:ext cx="652843" cy="630942"/>
              <a:chOff x="5519357" y="1211746"/>
              <a:chExt cx="652843" cy="630942"/>
            </a:xfrm>
          </p:grpSpPr>
          <p:sp>
            <p:nvSpPr>
              <p:cNvPr id="40" name="Rounded Rectangle 2"/>
              <p:cNvSpPr/>
              <p:nvPr/>
            </p:nvSpPr>
            <p:spPr>
              <a:xfrm>
                <a:off x="5519357" y="1211746"/>
                <a:ext cx="652843" cy="630942"/>
              </a:xfrm>
              <a:prstGeom prst="round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41" name="Freeform 33"/>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grpSp>
        <p:nvGrpSpPr>
          <p:cNvPr id="42" name="组合 41"/>
          <p:cNvGrpSpPr/>
          <p:nvPr/>
        </p:nvGrpSpPr>
        <p:grpSpPr>
          <a:xfrm>
            <a:off x="3995837" y="3575650"/>
            <a:ext cx="4464595" cy="792525"/>
            <a:chOff x="5519357" y="3683662"/>
            <a:chExt cx="4464595" cy="792525"/>
          </a:xfrm>
        </p:grpSpPr>
        <p:sp>
          <p:nvSpPr>
            <p:cNvPr id="43" name="Rectangle 15"/>
            <p:cNvSpPr/>
            <p:nvPr/>
          </p:nvSpPr>
          <p:spPr>
            <a:xfrm>
              <a:off x="6215443" y="3683662"/>
              <a:ext cx="3768509" cy="79252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Open Sans" pitchFamily="34" charset="0"/>
                </a:rPr>
                <a:t>单击此处添加标题</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单击此处添加文本内容，单击此处添加文本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a:t>
              </a:r>
              <a:r>
                <a:rPr kumimoji="0" lang="zh-CN" altLang="en-US" sz="1050" b="1" i="0" u="none" strike="noStrike" kern="3000" cap="none" spc="23"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内容</a:t>
              </a:r>
              <a:endParaRPr kumimoji="0" lang="en-US" altLang="zh-CN"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nvGrpSpPr>
            <p:cNvPr id="44" name="组合 43"/>
            <p:cNvGrpSpPr/>
            <p:nvPr/>
          </p:nvGrpSpPr>
          <p:grpSpPr>
            <a:xfrm>
              <a:off x="5519357" y="3705004"/>
              <a:ext cx="652843" cy="630942"/>
              <a:chOff x="5519357" y="3705004"/>
              <a:chExt cx="652843" cy="630942"/>
            </a:xfrm>
          </p:grpSpPr>
          <p:sp>
            <p:nvSpPr>
              <p:cNvPr id="45" name="Rounded Rectangle 24"/>
              <p:cNvSpPr/>
              <p:nvPr/>
            </p:nvSpPr>
            <p:spPr>
              <a:xfrm>
                <a:off x="5519357" y="3705004"/>
                <a:ext cx="652843" cy="630942"/>
              </a:xfrm>
              <a:prstGeom prst="round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nvGrpSpPr>
              <p:cNvPr id="46" name="Group 28"/>
              <p:cNvGrpSpPr/>
              <p:nvPr/>
            </p:nvGrpSpPr>
            <p:grpSpPr>
              <a:xfrm>
                <a:off x="5678148" y="3810936"/>
                <a:ext cx="335260" cy="419077"/>
                <a:chOff x="6751638" y="2265363"/>
                <a:chExt cx="158750" cy="198438"/>
              </a:xfrm>
              <a:solidFill>
                <a:schemeClr val="bg1"/>
              </a:solidFill>
            </p:grpSpPr>
            <p:sp>
              <p:nvSpPr>
                <p:cNvPr id="47"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48"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49"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50"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grpSp>
      <p:pic>
        <p:nvPicPr>
          <p:cNvPr id="51" name="Picture 2"/>
          <p:cNvPicPr>
            <a:picLocks noChangeAspect="1" noChangeArrowheads="1"/>
          </p:cNvPicPr>
          <p:nvPr/>
        </p:nvPicPr>
        <p:blipFill>
          <a:blip r:embed="rId3">
            <a:extLst>
              <a:ext uri="{28A0092B-C50C-407E-A947-70E740481C1C}">
                <a14:useLocalDpi xmlns:a14="http://schemas.microsoft.com/office/drawing/2010/main" xmlns="" val="0"/>
              </a:ext>
            </a:extLst>
          </a:blip>
          <a:stretch>
            <a:fillRect/>
          </a:stretch>
        </p:blipFill>
        <p:spPr bwMode="auto">
          <a:xfrm>
            <a:off x="1107562" y="991175"/>
            <a:ext cx="2492939" cy="3243709"/>
          </a:xfrm>
          <a:prstGeom prst="rect">
            <a:avLst/>
          </a:prstGeom>
          <a:noFill/>
          <a:ln w="9525">
            <a:noFill/>
            <a:miter lim="800000"/>
            <a:headEnd/>
            <a:tailEnd/>
          </a:ln>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xmlns="" val="4126834974"/>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450"/>
                            </p:stCondLst>
                            <p:childTnLst>
                              <p:par>
                                <p:cTn id="13" presetID="2" presetClass="entr" presetSubtype="4"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childTnLst>
                          </p:cTn>
                        </p:par>
                        <p:par>
                          <p:cTn id="17" fill="hold">
                            <p:stCondLst>
                              <p:cond delay="950"/>
                            </p:stCondLst>
                            <p:childTnLst>
                              <p:par>
                                <p:cTn id="18" presetID="2" presetClass="entr" presetSubtype="2"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1+#ppt_w/2"/>
                                          </p:val>
                                        </p:tav>
                                        <p:tav tm="100000">
                                          <p:val>
                                            <p:strVal val="#ppt_x"/>
                                          </p:val>
                                        </p:tav>
                                      </p:tavLst>
                                    </p:anim>
                                    <p:anim calcmode="lin" valueType="num">
                                      <p:cBhvr additive="base">
                                        <p:cTn id="21" dur="500" fill="hold"/>
                                        <p:tgtEl>
                                          <p:spTgt spid="37"/>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5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1+#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50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75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1+#ppt_w/2"/>
                                          </p:val>
                                        </p:tav>
                                        <p:tav tm="100000">
                                          <p:val>
                                            <p:strVal val="#ppt_x"/>
                                          </p:val>
                                        </p:tav>
                                      </p:tavLst>
                                    </p:anim>
                                    <p:anim calcmode="lin" valueType="num">
                                      <p:cBhvr additive="base">
                                        <p:cTn id="3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928139"/>
            <a:ext cx="9144001" cy="1997702"/>
          </a:xfrm>
          <a:prstGeom prst="rect">
            <a:avLst/>
          </a:prstGeom>
          <a:blipFill dpi="0" rotWithShape="1">
            <a:blip r:embed="rId3"/>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 name="组合 15"/>
          <p:cNvGrpSpPr/>
          <p:nvPr/>
        </p:nvGrpSpPr>
        <p:grpSpPr>
          <a:xfrm>
            <a:off x="1301903" y="3208367"/>
            <a:ext cx="497214" cy="497214"/>
            <a:chOff x="8077071" y="845254"/>
            <a:chExt cx="2036801" cy="2036802"/>
          </a:xfrm>
        </p:grpSpPr>
        <p:sp>
          <p:nvSpPr>
            <p:cNvPr id="17" name="椭圆 16"/>
            <p:cNvSpPr/>
            <p:nvPr/>
          </p:nvSpPr>
          <p:spPr>
            <a:xfrm>
              <a:off x="8077071" y="845254"/>
              <a:ext cx="2036801" cy="2036802"/>
            </a:xfrm>
            <a:prstGeom prst="ellipse">
              <a:avLst/>
            </a:prstGeom>
            <a:solidFill>
              <a:srgbClr val="C0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19" name="组合 18"/>
          <p:cNvGrpSpPr/>
          <p:nvPr/>
        </p:nvGrpSpPr>
        <p:grpSpPr>
          <a:xfrm>
            <a:off x="2785783" y="3208367"/>
            <a:ext cx="497214" cy="497214"/>
            <a:chOff x="8125599" y="1434035"/>
            <a:chExt cx="2036802" cy="2036802"/>
          </a:xfrm>
        </p:grpSpPr>
        <p:sp>
          <p:nvSpPr>
            <p:cNvPr id="20" name="椭圆 19"/>
            <p:cNvSpPr/>
            <p:nvPr/>
          </p:nvSpPr>
          <p:spPr>
            <a:xfrm>
              <a:off x="8125599" y="1434035"/>
              <a:ext cx="2036802" cy="2036802"/>
            </a:xfrm>
            <a:prstGeom prst="ellipse">
              <a:avLst/>
            </a:prstGeom>
            <a:solidFill>
              <a:srgbClr val="C0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4302043" y="3208367"/>
            <a:ext cx="497214" cy="497214"/>
            <a:chOff x="8125599" y="1434035"/>
            <a:chExt cx="2036802" cy="2036802"/>
          </a:xfrm>
        </p:grpSpPr>
        <p:sp>
          <p:nvSpPr>
            <p:cNvPr id="23" name="椭圆 22"/>
            <p:cNvSpPr/>
            <p:nvPr/>
          </p:nvSpPr>
          <p:spPr>
            <a:xfrm>
              <a:off x="8125599" y="1434035"/>
              <a:ext cx="2036802" cy="2036802"/>
            </a:xfrm>
            <a:prstGeom prst="ellipse">
              <a:avLst/>
            </a:prstGeom>
            <a:solidFill>
              <a:srgbClr val="C0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 name="组合 23"/>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5"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28" name="组合 27"/>
          <p:cNvGrpSpPr/>
          <p:nvPr/>
        </p:nvGrpSpPr>
        <p:grpSpPr>
          <a:xfrm>
            <a:off x="5838927" y="3208367"/>
            <a:ext cx="497214" cy="497214"/>
            <a:chOff x="8125599" y="1434035"/>
            <a:chExt cx="2036802" cy="2036802"/>
          </a:xfrm>
        </p:grpSpPr>
        <p:sp>
          <p:nvSpPr>
            <p:cNvPr id="29" name="椭圆 28"/>
            <p:cNvSpPr/>
            <p:nvPr/>
          </p:nvSpPr>
          <p:spPr>
            <a:xfrm>
              <a:off x="8125599" y="1434035"/>
              <a:ext cx="2036802" cy="2036802"/>
            </a:xfrm>
            <a:prstGeom prst="ellipse">
              <a:avLst/>
            </a:prstGeom>
            <a:solidFill>
              <a:srgbClr val="C0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1" name="组合 30"/>
          <p:cNvGrpSpPr/>
          <p:nvPr/>
        </p:nvGrpSpPr>
        <p:grpSpPr>
          <a:xfrm>
            <a:off x="7422286" y="3208367"/>
            <a:ext cx="497214" cy="497214"/>
            <a:chOff x="8125599" y="1434035"/>
            <a:chExt cx="2036802" cy="2036802"/>
          </a:xfrm>
        </p:grpSpPr>
        <p:sp>
          <p:nvSpPr>
            <p:cNvPr id="32" name="椭圆 31"/>
            <p:cNvSpPr/>
            <p:nvPr/>
          </p:nvSpPr>
          <p:spPr>
            <a:xfrm>
              <a:off x="8125599" y="1434035"/>
              <a:ext cx="2036802" cy="2036802"/>
            </a:xfrm>
            <a:prstGeom prst="ellipse">
              <a:avLst/>
            </a:prstGeom>
            <a:solidFill>
              <a:srgbClr val="C0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012">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sp>
        <p:nvSpPr>
          <p:cNvPr id="34" name="矩形 33"/>
          <p:cNvSpPr/>
          <p:nvPr/>
        </p:nvSpPr>
        <p:spPr>
          <a:xfrm>
            <a:off x="661286" y="3759573"/>
            <a:ext cx="1665841" cy="673839"/>
          </a:xfrm>
          <a:prstGeom prst="rect">
            <a:avLst/>
          </a:prstGeom>
        </p:spPr>
        <p:txBody>
          <a:bodyPr wrap="none">
            <a:spAutoFit/>
          </a:bodyPr>
          <a:lstStyle/>
          <a:p>
            <a:pPr algn="ctr">
              <a:spcBef>
                <a:spcPct val="0"/>
              </a:spcBef>
              <a:buFont typeface="Arial" charset="0"/>
              <a:buNone/>
            </a:pPr>
            <a:r>
              <a:rPr lang="zh-CN" altLang="en-US" sz="1012" b="1"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点击输入标题</a:t>
            </a:r>
          </a:p>
          <a:p>
            <a:pPr algn="ctr">
              <a:spcBef>
                <a:spcPts val="375"/>
              </a:spcBef>
              <a:defRPr/>
            </a:pPr>
            <a:r>
              <a:rPr lang="zh-CN" altLang="en-US" sz="105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在此输入详细文字介绍，</a:t>
            </a:r>
            <a:endParaRPr lang="en-US" altLang="zh-CN" sz="105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a:p>
            <a:pPr algn="ctr">
              <a:spcBef>
                <a:spcPts val="375"/>
              </a:spcBef>
              <a:defRPr/>
            </a:pPr>
            <a:r>
              <a:rPr lang="zh-CN" altLang="en-US" sz="105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和详细信息。</a:t>
            </a:r>
          </a:p>
        </p:txBody>
      </p:sp>
      <p:sp>
        <p:nvSpPr>
          <p:cNvPr id="35" name="矩形 34"/>
          <p:cNvSpPr/>
          <p:nvPr/>
        </p:nvSpPr>
        <p:spPr>
          <a:xfrm>
            <a:off x="2227053" y="3759573"/>
            <a:ext cx="1665841" cy="673839"/>
          </a:xfrm>
          <a:prstGeom prst="rect">
            <a:avLst/>
          </a:prstGeom>
        </p:spPr>
        <p:txBody>
          <a:bodyPr wrap="none">
            <a:spAutoFit/>
          </a:bodyPr>
          <a:lstStyle/>
          <a:p>
            <a:pPr algn="ctr">
              <a:spcBef>
                <a:spcPct val="0"/>
              </a:spcBef>
              <a:buFont typeface="Arial" charset="0"/>
              <a:buNone/>
            </a:pPr>
            <a:r>
              <a:rPr lang="zh-CN" altLang="en-US" sz="1012" b="1"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点击输入标题</a:t>
            </a:r>
          </a:p>
          <a:p>
            <a:pPr algn="ctr">
              <a:spcBef>
                <a:spcPts val="375"/>
              </a:spcBef>
              <a:defRPr/>
            </a:pPr>
            <a:r>
              <a:rPr lang="zh-CN" altLang="en-US" sz="105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在此输入详细文字介绍，</a:t>
            </a:r>
            <a:endParaRPr lang="en-US" altLang="zh-CN" sz="105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a:p>
            <a:pPr algn="ctr">
              <a:spcBef>
                <a:spcPts val="375"/>
              </a:spcBef>
              <a:defRPr/>
            </a:pPr>
            <a:r>
              <a:rPr lang="zh-CN" altLang="en-US" sz="105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和详细信息。</a:t>
            </a:r>
          </a:p>
        </p:txBody>
      </p:sp>
      <p:sp>
        <p:nvSpPr>
          <p:cNvPr id="36" name="矩形 35"/>
          <p:cNvSpPr/>
          <p:nvPr/>
        </p:nvSpPr>
        <p:spPr>
          <a:xfrm>
            <a:off x="3739332" y="3759573"/>
            <a:ext cx="1665841" cy="673839"/>
          </a:xfrm>
          <a:prstGeom prst="rect">
            <a:avLst/>
          </a:prstGeom>
        </p:spPr>
        <p:txBody>
          <a:bodyPr wrap="none">
            <a:spAutoFit/>
          </a:bodyPr>
          <a:lstStyle/>
          <a:p>
            <a:pPr algn="ctr">
              <a:spcBef>
                <a:spcPct val="0"/>
              </a:spcBef>
              <a:buFont typeface="Arial" charset="0"/>
              <a:buNone/>
            </a:pPr>
            <a:r>
              <a:rPr lang="zh-CN" altLang="en-US" sz="1012" b="1"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点击输入标题</a:t>
            </a:r>
          </a:p>
          <a:p>
            <a:pPr algn="ctr">
              <a:spcBef>
                <a:spcPts val="375"/>
              </a:spcBef>
              <a:defRPr/>
            </a:pPr>
            <a:r>
              <a:rPr lang="zh-CN" altLang="en-US" sz="105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在此输入详细文字介绍，</a:t>
            </a:r>
            <a:endParaRPr lang="en-US" altLang="zh-CN" sz="105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a:p>
            <a:pPr algn="ctr">
              <a:spcBef>
                <a:spcPts val="375"/>
              </a:spcBef>
              <a:defRPr/>
            </a:pPr>
            <a:r>
              <a:rPr lang="zh-CN" altLang="en-US" sz="105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和详细信息。</a:t>
            </a:r>
          </a:p>
        </p:txBody>
      </p:sp>
      <p:sp>
        <p:nvSpPr>
          <p:cNvPr id="37" name="矩形 36"/>
          <p:cNvSpPr/>
          <p:nvPr/>
        </p:nvSpPr>
        <p:spPr>
          <a:xfrm>
            <a:off x="5251106" y="3759573"/>
            <a:ext cx="1665841" cy="673839"/>
          </a:xfrm>
          <a:prstGeom prst="rect">
            <a:avLst/>
          </a:prstGeom>
        </p:spPr>
        <p:txBody>
          <a:bodyPr wrap="none">
            <a:spAutoFit/>
          </a:bodyPr>
          <a:lstStyle/>
          <a:p>
            <a:pPr algn="ctr">
              <a:spcBef>
                <a:spcPct val="0"/>
              </a:spcBef>
              <a:buFont typeface="Arial" charset="0"/>
              <a:buNone/>
            </a:pPr>
            <a:r>
              <a:rPr lang="zh-CN" altLang="en-US" sz="1012" b="1"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点击输入标题</a:t>
            </a:r>
          </a:p>
          <a:p>
            <a:pPr algn="ctr">
              <a:spcBef>
                <a:spcPts val="375"/>
              </a:spcBef>
              <a:defRPr/>
            </a:pPr>
            <a:r>
              <a:rPr lang="zh-CN" altLang="en-US" sz="105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在此输入详细文字介绍，</a:t>
            </a:r>
            <a:endParaRPr lang="en-US" altLang="zh-CN" sz="105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a:p>
            <a:pPr algn="ctr">
              <a:spcBef>
                <a:spcPts val="375"/>
              </a:spcBef>
              <a:defRPr/>
            </a:pPr>
            <a:r>
              <a:rPr lang="zh-CN" altLang="en-US" sz="105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和详细信息。</a:t>
            </a:r>
          </a:p>
        </p:txBody>
      </p:sp>
      <p:sp>
        <p:nvSpPr>
          <p:cNvPr id="38" name="矩形 37"/>
          <p:cNvSpPr/>
          <p:nvPr/>
        </p:nvSpPr>
        <p:spPr>
          <a:xfrm>
            <a:off x="6816873" y="3759573"/>
            <a:ext cx="1665841" cy="673839"/>
          </a:xfrm>
          <a:prstGeom prst="rect">
            <a:avLst/>
          </a:prstGeom>
        </p:spPr>
        <p:txBody>
          <a:bodyPr wrap="none">
            <a:spAutoFit/>
          </a:bodyPr>
          <a:lstStyle/>
          <a:p>
            <a:pPr algn="ctr">
              <a:spcBef>
                <a:spcPct val="0"/>
              </a:spcBef>
              <a:buFont typeface="Arial" charset="0"/>
              <a:buNone/>
            </a:pPr>
            <a:r>
              <a:rPr lang="zh-CN" altLang="en-US" sz="1012" b="1"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点击输入标题</a:t>
            </a:r>
          </a:p>
          <a:p>
            <a:pPr algn="ctr">
              <a:spcBef>
                <a:spcPts val="375"/>
              </a:spcBef>
              <a:defRPr/>
            </a:pPr>
            <a:r>
              <a:rPr lang="zh-CN" altLang="en-US" sz="105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在此输入详细文字介绍，</a:t>
            </a:r>
            <a:endParaRPr lang="en-US" altLang="zh-CN" sz="105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a:p>
            <a:pPr algn="ctr">
              <a:spcBef>
                <a:spcPts val="375"/>
              </a:spcBef>
              <a:defRPr/>
            </a:pPr>
            <a:r>
              <a:rPr lang="zh-CN" altLang="en-US" sz="105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和详细信息。</a:t>
            </a:r>
          </a:p>
        </p:txBody>
      </p:sp>
    </p:spTree>
    <p:extLst>
      <p:ext uri="{BB962C8B-B14F-4D97-AF65-F5344CB8AC3E}">
        <p14:creationId xmlns:p14="http://schemas.microsoft.com/office/powerpoint/2010/main" xmlns="" val="128327614"/>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53333">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53333">
                                          <p:cBhvr additive="base">
                                            <p:cTn id="12" dur="750" fill="hold"/>
                                            <p:tgtEl>
                                              <p:spTgt spid="16"/>
                                            </p:tgtEl>
                                            <p:attrNameLst>
                                              <p:attrName>ppt_x</p:attrName>
                                            </p:attrNameLst>
                                          </p:cBhvr>
                                          <p:tavLst>
                                            <p:tav tm="0">
                                              <p:val>
                                                <p:strVal val="#ppt_x"/>
                                              </p:val>
                                            </p:tav>
                                            <p:tav tm="100000">
                                              <p:val>
                                                <p:strVal val="#ppt_x"/>
                                              </p:val>
                                            </p:tav>
                                          </p:tavLst>
                                        </p:anim>
                                        <p:anim calcmode="lin" valueType="num" p14:bounceEnd="53333">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750"/>
                                </p:stCondLst>
                                <p:childTnLst>
                                  <p:par>
                                    <p:cTn id="19" presetID="2" presetClass="entr" presetSubtype="1" fill="hold" nodeType="afterEffect" p14:presetBounceEnd="53333">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14:bounceEnd="53333">
                                          <p:cBhvr additive="base">
                                            <p:cTn id="21" dur="750" fill="hold"/>
                                            <p:tgtEl>
                                              <p:spTgt spid="19"/>
                                            </p:tgtEl>
                                            <p:attrNameLst>
                                              <p:attrName>ppt_x</p:attrName>
                                            </p:attrNameLst>
                                          </p:cBhvr>
                                          <p:tavLst>
                                            <p:tav tm="0">
                                              <p:val>
                                                <p:strVal val="#ppt_x"/>
                                              </p:val>
                                            </p:tav>
                                            <p:tav tm="100000">
                                              <p:val>
                                                <p:strVal val="#ppt_x"/>
                                              </p:val>
                                            </p:tav>
                                          </p:tavLst>
                                        </p:anim>
                                        <p:anim calcmode="lin" valueType="num" p14:bounceEnd="53333">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000"/>
                                </p:stCondLst>
                                <p:childTnLst>
                                  <p:par>
                                    <p:cTn id="28" presetID="2" presetClass="entr" presetSubtype="1" fill="hold" nodeType="afterEffect" p14:presetBounceEnd="53333">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14:bounceEnd="53333">
                                          <p:cBhvr additive="base">
                                            <p:cTn id="30" dur="750" fill="hold"/>
                                            <p:tgtEl>
                                              <p:spTgt spid="22"/>
                                            </p:tgtEl>
                                            <p:attrNameLst>
                                              <p:attrName>ppt_x</p:attrName>
                                            </p:attrNameLst>
                                          </p:cBhvr>
                                          <p:tavLst>
                                            <p:tav tm="0">
                                              <p:val>
                                                <p:strVal val="#ppt_x"/>
                                              </p:val>
                                            </p:tav>
                                            <p:tav tm="100000">
                                              <p:val>
                                                <p:strVal val="#ppt_x"/>
                                              </p:val>
                                            </p:tav>
                                          </p:tavLst>
                                        </p:anim>
                                        <p:anim calcmode="lin" valueType="num" p14:bounceEnd="53333">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375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4250"/>
                                </p:stCondLst>
                                <p:childTnLst>
                                  <p:par>
                                    <p:cTn id="37" presetID="2" presetClass="entr" presetSubtype="1" fill="hold" nodeType="afterEffect" p14:presetBounceEnd="53333">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14:bounceEnd="53333">
                                          <p:cBhvr additive="base">
                                            <p:cTn id="39" dur="750" fill="hold"/>
                                            <p:tgtEl>
                                              <p:spTgt spid="28"/>
                                            </p:tgtEl>
                                            <p:attrNameLst>
                                              <p:attrName>ppt_x</p:attrName>
                                            </p:attrNameLst>
                                          </p:cBhvr>
                                          <p:tavLst>
                                            <p:tav tm="0">
                                              <p:val>
                                                <p:strVal val="#ppt_x"/>
                                              </p:val>
                                            </p:tav>
                                            <p:tav tm="100000">
                                              <p:val>
                                                <p:strVal val="#ppt_x"/>
                                              </p:val>
                                            </p:tav>
                                          </p:tavLst>
                                        </p:anim>
                                        <p:anim calcmode="lin" valueType="num" p14:bounceEnd="53333">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5500"/>
                                </p:stCondLst>
                                <p:childTnLst>
                                  <p:par>
                                    <p:cTn id="46" presetID="2" presetClass="entr" presetSubtype="1" fill="hold" nodeType="afterEffect" p14:presetBounceEnd="53333">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14:bounceEnd="53333">
                                          <p:cBhvr additive="base">
                                            <p:cTn id="48" dur="750" fill="hold"/>
                                            <p:tgtEl>
                                              <p:spTgt spid="31"/>
                                            </p:tgtEl>
                                            <p:attrNameLst>
                                              <p:attrName>ppt_x</p:attrName>
                                            </p:attrNameLst>
                                          </p:cBhvr>
                                          <p:tavLst>
                                            <p:tav tm="0">
                                              <p:val>
                                                <p:strVal val="#ppt_x"/>
                                              </p:val>
                                            </p:tav>
                                            <p:tav tm="100000">
                                              <p:val>
                                                <p:strVal val="#ppt_x"/>
                                              </p:val>
                                            </p:tav>
                                          </p:tavLst>
                                        </p:anim>
                                        <p:anim calcmode="lin" valueType="num" p14:bounceEnd="53333">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625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750" fill="hold"/>
                                            <p:tgtEl>
                                              <p:spTgt spid="16"/>
                                            </p:tgtEl>
                                            <p:attrNameLst>
                                              <p:attrName>ppt_x</p:attrName>
                                            </p:attrNameLst>
                                          </p:cBhvr>
                                          <p:tavLst>
                                            <p:tav tm="0">
                                              <p:val>
                                                <p:strVal val="#ppt_x"/>
                                              </p:val>
                                            </p:tav>
                                            <p:tav tm="100000">
                                              <p:val>
                                                <p:strVal val="#ppt_x"/>
                                              </p:val>
                                            </p:tav>
                                          </p:tavLst>
                                        </p:anim>
                                        <p:anim calcmode="lin" valueType="num">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750"/>
                                </p:stCondLst>
                                <p:childTnLst>
                                  <p:par>
                                    <p:cTn id="19" presetID="2" presetClass="entr" presetSubtype="1"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ppt_x"/>
                                              </p:val>
                                            </p:tav>
                                            <p:tav tm="100000">
                                              <p:val>
                                                <p:strVal val="#ppt_x"/>
                                              </p:val>
                                            </p:tav>
                                          </p:tavLst>
                                        </p:anim>
                                        <p:anim calcmode="lin" valueType="num">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000"/>
                                </p:stCondLst>
                                <p:childTnLst>
                                  <p:par>
                                    <p:cTn id="28" presetID="2" presetClass="entr" presetSubtype="1"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750" fill="hold"/>
                                            <p:tgtEl>
                                              <p:spTgt spid="22"/>
                                            </p:tgtEl>
                                            <p:attrNameLst>
                                              <p:attrName>ppt_x</p:attrName>
                                            </p:attrNameLst>
                                          </p:cBhvr>
                                          <p:tavLst>
                                            <p:tav tm="0">
                                              <p:val>
                                                <p:strVal val="#ppt_x"/>
                                              </p:val>
                                            </p:tav>
                                            <p:tav tm="100000">
                                              <p:val>
                                                <p:strVal val="#ppt_x"/>
                                              </p:val>
                                            </p:tav>
                                          </p:tavLst>
                                        </p:anim>
                                        <p:anim calcmode="lin" valueType="num">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375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4250"/>
                                </p:stCondLst>
                                <p:childTnLst>
                                  <p:par>
                                    <p:cTn id="37" presetID="2" presetClass="entr" presetSubtype="1"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750" fill="hold"/>
                                            <p:tgtEl>
                                              <p:spTgt spid="28"/>
                                            </p:tgtEl>
                                            <p:attrNameLst>
                                              <p:attrName>ppt_x</p:attrName>
                                            </p:attrNameLst>
                                          </p:cBhvr>
                                          <p:tavLst>
                                            <p:tav tm="0">
                                              <p:val>
                                                <p:strVal val="#ppt_x"/>
                                              </p:val>
                                            </p:tav>
                                            <p:tav tm="100000">
                                              <p:val>
                                                <p:strVal val="#ppt_x"/>
                                              </p:val>
                                            </p:tav>
                                          </p:tavLst>
                                        </p:anim>
                                        <p:anim calcmode="lin" valueType="num">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5500"/>
                                </p:stCondLst>
                                <p:childTnLst>
                                  <p:par>
                                    <p:cTn id="46" presetID="2" presetClass="entr" presetSubtype="1"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750" fill="hold"/>
                                            <p:tgtEl>
                                              <p:spTgt spid="31"/>
                                            </p:tgtEl>
                                            <p:attrNameLst>
                                              <p:attrName>ppt_x</p:attrName>
                                            </p:attrNameLst>
                                          </p:cBhvr>
                                          <p:tavLst>
                                            <p:tav tm="0">
                                              <p:val>
                                                <p:strVal val="#ppt_x"/>
                                              </p:val>
                                            </p:tav>
                                            <p:tav tm="100000">
                                              <p:val>
                                                <p:strVal val="#ppt_x"/>
                                              </p:val>
                                            </p:tav>
                                          </p:tavLst>
                                        </p:anim>
                                        <p:anim calcmode="lin" valueType="num">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625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55"/>
          <p:cNvSpPr txBox="1">
            <a:spLocks noChangeArrowheads="1"/>
          </p:cNvSpPr>
          <p:nvPr/>
        </p:nvSpPr>
        <p:spPr bwMode="auto">
          <a:xfrm>
            <a:off x="952843" y="139511"/>
            <a:ext cx="2395021"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 </a:t>
            </a:r>
            <a:endPar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aphicFrame>
        <p:nvGraphicFramePr>
          <p:cNvPr id="31" name="图表 30"/>
          <p:cNvGraphicFramePr/>
          <p:nvPr>
            <p:extLst/>
          </p:nvPr>
        </p:nvGraphicFramePr>
        <p:xfrm>
          <a:off x="683568" y="1840116"/>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图表 31"/>
          <p:cNvGraphicFramePr/>
          <p:nvPr>
            <p:extLst/>
          </p:nvPr>
        </p:nvGraphicFramePr>
        <p:xfrm>
          <a:off x="5832140" y="1840116"/>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2" name="图表 61"/>
          <p:cNvGraphicFramePr/>
          <p:nvPr>
            <p:extLst/>
          </p:nvPr>
        </p:nvGraphicFramePr>
        <p:xfrm>
          <a:off x="3275856" y="1840116"/>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63" name="文本框 13"/>
          <p:cNvSpPr txBox="1"/>
          <p:nvPr/>
        </p:nvSpPr>
        <p:spPr>
          <a:xfrm>
            <a:off x="1151620" y="2553881"/>
            <a:ext cx="1728192"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smtClean="0">
                <a:ln>
                  <a:noFill/>
                </a:ln>
                <a:solidFill>
                  <a:prstClr val="black"/>
                </a:solidFill>
                <a:effectLst/>
                <a:uLnTx/>
                <a:uFillTx/>
                <a:latin typeface="Calibri Light" panose="020F0302020204030204" pitchFamily="34" charset="0"/>
                <a:ea typeface="华文细黑" pitchFamily="2" charset="-122"/>
              </a:rPr>
              <a:t>75%</a:t>
            </a:r>
            <a:endParaRPr kumimoji="0" lang="zh-CN" altLang="en-US" sz="3200" b="0" i="0" u="none" strike="noStrike" kern="1200" cap="none" spc="0" normalizeH="0" baseline="0" noProof="0" dirty="0">
              <a:ln>
                <a:noFill/>
              </a:ln>
              <a:solidFill>
                <a:prstClr val="black"/>
              </a:solidFill>
              <a:effectLst/>
              <a:uLnTx/>
              <a:uFillTx/>
              <a:latin typeface="Calibri Light" panose="020F0302020204030204" pitchFamily="34" charset="0"/>
              <a:ea typeface="华文细黑" pitchFamily="2" charset="-122"/>
            </a:endParaRPr>
          </a:p>
        </p:txBody>
      </p:sp>
      <p:sp>
        <p:nvSpPr>
          <p:cNvPr id="64" name="文本框 14"/>
          <p:cNvSpPr txBox="1"/>
          <p:nvPr/>
        </p:nvSpPr>
        <p:spPr>
          <a:xfrm>
            <a:off x="3797914" y="2563039"/>
            <a:ext cx="1728192"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smtClean="0">
                <a:ln>
                  <a:noFill/>
                </a:ln>
                <a:solidFill>
                  <a:prstClr val="black"/>
                </a:solidFill>
                <a:effectLst/>
                <a:uLnTx/>
                <a:uFillTx/>
                <a:latin typeface="Calibri Light" panose="020F0302020204030204" pitchFamily="34" charset="0"/>
                <a:ea typeface="华文细黑" pitchFamily="2" charset="-122"/>
              </a:rPr>
              <a:t>50%</a:t>
            </a:r>
            <a:endParaRPr kumimoji="0" lang="zh-CN" altLang="en-US" sz="3200" b="0" i="0" u="none" strike="noStrike" kern="1200" cap="none" spc="0" normalizeH="0" baseline="0" noProof="0" dirty="0">
              <a:ln>
                <a:noFill/>
              </a:ln>
              <a:solidFill>
                <a:prstClr val="black"/>
              </a:solidFill>
              <a:effectLst/>
              <a:uLnTx/>
              <a:uFillTx/>
              <a:latin typeface="Calibri Light" panose="020F0302020204030204" pitchFamily="34" charset="0"/>
              <a:ea typeface="华文细黑" pitchFamily="2" charset="-122"/>
            </a:endParaRPr>
          </a:p>
        </p:txBody>
      </p:sp>
      <p:sp>
        <p:nvSpPr>
          <p:cNvPr id="65" name="文本框 15"/>
          <p:cNvSpPr txBox="1"/>
          <p:nvPr/>
        </p:nvSpPr>
        <p:spPr>
          <a:xfrm>
            <a:off x="6300192" y="2563039"/>
            <a:ext cx="1728192"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smtClean="0">
                <a:ln>
                  <a:noFill/>
                </a:ln>
                <a:solidFill>
                  <a:prstClr val="black"/>
                </a:solidFill>
                <a:effectLst/>
                <a:uLnTx/>
                <a:uFillTx/>
                <a:latin typeface="Calibri Light" panose="020F0302020204030204" pitchFamily="34" charset="0"/>
                <a:ea typeface="华文细黑" pitchFamily="2" charset="-122"/>
              </a:rPr>
              <a:t>25%</a:t>
            </a:r>
            <a:endParaRPr kumimoji="0" lang="zh-CN" altLang="en-US" sz="3200" b="0" i="0" u="none" strike="noStrike" kern="1200" cap="none" spc="0" normalizeH="0" baseline="0" noProof="0" dirty="0">
              <a:ln>
                <a:noFill/>
              </a:ln>
              <a:solidFill>
                <a:prstClr val="black"/>
              </a:solidFill>
              <a:effectLst/>
              <a:uLnTx/>
              <a:uFillTx/>
              <a:latin typeface="Calibri Light" panose="020F0302020204030204" pitchFamily="34" charset="0"/>
              <a:ea typeface="华文细黑" pitchFamily="2" charset="-122"/>
            </a:endParaRPr>
          </a:p>
        </p:txBody>
      </p:sp>
      <p:sp>
        <p:nvSpPr>
          <p:cNvPr id="66" name="文本框 7"/>
          <p:cNvSpPr txBox="1">
            <a:spLocks noChangeArrowheads="1"/>
          </p:cNvSpPr>
          <p:nvPr/>
        </p:nvSpPr>
        <p:spPr bwMode="auto">
          <a:xfrm>
            <a:off x="1115616" y="3795886"/>
            <a:ext cx="1811483" cy="10427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rPr>
              <a:t>添加文本信息</a:t>
            </a:r>
            <a:endParaRPr kumimoji="0" lang="en-US" altLang="zh-CN"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endParaRPr>
          </a:p>
          <a:p>
            <a:pPr marL="0" marR="0" lvl="0" indent="0" algn="ctr" defTabSz="914400" rtl="0" eaLnBrk="1" fontAlgn="base" latinLnBrk="0" hangingPunct="1">
              <a:lnSpc>
                <a:spcPct val="150000"/>
              </a:lnSpc>
              <a:spcBef>
                <a:spcPts val="30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此处</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rPr>
              <a:t>添加说明文字添加</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说明文字添加说明</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rPr>
              <a:t>文字</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sp>
        <p:nvSpPr>
          <p:cNvPr id="67" name="文本框 7"/>
          <p:cNvSpPr txBox="1">
            <a:spLocks noChangeArrowheads="1"/>
          </p:cNvSpPr>
          <p:nvPr/>
        </p:nvSpPr>
        <p:spPr bwMode="auto">
          <a:xfrm>
            <a:off x="3684261" y="3795886"/>
            <a:ext cx="1811483" cy="10427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rPr>
              <a:t>添加文本信息</a:t>
            </a:r>
            <a:endParaRPr kumimoji="0" lang="en-US" altLang="zh-CN"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endParaRPr>
          </a:p>
          <a:p>
            <a:pPr marL="0" marR="0" lvl="0" indent="0" algn="ctr" defTabSz="914400" rtl="0" eaLnBrk="1" fontAlgn="base" latinLnBrk="0" hangingPunct="1">
              <a:lnSpc>
                <a:spcPct val="150000"/>
              </a:lnSpc>
              <a:spcBef>
                <a:spcPts val="30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此处添加说明文字添加说明文字添加说明文字</a:t>
            </a:r>
          </a:p>
        </p:txBody>
      </p:sp>
      <p:sp>
        <p:nvSpPr>
          <p:cNvPr id="68" name="文本框 7"/>
          <p:cNvSpPr txBox="1">
            <a:spLocks noChangeArrowheads="1"/>
          </p:cNvSpPr>
          <p:nvPr/>
        </p:nvSpPr>
        <p:spPr bwMode="auto">
          <a:xfrm>
            <a:off x="6240545" y="3795886"/>
            <a:ext cx="1811483" cy="10427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rPr>
              <a:t>添加文本信息</a:t>
            </a:r>
            <a:endParaRPr kumimoji="0" lang="en-US" altLang="zh-CN"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endParaRPr>
          </a:p>
          <a:p>
            <a:pPr marL="0" marR="0" lvl="0" indent="0" algn="ctr" defTabSz="914400" rtl="0" eaLnBrk="1" fontAlgn="base" latinLnBrk="0" hangingPunct="1">
              <a:lnSpc>
                <a:spcPct val="150000"/>
              </a:lnSpc>
              <a:spcBef>
                <a:spcPts val="30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此处添加说明文字添加说明文字添加说明文字</a:t>
            </a:r>
          </a:p>
        </p:txBody>
      </p:sp>
      <p:sp>
        <p:nvSpPr>
          <p:cNvPr id="69" name="文本框 7"/>
          <p:cNvSpPr txBox="1">
            <a:spLocks noChangeArrowheads="1"/>
          </p:cNvSpPr>
          <p:nvPr/>
        </p:nvSpPr>
        <p:spPr bwMode="auto">
          <a:xfrm>
            <a:off x="1187624" y="843558"/>
            <a:ext cx="6905528" cy="10133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rPr>
              <a:t>添加文本信息</a:t>
            </a:r>
            <a:endParaRPr kumimoji="0" lang="en-US" altLang="zh-CN" sz="18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endParaRPr>
          </a:p>
          <a:p>
            <a:pPr marL="0" marR="0" lvl="0" indent="0" algn="l" defTabSz="914400" rtl="0" eaLnBrk="1" fontAlgn="base" latinLnBrk="0" hangingPunct="1">
              <a:lnSpc>
                <a:spcPct val="150000"/>
              </a:lnSpc>
              <a:spcBef>
                <a:spcPts val="300"/>
              </a:spcBef>
              <a:spcAft>
                <a:spcPct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单击此处添加说明文字单击此处添加说明文字单击此处添加说明文字单击此处添加说明文字单击此处单击此处添加说明</a:t>
            </a: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rPr>
              <a:t>文字。</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xmlns="" val="2265614865"/>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450"/>
                            </p:stCondLst>
                            <p:childTnLst>
                              <p:par>
                                <p:cTn id="13" presetID="22" presetClass="entr" presetSubtype="8"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750"/>
                                        <p:tgtEl>
                                          <p:spTgt spid="69"/>
                                        </p:tgtEl>
                                      </p:cBhvr>
                                    </p:animEffect>
                                  </p:childTnLst>
                                </p:cTn>
                              </p:par>
                            </p:childTnLst>
                          </p:cTn>
                        </p:par>
                        <p:par>
                          <p:cTn id="16" fill="hold">
                            <p:stCondLst>
                              <p:cond delay="1200"/>
                            </p:stCondLst>
                            <p:childTnLst>
                              <p:par>
                                <p:cTn id="17" presetID="31"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 calcmode="lin" valueType="num">
                                      <p:cBhvr>
                                        <p:cTn id="21" dur="500" fill="hold"/>
                                        <p:tgtEl>
                                          <p:spTgt spid="31"/>
                                        </p:tgtEl>
                                        <p:attrNameLst>
                                          <p:attrName>style.rotation</p:attrName>
                                        </p:attrNameLst>
                                      </p:cBhvr>
                                      <p:tavLst>
                                        <p:tav tm="0">
                                          <p:val>
                                            <p:fltVal val="90"/>
                                          </p:val>
                                        </p:tav>
                                        <p:tav tm="100000">
                                          <p:val>
                                            <p:fltVal val="0"/>
                                          </p:val>
                                        </p:tav>
                                      </p:tavLst>
                                    </p:anim>
                                    <p:animEffect transition="in" filter="fade">
                                      <p:cBhvr>
                                        <p:cTn id="22" dur="500"/>
                                        <p:tgtEl>
                                          <p:spTgt spid="31"/>
                                        </p:tgtEl>
                                      </p:cBhvr>
                                    </p:animEffect>
                                  </p:childTnLst>
                                </p:cTn>
                              </p:par>
                            </p:childTnLst>
                          </p:cTn>
                        </p:par>
                        <p:par>
                          <p:cTn id="23" fill="hold">
                            <p:stCondLst>
                              <p:cond delay="1700"/>
                            </p:stCondLst>
                            <p:childTnLst>
                              <p:par>
                                <p:cTn id="24" presetID="45" presetClass="entr" presetSubtype="0" fill="hold" grpId="0" nodeType="after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500"/>
                                        <p:tgtEl>
                                          <p:spTgt spid="63"/>
                                        </p:tgtEl>
                                      </p:cBhvr>
                                    </p:animEffect>
                                    <p:anim calcmode="lin" valueType="num">
                                      <p:cBhvr>
                                        <p:cTn id="27" dur="500" fill="hold"/>
                                        <p:tgtEl>
                                          <p:spTgt spid="63"/>
                                        </p:tgtEl>
                                        <p:attrNameLst>
                                          <p:attrName>ppt_w</p:attrName>
                                        </p:attrNameLst>
                                      </p:cBhvr>
                                      <p:tavLst>
                                        <p:tav tm="0" fmla="#ppt_w*sin(2.5*pi*$)">
                                          <p:val>
                                            <p:fltVal val="0"/>
                                          </p:val>
                                        </p:tav>
                                        <p:tav tm="100000">
                                          <p:val>
                                            <p:fltVal val="1"/>
                                          </p:val>
                                        </p:tav>
                                      </p:tavLst>
                                    </p:anim>
                                    <p:anim calcmode="lin" valueType="num">
                                      <p:cBhvr>
                                        <p:cTn id="28" dur="500" fill="hold"/>
                                        <p:tgtEl>
                                          <p:spTgt spid="63"/>
                                        </p:tgtEl>
                                        <p:attrNameLst>
                                          <p:attrName>ppt_h</p:attrName>
                                        </p:attrNameLst>
                                      </p:cBhvr>
                                      <p:tavLst>
                                        <p:tav tm="0">
                                          <p:val>
                                            <p:strVal val="#ppt_h"/>
                                          </p:val>
                                        </p:tav>
                                        <p:tav tm="100000">
                                          <p:val>
                                            <p:strVal val="#ppt_h"/>
                                          </p:val>
                                        </p:tav>
                                      </p:tavLst>
                                    </p:anim>
                                  </p:childTnLst>
                                </p:cTn>
                              </p:par>
                            </p:childTnLst>
                          </p:cTn>
                        </p:par>
                        <p:par>
                          <p:cTn id="29" fill="hold">
                            <p:stCondLst>
                              <p:cond delay="2200"/>
                            </p:stCondLst>
                            <p:childTnLst>
                              <p:par>
                                <p:cTn id="30" presetID="22" presetClass="entr" presetSubtype="1" fill="hold" grpId="0" nodeType="after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wipe(up)">
                                      <p:cBhvr>
                                        <p:cTn id="32" dur="500"/>
                                        <p:tgtEl>
                                          <p:spTgt spid="66"/>
                                        </p:tgtEl>
                                      </p:cBhvr>
                                    </p:animEffect>
                                  </p:childTnLst>
                                </p:cTn>
                              </p:par>
                            </p:childTnLst>
                          </p:cTn>
                        </p:par>
                        <p:par>
                          <p:cTn id="33" fill="hold">
                            <p:stCondLst>
                              <p:cond delay="2700"/>
                            </p:stCondLst>
                            <p:childTnLst>
                              <p:par>
                                <p:cTn id="34" presetID="31" presetClass="entr" presetSubtype="0"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 calcmode="lin" valueType="num">
                                      <p:cBhvr>
                                        <p:cTn id="38" dur="500" fill="hold"/>
                                        <p:tgtEl>
                                          <p:spTgt spid="62"/>
                                        </p:tgtEl>
                                        <p:attrNameLst>
                                          <p:attrName>style.rotation</p:attrName>
                                        </p:attrNameLst>
                                      </p:cBhvr>
                                      <p:tavLst>
                                        <p:tav tm="0">
                                          <p:val>
                                            <p:fltVal val="90"/>
                                          </p:val>
                                        </p:tav>
                                        <p:tav tm="100000">
                                          <p:val>
                                            <p:fltVal val="0"/>
                                          </p:val>
                                        </p:tav>
                                      </p:tavLst>
                                    </p:anim>
                                    <p:animEffect transition="in" filter="fade">
                                      <p:cBhvr>
                                        <p:cTn id="39" dur="500"/>
                                        <p:tgtEl>
                                          <p:spTgt spid="62"/>
                                        </p:tgtEl>
                                      </p:cBhvr>
                                    </p:animEffect>
                                  </p:childTnLst>
                                </p:cTn>
                              </p:par>
                            </p:childTnLst>
                          </p:cTn>
                        </p:par>
                        <p:par>
                          <p:cTn id="40" fill="hold">
                            <p:stCondLst>
                              <p:cond delay="3200"/>
                            </p:stCondLst>
                            <p:childTnLst>
                              <p:par>
                                <p:cTn id="41" presetID="45" presetClass="entr" presetSubtype="0"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500"/>
                                        <p:tgtEl>
                                          <p:spTgt spid="64"/>
                                        </p:tgtEl>
                                      </p:cBhvr>
                                    </p:animEffect>
                                    <p:anim calcmode="lin" valueType="num">
                                      <p:cBhvr>
                                        <p:cTn id="44" dur="500" fill="hold"/>
                                        <p:tgtEl>
                                          <p:spTgt spid="64"/>
                                        </p:tgtEl>
                                        <p:attrNameLst>
                                          <p:attrName>ppt_w</p:attrName>
                                        </p:attrNameLst>
                                      </p:cBhvr>
                                      <p:tavLst>
                                        <p:tav tm="0" fmla="#ppt_w*sin(2.5*pi*$)">
                                          <p:val>
                                            <p:fltVal val="0"/>
                                          </p:val>
                                        </p:tav>
                                        <p:tav tm="100000">
                                          <p:val>
                                            <p:fltVal val="1"/>
                                          </p:val>
                                        </p:tav>
                                      </p:tavLst>
                                    </p:anim>
                                    <p:anim calcmode="lin" valueType="num">
                                      <p:cBhvr>
                                        <p:cTn id="45" dur="500" fill="hold"/>
                                        <p:tgtEl>
                                          <p:spTgt spid="64"/>
                                        </p:tgtEl>
                                        <p:attrNameLst>
                                          <p:attrName>ppt_h</p:attrName>
                                        </p:attrNameLst>
                                      </p:cBhvr>
                                      <p:tavLst>
                                        <p:tav tm="0">
                                          <p:val>
                                            <p:strVal val="#ppt_h"/>
                                          </p:val>
                                        </p:tav>
                                        <p:tav tm="100000">
                                          <p:val>
                                            <p:strVal val="#ppt_h"/>
                                          </p:val>
                                        </p:tav>
                                      </p:tavLst>
                                    </p:anim>
                                  </p:childTnLst>
                                </p:cTn>
                              </p:par>
                            </p:childTnLst>
                          </p:cTn>
                        </p:par>
                        <p:par>
                          <p:cTn id="46" fill="hold">
                            <p:stCondLst>
                              <p:cond delay="3700"/>
                            </p:stCondLst>
                            <p:childTnLst>
                              <p:par>
                                <p:cTn id="47" presetID="22" presetClass="entr" presetSubtype="1"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wipe(up)">
                                      <p:cBhvr>
                                        <p:cTn id="49" dur="500"/>
                                        <p:tgtEl>
                                          <p:spTgt spid="67"/>
                                        </p:tgtEl>
                                      </p:cBhvr>
                                    </p:animEffect>
                                  </p:childTnLst>
                                </p:cTn>
                              </p:par>
                            </p:childTnLst>
                          </p:cTn>
                        </p:par>
                        <p:par>
                          <p:cTn id="50" fill="hold">
                            <p:stCondLst>
                              <p:cond delay="4200"/>
                            </p:stCondLst>
                            <p:childTnLst>
                              <p:par>
                                <p:cTn id="51" presetID="31"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 calcmode="lin" valueType="num">
                                      <p:cBhvr>
                                        <p:cTn id="55" dur="500" fill="hold"/>
                                        <p:tgtEl>
                                          <p:spTgt spid="32"/>
                                        </p:tgtEl>
                                        <p:attrNameLst>
                                          <p:attrName>style.rotation</p:attrName>
                                        </p:attrNameLst>
                                      </p:cBhvr>
                                      <p:tavLst>
                                        <p:tav tm="0">
                                          <p:val>
                                            <p:fltVal val="90"/>
                                          </p:val>
                                        </p:tav>
                                        <p:tav tm="100000">
                                          <p:val>
                                            <p:fltVal val="0"/>
                                          </p:val>
                                        </p:tav>
                                      </p:tavLst>
                                    </p:anim>
                                    <p:animEffect transition="in" filter="fade">
                                      <p:cBhvr>
                                        <p:cTn id="56" dur="500"/>
                                        <p:tgtEl>
                                          <p:spTgt spid="32"/>
                                        </p:tgtEl>
                                      </p:cBhvr>
                                    </p:animEffect>
                                  </p:childTnLst>
                                </p:cTn>
                              </p:par>
                            </p:childTnLst>
                          </p:cTn>
                        </p:par>
                        <p:par>
                          <p:cTn id="57" fill="hold">
                            <p:stCondLst>
                              <p:cond delay="4700"/>
                            </p:stCondLst>
                            <p:childTnLst>
                              <p:par>
                                <p:cTn id="58" presetID="45" presetClass="entr" presetSubtype="0" fill="hold" grpId="0" nodeType="after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ppt_w</p:attrName>
                                        </p:attrNameLst>
                                      </p:cBhvr>
                                      <p:tavLst>
                                        <p:tav tm="0" fmla="#ppt_w*sin(2.5*pi*$)">
                                          <p:val>
                                            <p:fltVal val="0"/>
                                          </p:val>
                                        </p:tav>
                                        <p:tav tm="100000">
                                          <p:val>
                                            <p:fltVal val="1"/>
                                          </p:val>
                                        </p:tav>
                                      </p:tavLst>
                                    </p:anim>
                                    <p:anim calcmode="lin" valueType="num">
                                      <p:cBhvr>
                                        <p:cTn id="62" dur="500" fill="hold"/>
                                        <p:tgtEl>
                                          <p:spTgt spid="65"/>
                                        </p:tgtEl>
                                        <p:attrNameLst>
                                          <p:attrName>ppt_h</p:attrName>
                                        </p:attrNameLst>
                                      </p:cBhvr>
                                      <p:tavLst>
                                        <p:tav tm="0">
                                          <p:val>
                                            <p:strVal val="#ppt_h"/>
                                          </p:val>
                                        </p:tav>
                                        <p:tav tm="100000">
                                          <p:val>
                                            <p:strVal val="#ppt_h"/>
                                          </p:val>
                                        </p:tav>
                                      </p:tavLst>
                                    </p:anim>
                                  </p:childTnLst>
                                </p:cTn>
                              </p:par>
                            </p:childTnLst>
                          </p:cTn>
                        </p:par>
                        <p:par>
                          <p:cTn id="63" fill="hold">
                            <p:stCondLst>
                              <p:cond delay="5200"/>
                            </p:stCondLst>
                            <p:childTnLst>
                              <p:par>
                                <p:cTn id="64" presetID="22" presetClass="entr" presetSubtype="1" fill="hold" grpId="0" nodeType="afterEffect">
                                  <p:stCondLst>
                                    <p:cond delay="0"/>
                                  </p:stCondLst>
                                  <p:childTnLst>
                                    <p:set>
                                      <p:cBhvr>
                                        <p:cTn id="65" dur="1" fill="hold">
                                          <p:stCondLst>
                                            <p:cond delay="0"/>
                                          </p:stCondLst>
                                        </p:cTn>
                                        <p:tgtEl>
                                          <p:spTgt spid="68"/>
                                        </p:tgtEl>
                                        <p:attrNameLst>
                                          <p:attrName>style.visibility</p:attrName>
                                        </p:attrNameLst>
                                      </p:cBhvr>
                                      <p:to>
                                        <p:strVal val="visible"/>
                                      </p:to>
                                    </p:set>
                                    <p:animEffect transition="in" filter="wipe(up)">
                                      <p:cBhvr>
                                        <p:cTn id="6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31" grpId="0">
        <p:bldAsOne/>
      </p:bldGraphic>
      <p:bldGraphic spid="32" grpId="0">
        <p:bldAsOne/>
      </p:bldGraphic>
      <p:bldGraphic spid="62" grpId="0">
        <p:bldAsOne/>
      </p:bldGraphic>
      <p:bldP spid="63" grpId="0"/>
      <p:bldP spid="64" grpId="0"/>
      <p:bldP spid="65" grpId="0"/>
      <p:bldP spid="66" grpId="0"/>
      <p:bldP spid="67" grpId="0"/>
      <p:bldP spid="68" grpId="0"/>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3849319" y="3567677"/>
            <a:ext cx="3071393" cy="536038"/>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3"/>
          </a:solidFill>
          <a:ln w="9525" cap="flat" cmpd="sng" algn="ctr">
            <a:noFill/>
            <a:prstDash val="solid"/>
            <a:round/>
            <a:headEnd type="none" w="med" len="med"/>
            <a:tailEnd type="none" w="med" len="med"/>
          </a:ln>
          <a:effectLst/>
          <a:extLst/>
        </p:spPr>
        <p:txBody>
          <a:bodyPr/>
          <a:lstStyle/>
          <a:p>
            <a:pPr marL="0" marR="0" lvl="0" indent="0" algn="l" defTabSz="860085"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prstClr val="black"/>
              </a:solidFill>
              <a:effectLst/>
              <a:uLnTx/>
              <a:uFillTx/>
              <a:latin typeface="Arial" pitchFamily="34" charset="0"/>
              <a:ea typeface="微软雅黑"/>
              <a:cs typeface="+mn-cs"/>
            </a:endParaRPr>
          </a:p>
        </p:txBody>
      </p:sp>
      <p:sp>
        <p:nvSpPr>
          <p:cNvPr id="27" name="圆角矩形 5"/>
          <p:cNvSpPr>
            <a:spLocks/>
          </p:cNvSpPr>
          <p:nvPr/>
        </p:nvSpPr>
        <p:spPr bwMode="auto">
          <a:xfrm>
            <a:off x="3849319" y="1229416"/>
            <a:ext cx="3071393" cy="534545"/>
          </a:xfrm>
          <a:custGeom>
            <a:avLst/>
            <a:gdLst>
              <a:gd name="T0" fmla="*/ 0 w 3265930"/>
              <a:gd name="T1" fmla="*/ 0 h 569236"/>
              <a:gd name="T2" fmla="*/ 2980909 w 3265930"/>
              <a:gd name="T3" fmla="*/ 0 h 569236"/>
              <a:gd name="T4" fmla="*/ 3265488 w 3265930"/>
              <a:gd name="T5" fmla="*/ 284163 h 569236"/>
              <a:gd name="T6" fmla="*/ 2980909 w 3265930"/>
              <a:gd name="T7" fmla="*/ 568325 h 569236"/>
              <a:gd name="T8" fmla="*/ 0 w 3265930"/>
              <a:gd name="T9" fmla="*/ 568325 h 569236"/>
              <a:gd name="T10" fmla="*/ 0 w 3265930"/>
              <a:gd name="T11" fmla="*/ 0 h 5692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chemeClr val="accent1"/>
          </a:solidFill>
          <a:ln w="9525" cap="flat" cmpd="sng" algn="ctr">
            <a:noFill/>
            <a:prstDash val="solid"/>
            <a:round/>
            <a:headEnd type="none" w="med" len="med"/>
            <a:tailEnd type="none" w="med" len="me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28" name="TextBox 27"/>
          <p:cNvSpPr txBox="1"/>
          <p:nvPr/>
        </p:nvSpPr>
        <p:spPr>
          <a:xfrm>
            <a:off x="4454043" y="1308554"/>
            <a:ext cx="1867819" cy="381771"/>
          </a:xfrm>
          <a:prstGeom prst="rect">
            <a:avLst/>
          </a:prstGeom>
          <a:noFill/>
        </p:spPr>
        <p:txBody>
          <a:bodyPr wrap="none">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881" b="0" i="0" u="none" strike="noStrike" kern="1200" cap="none" spc="0" normalizeH="0" baseline="0" noProof="0" dirty="0">
                <a:ln>
                  <a:noFill/>
                </a:ln>
                <a:solidFill>
                  <a:srgbClr val="F8F8F8"/>
                </a:solidFill>
                <a:effectLst/>
                <a:uLnTx/>
                <a:uFillTx/>
                <a:latin typeface="微软雅黑"/>
                <a:ea typeface="微软雅黑"/>
                <a:cs typeface="+mn-cs"/>
              </a:rPr>
              <a:t>请输入您的标题</a:t>
            </a:r>
          </a:p>
        </p:txBody>
      </p:sp>
      <p:sp>
        <p:nvSpPr>
          <p:cNvPr id="29" name="空心弧 28"/>
          <p:cNvSpPr/>
          <p:nvPr/>
        </p:nvSpPr>
        <p:spPr bwMode="auto">
          <a:xfrm flipV="1">
            <a:off x="1591689" y="809844"/>
            <a:ext cx="1373690" cy="1373690"/>
          </a:xfrm>
          <a:prstGeom prst="blockArc">
            <a:avLst>
              <a:gd name="adj1" fmla="val 5423681"/>
              <a:gd name="adj2" fmla="val 20860726"/>
              <a:gd name="adj3" fmla="val 17514"/>
            </a:avLst>
          </a:prstGeom>
          <a:solidFill>
            <a:schemeClr val="bg2"/>
          </a:solidFill>
          <a:ln w="9525" cap="flat" cmpd="sng" algn="ctr">
            <a:noFill/>
            <a:prstDash val="solid"/>
            <a:round/>
            <a:headEnd type="none" w="med" len="med"/>
            <a:tailEnd type="none" w="med" len="med"/>
          </a:ln>
          <a:effectLst/>
          <a:extLst/>
        </p:spPr>
        <p:txBody>
          <a:bodyPr/>
          <a:lstStyle/>
          <a:p>
            <a:pPr marL="0" marR="0" lvl="0" indent="0" algn="l" defTabSz="860085"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prstClr val="black"/>
              </a:solidFill>
              <a:effectLst/>
              <a:uLnTx/>
              <a:uFillTx/>
              <a:latin typeface="Arial" pitchFamily="34" charset="0"/>
              <a:ea typeface="微软雅黑"/>
              <a:cs typeface="+mn-cs"/>
            </a:endParaRPr>
          </a:p>
        </p:txBody>
      </p:sp>
      <p:sp>
        <p:nvSpPr>
          <p:cNvPr id="30" name="空心弧 29"/>
          <p:cNvSpPr/>
          <p:nvPr/>
        </p:nvSpPr>
        <p:spPr bwMode="auto">
          <a:xfrm rot="10800000" flipV="1">
            <a:off x="2695122" y="1054719"/>
            <a:ext cx="1373690" cy="1373690"/>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a:extLst/>
        </p:spPr>
        <p:txBody>
          <a:bodyPr/>
          <a:lstStyle/>
          <a:p>
            <a:pPr marL="0" marR="0" lvl="0" indent="0" algn="l" defTabSz="860085"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prstClr val="black"/>
              </a:solidFill>
              <a:effectLst/>
              <a:uLnTx/>
              <a:uFillTx/>
              <a:latin typeface="Arial" pitchFamily="34" charset="0"/>
              <a:ea typeface="微软雅黑"/>
              <a:cs typeface="+mn-cs"/>
            </a:endParaRPr>
          </a:p>
        </p:txBody>
      </p:sp>
      <p:sp>
        <p:nvSpPr>
          <p:cNvPr id="31" name="空心弧 30"/>
          <p:cNvSpPr/>
          <p:nvPr/>
        </p:nvSpPr>
        <p:spPr bwMode="auto">
          <a:xfrm rot="4631022" flipV="1">
            <a:off x="2726477" y="2193986"/>
            <a:ext cx="1373690" cy="1373690"/>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a:extLst/>
        </p:spPr>
        <p:txBody>
          <a:bodyPr/>
          <a:lstStyle/>
          <a:p>
            <a:pPr marL="0" marR="0" lvl="0" indent="0" algn="l" defTabSz="860085"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prstClr val="black"/>
              </a:solidFill>
              <a:effectLst/>
              <a:uLnTx/>
              <a:uFillTx/>
              <a:latin typeface="Arial" pitchFamily="34" charset="0"/>
              <a:ea typeface="微软雅黑"/>
              <a:cs typeface="+mn-cs"/>
            </a:endParaRPr>
          </a:p>
        </p:txBody>
      </p:sp>
      <p:sp>
        <p:nvSpPr>
          <p:cNvPr id="32" name="空心弧 31"/>
          <p:cNvSpPr/>
          <p:nvPr/>
        </p:nvSpPr>
        <p:spPr bwMode="auto">
          <a:xfrm>
            <a:off x="1612593" y="3567676"/>
            <a:ext cx="1373690" cy="1375184"/>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a:extLst/>
        </p:spPr>
        <p:txBody>
          <a:bodyPr/>
          <a:lstStyle/>
          <a:p>
            <a:pPr marL="0" marR="0" lvl="0" indent="0" algn="l" defTabSz="860085"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prstClr val="black"/>
              </a:solidFill>
              <a:effectLst/>
              <a:uLnTx/>
              <a:uFillTx/>
              <a:latin typeface="Arial" pitchFamily="34" charset="0"/>
              <a:ea typeface="微软雅黑"/>
              <a:cs typeface="+mn-cs"/>
            </a:endParaRPr>
          </a:p>
        </p:txBody>
      </p:sp>
      <p:sp>
        <p:nvSpPr>
          <p:cNvPr id="33" name="空心弧 32"/>
          <p:cNvSpPr/>
          <p:nvPr/>
        </p:nvSpPr>
        <p:spPr bwMode="auto">
          <a:xfrm rot="10800000">
            <a:off x="2714532" y="3322801"/>
            <a:ext cx="1373690" cy="1373690"/>
          </a:xfrm>
          <a:prstGeom prst="blockArc">
            <a:avLst>
              <a:gd name="adj1" fmla="val 5423681"/>
              <a:gd name="adj2" fmla="val 20860726"/>
              <a:gd name="adj3" fmla="val 17514"/>
            </a:avLst>
          </a:prstGeom>
          <a:solidFill>
            <a:schemeClr val="accent3"/>
          </a:solidFill>
          <a:ln w="9525" cap="flat" cmpd="sng" algn="ctr">
            <a:noFill/>
            <a:prstDash val="solid"/>
            <a:round/>
            <a:headEnd type="none" w="med" len="med"/>
            <a:tailEnd type="none" w="med" len="med"/>
          </a:ln>
          <a:effectLst/>
          <a:extLst/>
        </p:spPr>
        <p:txBody>
          <a:bodyPr/>
          <a:lstStyle/>
          <a:p>
            <a:pPr marL="0" marR="0" lvl="0" indent="0" algn="l" defTabSz="860085"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prstClr val="black"/>
              </a:solidFill>
              <a:effectLst/>
              <a:uLnTx/>
              <a:uFillTx/>
              <a:latin typeface="Arial" pitchFamily="34" charset="0"/>
              <a:ea typeface="微软雅黑"/>
              <a:cs typeface="+mn-cs"/>
            </a:endParaRPr>
          </a:p>
        </p:txBody>
      </p:sp>
      <p:sp>
        <p:nvSpPr>
          <p:cNvPr id="34" name="TextBox 33"/>
          <p:cNvSpPr txBox="1"/>
          <p:nvPr/>
        </p:nvSpPr>
        <p:spPr>
          <a:xfrm>
            <a:off x="3157996" y="1417552"/>
            <a:ext cx="508473" cy="671274"/>
          </a:xfrm>
          <a:prstGeom prst="rect">
            <a:avLst/>
          </a:prstGeom>
          <a:noFill/>
        </p:spPr>
        <p:txBody>
          <a:bodyPr wrap="none">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en-US" altLang="zh-CN" sz="3762" b="1" i="0" u="none" strike="noStrike" kern="1200" cap="none" spc="0" normalizeH="0" baseline="0" noProof="0" dirty="0">
                <a:ln>
                  <a:noFill/>
                </a:ln>
                <a:solidFill>
                  <a:srgbClr val="C00000"/>
                </a:solidFill>
                <a:effectLst/>
                <a:uLnTx/>
                <a:uFillTx/>
                <a:latin typeface="微软雅黑"/>
                <a:ea typeface="微软雅黑"/>
                <a:cs typeface="+mn-cs"/>
              </a:rPr>
              <a:t>A</a:t>
            </a:r>
            <a:endParaRPr kumimoji="0" lang="zh-CN" altLang="en-US" sz="3762" b="1" i="0" u="none" strike="noStrike" kern="1200" cap="none" spc="0" normalizeH="0" baseline="0" noProof="0" dirty="0">
              <a:ln>
                <a:noFill/>
              </a:ln>
              <a:solidFill>
                <a:srgbClr val="C00000"/>
              </a:solidFill>
              <a:effectLst/>
              <a:uLnTx/>
              <a:uFillTx/>
              <a:latin typeface="微软雅黑"/>
              <a:ea typeface="微软雅黑"/>
              <a:cs typeface="+mn-cs"/>
            </a:endParaRPr>
          </a:p>
        </p:txBody>
      </p:sp>
      <p:sp>
        <p:nvSpPr>
          <p:cNvPr id="35" name="TextBox 34"/>
          <p:cNvSpPr txBox="1"/>
          <p:nvPr/>
        </p:nvSpPr>
        <p:spPr>
          <a:xfrm>
            <a:off x="3157995" y="3688621"/>
            <a:ext cx="476412" cy="671274"/>
          </a:xfrm>
          <a:prstGeom prst="rect">
            <a:avLst/>
          </a:prstGeom>
          <a:noFill/>
        </p:spPr>
        <p:txBody>
          <a:bodyPr wrap="none">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en-US" altLang="zh-CN" sz="3762" b="1" i="0" u="none" strike="noStrike" kern="1200" cap="none" spc="0" normalizeH="0" baseline="0" noProof="0" dirty="0">
                <a:ln>
                  <a:noFill/>
                </a:ln>
                <a:solidFill>
                  <a:srgbClr val="C00000"/>
                </a:solidFill>
                <a:effectLst/>
                <a:uLnTx/>
                <a:uFillTx/>
                <a:latin typeface="微软雅黑"/>
                <a:ea typeface="微软雅黑"/>
                <a:cs typeface="+mn-cs"/>
              </a:rPr>
              <a:t>B</a:t>
            </a:r>
            <a:endParaRPr kumimoji="0" lang="zh-CN" altLang="en-US" sz="3762" b="1" i="0" u="none" strike="noStrike" kern="1200" cap="none" spc="0" normalizeH="0" baseline="0" noProof="0" dirty="0">
              <a:ln>
                <a:noFill/>
              </a:ln>
              <a:solidFill>
                <a:srgbClr val="C00000"/>
              </a:solidFill>
              <a:effectLst/>
              <a:uLnTx/>
              <a:uFillTx/>
              <a:latin typeface="微软雅黑"/>
              <a:ea typeface="微软雅黑"/>
              <a:cs typeface="+mn-cs"/>
            </a:endParaRPr>
          </a:p>
        </p:txBody>
      </p:sp>
      <p:sp>
        <p:nvSpPr>
          <p:cNvPr id="36" name="TextBox 35"/>
          <p:cNvSpPr txBox="1"/>
          <p:nvPr/>
        </p:nvSpPr>
        <p:spPr>
          <a:xfrm>
            <a:off x="4236044" y="1920742"/>
            <a:ext cx="3992661" cy="700448"/>
          </a:xfrm>
          <a:prstGeom prst="rect">
            <a:avLst/>
          </a:prstGeom>
          <a:noFill/>
        </p:spPr>
        <p:txBody>
          <a:bodyPr>
            <a:spAutoFit/>
          </a:bodyPr>
          <a:lstStyle/>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lumMod val="50000"/>
                    <a:lumOff val="50000"/>
                  </a:prstClr>
                </a:solidFill>
                <a:effectLst/>
                <a:uLnTx/>
                <a:uFillTx/>
                <a:latin typeface="微软雅黑"/>
                <a:ea typeface="微软雅黑"/>
                <a:cs typeface="+mn-cs"/>
              </a:rPr>
              <a:t>这里输入您的文字这里输入您的文字这里输入您的文字这里输入您的文字这里输入您</a:t>
            </a:r>
          </a:p>
        </p:txBody>
      </p:sp>
      <p:sp>
        <p:nvSpPr>
          <p:cNvPr id="37" name="TextBox 36"/>
          <p:cNvSpPr txBox="1">
            <a:spLocks noChangeArrowheads="1"/>
          </p:cNvSpPr>
          <p:nvPr/>
        </p:nvSpPr>
        <p:spPr bwMode="auto">
          <a:xfrm>
            <a:off x="4236043" y="4082810"/>
            <a:ext cx="4061346" cy="700448"/>
          </a:xfrm>
          <a:prstGeom prst="rect">
            <a:avLst/>
          </a:prstGeom>
          <a:noFill/>
          <a:ln w="9525">
            <a:noFill/>
            <a:miter lim="800000"/>
            <a:headEnd/>
            <a:tailEnd/>
          </a:ln>
        </p:spPr>
        <p:txBody>
          <a:bodyPr>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317" b="0" i="0" u="none" strike="noStrike" kern="1200" cap="none" spc="0" normalizeH="0" baseline="0" noProof="0">
                <a:ln>
                  <a:noFill/>
                </a:ln>
                <a:solidFill>
                  <a:srgbClr val="7F7F7F"/>
                </a:solidFill>
                <a:effectLst/>
                <a:uLnTx/>
                <a:uFillTx/>
                <a:latin typeface="微软雅黑" pitchFamily="34" charset="-122"/>
                <a:ea typeface="微软雅黑" pitchFamily="34" charset="-122"/>
                <a:cs typeface="+mn-cs"/>
              </a:rPr>
              <a:t>这里输入您的文字这里输入您的文字这里输入您的文字这里输入您的文字这里输入您</a:t>
            </a:r>
          </a:p>
        </p:txBody>
      </p:sp>
      <p:sp>
        <p:nvSpPr>
          <p:cNvPr id="38" name="TextBox 37"/>
          <p:cNvSpPr txBox="1"/>
          <p:nvPr/>
        </p:nvSpPr>
        <p:spPr>
          <a:xfrm>
            <a:off x="4454043" y="3657265"/>
            <a:ext cx="1867819" cy="381771"/>
          </a:xfrm>
          <a:prstGeom prst="rect">
            <a:avLst/>
          </a:prstGeom>
          <a:noFill/>
        </p:spPr>
        <p:txBody>
          <a:bodyPr wrap="none">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881" b="0" i="0" u="none" strike="noStrike" kern="1200" cap="none" spc="0" normalizeH="0" baseline="0" noProof="0" dirty="0">
                <a:ln>
                  <a:noFill/>
                </a:ln>
                <a:solidFill>
                  <a:srgbClr val="F8F8F8"/>
                </a:solidFill>
                <a:effectLst/>
                <a:uLnTx/>
                <a:uFillTx/>
                <a:latin typeface="微软雅黑"/>
                <a:ea typeface="微软雅黑"/>
                <a:cs typeface="+mn-cs"/>
              </a:rPr>
              <a:t>请输入您的标题</a:t>
            </a:r>
          </a:p>
        </p:txBody>
      </p:sp>
    </p:spTree>
    <p:extLst>
      <p:ext uri="{BB962C8B-B14F-4D97-AF65-F5344CB8AC3E}">
        <p14:creationId xmlns:p14="http://schemas.microsoft.com/office/powerpoint/2010/main" xmlns="" val="4238134553"/>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par>
                          <p:cTn id="20" fill="hold" nodeType="afterGroup">
                            <p:stCondLst>
                              <p:cond delay="2000"/>
                            </p:stCondLst>
                            <p:childTnLst>
                              <p:par>
                                <p:cTn id="21" presetID="22" presetClass="entr" presetSubtype="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right)">
                                      <p:cBhvr>
                                        <p:cTn id="23" dur="500"/>
                                        <p:tgtEl>
                                          <p:spTgt spid="32"/>
                                        </p:tgtEl>
                                      </p:cBhvr>
                                    </p:animEffect>
                                  </p:childTnLst>
                                </p:cTn>
                              </p:par>
                            </p:childTnLst>
                          </p:cTn>
                        </p:par>
                        <p:par>
                          <p:cTn id="24" fill="hold" nodeType="afterGroup">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nodeType="afterGroup">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8"/>
                                        </p:tgtEl>
                                        <p:attrNameLst>
                                          <p:attrName>style.visibility</p:attrName>
                                        </p:attrNameLst>
                                      </p:cBhvr>
                                      <p:to>
                                        <p:strVal val="visible"/>
                                      </p:to>
                                    </p:set>
                                    <p:anim calcmode="lin" valueType="num">
                                      <p:cBhvr>
                                        <p:cTn id="36"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28"/>
                                        </p:tgtEl>
                                        <p:attrNameLst>
                                          <p:attrName>ppt_y</p:attrName>
                                        </p:attrNameLst>
                                      </p:cBhvr>
                                      <p:tavLst>
                                        <p:tav tm="0">
                                          <p:val>
                                            <p:strVal val="#ppt_y"/>
                                          </p:val>
                                        </p:tav>
                                        <p:tav tm="100000">
                                          <p:val>
                                            <p:strVal val="#ppt_y"/>
                                          </p:val>
                                        </p:tav>
                                      </p:tavLst>
                                    </p:anim>
                                    <p:anim calcmode="lin" valueType="num">
                                      <p:cBhvr>
                                        <p:cTn id="38"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28"/>
                                        </p:tgtEl>
                                      </p:cBhvr>
                                    </p:animEffect>
                                  </p:childTnLst>
                                </p:cTn>
                              </p:par>
                            </p:childTnLst>
                          </p:cTn>
                        </p:par>
                        <p:par>
                          <p:cTn id="41" fill="hold" nodeType="afterGroup">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anim calcmode="lin" valueType="num">
                                      <p:cBhvr>
                                        <p:cTn id="45" dur="500" fill="hold"/>
                                        <p:tgtEl>
                                          <p:spTgt spid="36"/>
                                        </p:tgtEl>
                                        <p:attrNameLst>
                                          <p:attrName>ppt_x</p:attrName>
                                        </p:attrNameLst>
                                      </p:cBhvr>
                                      <p:tavLst>
                                        <p:tav tm="0">
                                          <p:val>
                                            <p:strVal val="#ppt_x"/>
                                          </p:val>
                                        </p:tav>
                                        <p:tav tm="100000">
                                          <p:val>
                                            <p:strVal val="#ppt_x"/>
                                          </p:val>
                                        </p:tav>
                                      </p:tavLst>
                                    </p:anim>
                                    <p:anim calcmode="lin" valueType="num">
                                      <p:cBhvr>
                                        <p:cTn id="46" dur="500" fill="hold"/>
                                        <p:tgtEl>
                                          <p:spTgt spid="36"/>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0-#ppt_w/2"/>
                                          </p:val>
                                        </p:tav>
                                        <p:tav tm="100000">
                                          <p:val>
                                            <p:strVal val="#ppt_x"/>
                                          </p:val>
                                        </p:tav>
                                      </p:tavLst>
                                    </p:anim>
                                    <p:anim calcmode="lin" valueType="num">
                                      <p:cBhvr additive="base">
                                        <p:cTn id="51" dur="500" fill="hold"/>
                                        <p:tgtEl>
                                          <p:spTgt spid="35"/>
                                        </p:tgtEl>
                                        <p:attrNameLst>
                                          <p:attrName>ppt_y</p:attrName>
                                        </p:attrNameLst>
                                      </p:cBhvr>
                                      <p:tavLst>
                                        <p:tav tm="0">
                                          <p:val>
                                            <p:strVal val="#ppt_y"/>
                                          </p:val>
                                        </p:tav>
                                        <p:tav tm="100000">
                                          <p:val>
                                            <p:strVal val="#ppt_y"/>
                                          </p:val>
                                        </p:tav>
                                      </p:tavLst>
                                    </p:anim>
                                  </p:childTnLst>
                                </p:cTn>
                              </p:par>
                            </p:childTnLst>
                          </p:cTn>
                        </p:par>
                        <p:par>
                          <p:cTn id="52" fill="hold" nodeType="afterGroup">
                            <p:stCondLst>
                              <p:cond delay="4980"/>
                            </p:stCondLst>
                            <p:childTnLst>
                              <p:par>
                                <p:cTn id="53" presetID="22" presetClass="entr" presetSubtype="8"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par>
                          <p:cTn id="56" fill="hold" nodeType="afterGroup">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38"/>
                                        </p:tgtEl>
                                        <p:attrNameLst>
                                          <p:attrName>style.visibility</p:attrName>
                                        </p:attrNameLst>
                                      </p:cBhvr>
                                      <p:to>
                                        <p:strVal val="visible"/>
                                      </p:to>
                                    </p:set>
                                    <p:anim calcmode="lin" valueType="num">
                                      <p:cBhvr>
                                        <p:cTn id="59"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38"/>
                                        </p:tgtEl>
                                        <p:attrNameLst>
                                          <p:attrName>ppt_y</p:attrName>
                                        </p:attrNameLst>
                                      </p:cBhvr>
                                      <p:tavLst>
                                        <p:tav tm="0">
                                          <p:val>
                                            <p:strVal val="#ppt_y"/>
                                          </p:val>
                                        </p:tav>
                                        <p:tav tm="100000">
                                          <p:val>
                                            <p:strVal val="#ppt_y"/>
                                          </p:val>
                                        </p:tav>
                                      </p:tavLst>
                                    </p:anim>
                                    <p:anim calcmode="lin" valueType="num">
                                      <p:cBhvr>
                                        <p:cTn id="61"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38"/>
                                        </p:tgtEl>
                                      </p:cBhvr>
                                    </p:animEffect>
                                  </p:childTnLst>
                                </p:cTn>
                              </p:par>
                            </p:childTnLst>
                          </p:cTn>
                        </p:par>
                        <p:par>
                          <p:cTn id="64" fill="hold" nodeType="afterGroup">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anim calcmode="lin" valueType="num">
                                      <p:cBhvr>
                                        <p:cTn id="68" dur="500" fill="hold"/>
                                        <p:tgtEl>
                                          <p:spTgt spid="37"/>
                                        </p:tgtEl>
                                        <p:attrNameLst>
                                          <p:attrName>ppt_x</p:attrName>
                                        </p:attrNameLst>
                                      </p:cBhvr>
                                      <p:tavLst>
                                        <p:tav tm="0">
                                          <p:val>
                                            <p:strVal val="#ppt_x"/>
                                          </p:val>
                                        </p:tav>
                                        <p:tav tm="100000">
                                          <p:val>
                                            <p:strVal val="#ppt_x"/>
                                          </p:val>
                                        </p:tav>
                                      </p:tavLst>
                                    </p:anim>
                                    <p:anim calcmode="lin" valueType="num">
                                      <p:cBhvr>
                                        <p:cTn id="6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4" grpId="0"/>
      <p:bldP spid="35" grpId="0"/>
      <p:bldP spid="36" grpId="0"/>
      <p:bldP spid="37"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2"/>
          <p:cNvSpPr/>
          <p:nvPr/>
        </p:nvSpPr>
        <p:spPr>
          <a:xfrm>
            <a:off x="1" y="1162197"/>
            <a:ext cx="8223453" cy="1749135"/>
          </a:xfrm>
          <a:prstGeom prst="rect">
            <a:avLst/>
          </a:prstGeom>
          <a:solidFill>
            <a:schemeClr val="bg1">
              <a:lumMod val="65000"/>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2">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Rectangle 2"/>
          <p:cNvSpPr/>
          <p:nvPr/>
        </p:nvSpPr>
        <p:spPr>
          <a:xfrm>
            <a:off x="4582592" y="1162197"/>
            <a:ext cx="3661409" cy="1749135"/>
          </a:xfrm>
          <a:prstGeom prst="rect">
            <a:avLst/>
          </a:prstGeom>
          <a:blipFill>
            <a:blip r:embed="rId3"/>
            <a:srcRect/>
            <a:stretch>
              <a:fillRect/>
            </a:stretch>
          </a:blip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2">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矩形 65"/>
          <p:cNvSpPr/>
          <p:nvPr/>
        </p:nvSpPr>
        <p:spPr>
          <a:xfrm>
            <a:off x="3423907" y="1510550"/>
            <a:ext cx="907890" cy="300058"/>
          </a:xfrm>
          <a:prstGeom prst="rect">
            <a:avLst/>
          </a:prstGeom>
          <a:effectLst/>
        </p:spPr>
        <p:txBody>
          <a:bodyPr wrap="none" lIns="68555" tIns="34278" rIns="68555" bIns="34278">
            <a:spAutoFit/>
          </a:bodyPr>
          <a:lstStyle/>
          <a:p>
            <a:pPr algn="r"/>
            <a:r>
              <a:rPr lang="zh-CN" altLang="en-US" sz="1500" b="1" dirty="0">
                <a:solidFill>
                  <a:srgbClr val="C00000"/>
                </a:solidFill>
                <a:latin typeface="微软雅黑" panose="020B0503020204020204" pitchFamily="34" charset="-122"/>
                <a:ea typeface="微软雅黑" pitchFamily="34" charset="-122"/>
                <a:sym typeface="微软雅黑" panose="020B0503020204020204" pitchFamily="34" charset="-122"/>
              </a:rPr>
              <a:t>添加标题</a:t>
            </a:r>
            <a:endParaRPr lang="en-US" altLang="zh-CN" sz="1500" b="1" dirty="0">
              <a:solidFill>
                <a:srgbClr val="C00000"/>
              </a:solidFill>
              <a:latin typeface="微软雅黑" panose="020B0503020204020204" pitchFamily="34" charset="-122"/>
              <a:ea typeface="微软雅黑" pitchFamily="34" charset="-122"/>
              <a:sym typeface="微软雅黑" panose="020B0503020204020204" pitchFamily="34" charset="-122"/>
            </a:endParaRPr>
          </a:p>
        </p:txBody>
      </p:sp>
      <p:sp>
        <p:nvSpPr>
          <p:cNvPr id="67" name="矩形 47"/>
          <p:cNvSpPr>
            <a:spLocks noChangeArrowheads="1"/>
          </p:cNvSpPr>
          <p:nvPr/>
        </p:nvSpPr>
        <p:spPr bwMode="auto">
          <a:xfrm>
            <a:off x="1008532" y="1834502"/>
            <a:ext cx="3268988" cy="90945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050" dirty="0">
                <a:solidFill>
                  <a:schemeClr val="tx1">
                    <a:lumMod val="50000"/>
                    <a:lumOff val="50000"/>
                  </a:schemeClr>
                </a:solidFill>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68" name="TextBox 7"/>
          <p:cNvSpPr>
            <a:spLocks noChangeArrowheads="1"/>
          </p:cNvSpPr>
          <p:nvPr/>
        </p:nvSpPr>
        <p:spPr bwMode="auto">
          <a:xfrm>
            <a:off x="1659627" y="3339239"/>
            <a:ext cx="1295807" cy="24622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defRPr/>
            </a:pP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添加标题文字</a:t>
            </a:r>
          </a:p>
        </p:txBody>
      </p:sp>
      <p:sp>
        <p:nvSpPr>
          <p:cNvPr id="69" name="圆角矩形 68"/>
          <p:cNvSpPr/>
          <p:nvPr/>
        </p:nvSpPr>
        <p:spPr>
          <a:xfrm>
            <a:off x="1289096" y="3279529"/>
            <a:ext cx="1717138" cy="350193"/>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TextBox 7"/>
          <p:cNvSpPr>
            <a:spLocks noChangeArrowheads="1"/>
          </p:cNvSpPr>
          <p:nvPr/>
        </p:nvSpPr>
        <p:spPr bwMode="auto">
          <a:xfrm>
            <a:off x="1062524" y="3809107"/>
            <a:ext cx="1943710" cy="48474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defRPr/>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a:t>
            </a:r>
          </a:p>
        </p:txBody>
      </p:sp>
      <p:grpSp>
        <p:nvGrpSpPr>
          <p:cNvPr id="71" name="组合 70"/>
          <p:cNvGrpSpPr/>
          <p:nvPr/>
        </p:nvGrpSpPr>
        <p:grpSpPr>
          <a:xfrm>
            <a:off x="1062524" y="3208128"/>
            <a:ext cx="492996" cy="492996"/>
            <a:chOff x="1417067" y="4277724"/>
            <a:chExt cx="657499" cy="657499"/>
          </a:xfrm>
        </p:grpSpPr>
        <p:grpSp>
          <p:nvGrpSpPr>
            <p:cNvPr id="72" name="组合 71"/>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74" name="椭圆 73"/>
              <p:cNvSpPr/>
              <p:nvPr/>
            </p:nvSpPr>
            <p:spPr>
              <a:xfrm>
                <a:off x="3724323" y="1908536"/>
                <a:ext cx="1329153" cy="1329153"/>
              </a:xfrm>
              <a:prstGeom prst="ellipse">
                <a:avLst/>
              </a:prstGeom>
              <a:solidFill>
                <a:srgbClr val="C0000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椭圆 74"/>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3" name="TextBox 7"/>
            <p:cNvSpPr>
              <a:spLocks noChangeArrowheads="1"/>
            </p:cNvSpPr>
            <p:nvPr/>
          </p:nvSpPr>
          <p:spPr bwMode="auto">
            <a:xfrm>
              <a:off x="1517646" y="4452585"/>
              <a:ext cx="456340" cy="30785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5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6" name="TextBox 7"/>
          <p:cNvSpPr>
            <a:spLocks noChangeArrowheads="1"/>
          </p:cNvSpPr>
          <p:nvPr/>
        </p:nvSpPr>
        <p:spPr bwMode="auto">
          <a:xfrm>
            <a:off x="4089264" y="3350765"/>
            <a:ext cx="1295807" cy="24622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defRPr/>
            </a:pP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添加标题文字</a:t>
            </a:r>
          </a:p>
        </p:txBody>
      </p:sp>
      <p:sp>
        <p:nvSpPr>
          <p:cNvPr id="77" name="圆角矩形 76"/>
          <p:cNvSpPr/>
          <p:nvPr/>
        </p:nvSpPr>
        <p:spPr>
          <a:xfrm>
            <a:off x="3718733" y="3291055"/>
            <a:ext cx="1717138" cy="350193"/>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TextBox 7"/>
          <p:cNvSpPr>
            <a:spLocks noChangeArrowheads="1"/>
          </p:cNvSpPr>
          <p:nvPr/>
        </p:nvSpPr>
        <p:spPr bwMode="auto">
          <a:xfrm>
            <a:off x="3492161" y="3820633"/>
            <a:ext cx="1943710" cy="48474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defRPr/>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a:t>
            </a:r>
          </a:p>
        </p:txBody>
      </p:sp>
      <p:grpSp>
        <p:nvGrpSpPr>
          <p:cNvPr id="79" name="组合 78"/>
          <p:cNvGrpSpPr/>
          <p:nvPr/>
        </p:nvGrpSpPr>
        <p:grpSpPr>
          <a:xfrm>
            <a:off x="3496261" y="3219654"/>
            <a:ext cx="492996" cy="492996"/>
            <a:chOff x="1417067" y="4277724"/>
            <a:chExt cx="657499" cy="657499"/>
          </a:xfrm>
        </p:grpSpPr>
        <p:grpSp>
          <p:nvGrpSpPr>
            <p:cNvPr id="80" name="组合 79"/>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82" name="椭圆 81"/>
              <p:cNvSpPr/>
              <p:nvPr/>
            </p:nvSpPr>
            <p:spPr>
              <a:xfrm>
                <a:off x="3724323" y="1908536"/>
                <a:ext cx="1329153" cy="1329153"/>
              </a:xfrm>
              <a:prstGeom prst="ellipse">
                <a:avLst/>
              </a:prstGeom>
              <a:solidFill>
                <a:srgbClr val="C0000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椭圆 82"/>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1" name="TextBox 7"/>
            <p:cNvSpPr>
              <a:spLocks noChangeArrowheads="1"/>
            </p:cNvSpPr>
            <p:nvPr/>
          </p:nvSpPr>
          <p:spPr bwMode="auto">
            <a:xfrm>
              <a:off x="1517646" y="4452585"/>
              <a:ext cx="456340" cy="30785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5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4" name="TextBox 7"/>
          <p:cNvSpPr>
            <a:spLocks noChangeArrowheads="1"/>
          </p:cNvSpPr>
          <p:nvPr/>
        </p:nvSpPr>
        <p:spPr bwMode="auto">
          <a:xfrm>
            <a:off x="6518902" y="3350765"/>
            <a:ext cx="1295807" cy="24622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defRPr/>
            </a:pP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添加标题文字</a:t>
            </a:r>
          </a:p>
        </p:txBody>
      </p:sp>
      <p:sp>
        <p:nvSpPr>
          <p:cNvPr id="85" name="圆角矩形 84"/>
          <p:cNvSpPr/>
          <p:nvPr/>
        </p:nvSpPr>
        <p:spPr>
          <a:xfrm>
            <a:off x="6148370" y="3291055"/>
            <a:ext cx="1713870" cy="350193"/>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TextBox 7"/>
          <p:cNvSpPr>
            <a:spLocks noChangeArrowheads="1"/>
          </p:cNvSpPr>
          <p:nvPr/>
        </p:nvSpPr>
        <p:spPr bwMode="auto">
          <a:xfrm>
            <a:off x="5921798" y="3820633"/>
            <a:ext cx="1943710" cy="48474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defRPr/>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a:t>
            </a:r>
          </a:p>
        </p:txBody>
      </p:sp>
      <p:grpSp>
        <p:nvGrpSpPr>
          <p:cNvPr id="87" name="组合 86"/>
          <p:cNvGrpSpPr/>
          <p:nvPr/>
        </p:nvGrpSpPr>
        <p:grpSpPr>
          <a:xfrm>
            <a:off x="5921799" y="3219654"/>
            <a:ext cx="492996" cy="492996"/>
            <a:chOff x="1417067" y="4277724"/>
            <a:chExt cx="657499" cy="657499"/>
          </a:xfrm>
        </p:grpSpPr>
        <p:grpSp>
          <p:nvGrpSpPr>
            <p:cNvPr id="88" name="组合 87"/>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90" name="椭圆 89"/>
              <p:cNvSpPr/>
              <p:nvPr/>
            </p:nvSpPr>
            <p:spPr>
              <a:xfrm>
                <a:off x="3724323" y="1908536"/>
                <a:ext cx="1329153" cy="1329153"/>
              </a:xfrm>
              <a:prstGeom prst="ellipse">
                <a:avLst/>
              </a:prstGeom>
              <a:solidFill>
                <a:srgbClr val="C0000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椭圆 90"/>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9" name="TextBox 7"/>
            <p:cNvSpPr>
              <a:spLocks noChangeArrowheads="1"/>
            </p:cNvSpPr>
            <p:nvPr/>
          </p:nvSpPr>
          <p:spPr bwMode="auto">
            <a:xfrm>
              <a:off x="1517646" y="4452585"/>
              <a:ext cx="456340" cy="30785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15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xmlns="" val="929071428"/>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additive="base">
                                        <p:cTn id="12" dur="500" fill="hold"/>
                                        <p:tgtEl>
                                          <p:spTgt spid="65"/>
                                        </p:tgtEl>
                                        <p:attrNameLst>
                                          <p:attrName>ppt_x</p:attrName>
                                        </p:attrNameLst>
                                      </p:cBhvr>
                                      <p:tavLst>
                                        <p:tav tm="0">
                                          <p:val>
                                            <p:strVal val="0-#ppt_w/2"/>
                                          </p:val>
                                        </p:tav>
                                        <p:tav tm="100000">
                                          <p:val>
                                            <p:strVal val="#ppt_x"/>
                                          </p:val>
                                        </p:tav>
                                      </p:tavLst>
                                    </p:anim>
                                    <p:anim calcmode="lin" valueType="num">
                                      <p:cBhvr additive="base">
                                        <p:cTn id="13" dur="500" fill="hold"/>
                                        <p:tgtEl>
                                          <p:spTgt spid="6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0-#ppt_w/2"/>
                                          </p:val>
                                        </p:tav>
                                        <p:tav tm="100000">
                                          <p:val>
                                            <p:strVal val="#ppt_x"/>
                                          </p:val>
                                        </p:tav>
                                      </p:tavLst>
                                    </p:anim>
                                    <p:anim calcmode="lin" valueType="num">
                                      <p:cBhvr additive="base">
                                        <p:cTn id="18" dur="500" fill="hold"/>
                                        <p:tgtEl>
                                          <p:spTgt spid="6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67"/>
                                        </p:tgtEl>
                                        <p:attrNameLst>
                                          <p:attrName>style.visibility</p:attrName>
                                        </p:attrNameLst>
                                      </p:cBhvr>
                                      <p:to>
                                        <p:strVal val="visible"/>
                                      </p:to>
                                    </p:set>
                                    <p:anim calcmode="lin" valueType="num">
                                      <p:cBhvr additive="base">
                                        <p:cTn id="22" dur="500" fill="hold"/>
                                        <p:tgtEl>
                                          <p:spTgt spid="67"/>
                                        </p:tgtEl>
                                        <p:attrNameLst>
                                          <p:attrName>ppt_x</p:attrName>
                                        </p:attrNameLst>
                                      </p:cBhvr>
                                      <p:tavLst>
                                        <p:tav tm="0">
                                          <p:val>
                                            <p:strVal val="0-#ppt_w/2"/>
                                          </p:val>
                                        </p:tav>
                                        <p:tav tm="100000">
                                          <p:val>
                                            <p:strVal val="#ppt_x"/>
                                          </p:val>
                                        </p:tav>
                                      </p:tavLst>
                                    </p:anim>
                                    <p:anim calcmode="lin" valueType="num">
                                      <p:cBhvr additive="base">
                                        <p:cTn id="23" dur="500" fill="hold"/>
                                        <p:tgtEl>
                                          <p:spTgt spid="6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p:cTn id="27" dur="500" fill="hold"/>
                                        <p:tgtEl>
                                          <p:spTgt spid="71"/>
                                        </p:tgtEl>
                                        <p:attrNameLst>
                                          <p:attrName>ppt_w</p:attrName>
                                        </p:attrNameLst>
                                      </p:cBhvr>
                                      <p:tavLst>
                                        <p:tav tm="0">
                                          <p:val>
                                            <p:fltVal val="0"/>
                                          </p:val>
                                        </p:tav>
                                        <p:tav tm="100000">
                                          <p:val>
                                            <p:strVal val="#ppt_w"/>
                                          </p:val>
                                        </p:tav>
                                      </p:tavLst>
                                    </p:anim>
                                    <p:anim calcmode="lin" valueType="num">
                                      <p:cBhvr>
                                        <p:cTn id="28" dur="500" fill="hold"/>
                                        <p:tgtEl>
                                          <p:spTgt spid="71"/>
                                        </p:tgtEl>
                                        <p:attrNameLst>
                                          <p:attrName>ppt_h</p:attrName>
                                        </p:attrNameLst>
                                      </p:cBhvr>
                                      <p:tavLst>
                                        <p:tav tm="0">
                                          <p:val>
                                            <p:fltVal val="0"/>
                                          </p:val>
                                        </p:tav>
                                        <p:tav tm="100000">
                                          <p:val>
                                            <p:strVal val="#ppt_h"/>
                                          </p:val>
                                        </p:tav>
                                      </p:tavLst>
                                    </p:anim>
                                    <p:animEffect transition="in" filter="fade">
                                      <p:cBhvr>
                                        <p:cTn id="29" dur="500"/>
                                        <p:tgtEl>
                                          <p:spTgt spid="7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left)">
                                      <p:cBhvr>
                                        <p:cTn id="33" dur="500"/>
                                        <p:tgtEl>
                                          <p:spTgt spid="6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500" fill="hold"/>
                                        <p:tgtEl>
                                          <p:spTgt spid="68"/>
                                        </p:tgtEl>
                                        <p:attrNameLst>
                                          <p:attrName>ppt_w</p:attrName>
                                        </p:attrNameLst>
                                      </p:cBhvr>
                                      <p:tavLst>
                                        <p:tav tm="0">
                                          <p:val>
                                            <p:fltVal val="0"/>
                                          </p:val>
                                        </p:tav>
                                        <p:tav tm="100000">
                                          <p:val>
                                            <p:strVal val="#ppt_w"/>
                                          </p:val>
                                        </p:tav>
                                      </p:tavLst>
                                    </p:anim>
                                    <p:anim calcmode="lin" valueType="num">
                                      <p:cBhvr>
                                        <p:cTn id="38" dur="500" fill="hold"/>
                                        <p:tgtEl>
                                          <p:spTgt spid="68"/>
                                        </p:tgtEl>
                                        <p:attrNameLst>
                                          <p:attrName>ppt_h</p:attrName>
                                        </p:attrNameLst>
                                      </p:cBhvr>
                                      <p:tavLst>
                                        <p:tav tm="0">
                                          <p:val>
                                            <p:fltVal val="0"/>
                                          </p:val>
                                        </p:tav>
                                        <p:tav tm="100000">
                                          <p:val>
                                            <p:strVal val="#ppt_h"/>
                                          </p:val>
                                        </p:tav>
                                      </p:tavLst>
                                    </p:anim>
                                    <p:animEffect transition="in" filter="fade">
                                      <p:cBhvr>
                                        <p:cTn id="39" dur="500"/>
                                        <p:tgtEl>
                                          <p:spTgt spid="68"/>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1000"/>
                                        <p:tgtEl>
                                          <p:spTgt spid="70"/>
                                        </p:tgtEl>
                                      </p:cBhvr>
                                    </p:animEffect>
                                    <p:anim calcmode="lin" valueType="num">
                                      <p:cBhvr>
                                        <p:cTn id="44" dur="1000" fill="hold"/>
                                        <p:tgtEl>
                                          <p:spTgt spid="70"/>
                                        </p:tgtEl>
                                        <p:attrNameLst>
                                          <p:attrName>ppt_x</p:attrName>
                                        </p:attrNameLst>
                                      </p:cBhvr>
                                      <p:tavLst>
                                        <p:tav tm="0">
                                          <p:val>
                                            <p:strVal val="#ppt_x"/>
                                          </p:val>
                                        </p:tav>
                                        <p:tav tm="100000">
                                          <p:val>
                                            <p:strVal val="#ppt_x"/>
                                          </p:val>
                                        </p:tav>
                                      </p:tavLst>
                                    </p:anim>
                                    <p:anim calcmode="lin" valueType="num">
                                      <p:cBhvr>
                                        <p:cTn id="45" dur="1000" fill="hold"/>
                                        <p:tgtEl>
                                          <p:spTgt spid="70"/>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500" fill="hold"/>
                                        <p:tgtEl>
                                          <p:spTgt spid="79"/>
                                        </p:tgtEl>
                                        <p:attrNameLst>
                                          <p:attrName>ppt_w</p:attrName>
                                        </p:attrNameLst>
                                      </p:cBhvr>
                                      <p:tavLst>
                                        <p:tav tm="0">
                                          <p:val>
                                            <p:fltVal val="0"/>
                                          </p:val>
                                        </p:tav>
                                        <p:tav tm="100000">
                                          <p:val>
                                            <p:strVal val="#ppt_w"/>
                                          </p:val>
                                        </p:tav>
                                      </p:tavLst>
                                    </p:anim>
                                    <p:anim calcmode="lin" valueType="num">
                                      <p:cBhvr>
                                        <p:cTn id="50" dur="500" fill="hold"/>
                                        <p:tgtEl>
                                          <p:spTgt spid="79"/>
                                        </p:tgtEl>
                                        <p:attrNameLst>
                                          <p:attrName>ppt_h</p:attrName>
                                        </p:attrNameLst>
                                      </p:cBhvr>
                                      <p:tavLst>
                                        <p:tav tm="0">
                                          <p:val>
                                            <p:fltVal val="0"/>
                                          </p:val>
                                        </p:tav>
                                        <p:tav tm="100000">
                                          <p:val>
                                            <p:strVal val="#ppt_h"/>
                                          </p:val>
                                        </p:tav>
                                      </p:tavLst>
                                    </p:anim>
                                    <p:animEffect transition="in" filter="fade">
                                      <p:cBhvr>
                                        <p:cTn id="51" dur="500"/>
                                        <p:tgtEl>
                                          <p:spTgt spid="79"/>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42" presetClass="entr" presetSubtype="0" fill="hold" grpId="0"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fade">
                                      <p:cBhvr>
                                        <p:cTn id="65" dur="1000"/>
                                        <p:tgtEl>
                                          <p:spTgt spid="78"/>
                                        </p:tgtEl>
                                      </p:cBhvr>
                                    </p:animEffect>
                                    <p:anim calcmode="lin" valueType="num">
                                      <p:cBhvr>
                                        <p:cTn id="66" dur="1000" fill="hold"/>
                                        <p:tgtEl>
                                          <p:spTgt spid="78"/>
                                        </p:tgtEl>
                                        <p:attrNameLst>
                                          <p:attrName>ppt_x</p:attrName>
                                        </p:attrNameLst>
                                      </p:cBhvr>
                                      <p:tavLst>
                                        <p:tav tm="0">
                                          <p:val>
                                            <p:strVal val="#ppt_x"/>
                                          </p:val>
                                        </p:tav>
                                        <p:tav tm="100000">
                                          <p:val>
                                            <p:strVal val="#ppt_x"/>
                                          </p:val>
                                        </p:tav>
                                      </p:tavLst>
                                    </p:anim>
                                    <p:anim calcmode="lin" valueType="num">
                                      <p:cBhvr>
                                        <p:cTn id="67" dur="10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53" presetClass="entr" presetSubtype="16" fill="hold" nodeType="afterEffect">
                                  <p:stCondLst>
                                    <p:cond delay="0"/>
                                  </p:stCondLst>
                                  <p:childTnLst>
                                    <p:set>
                                      <p:cBhvr>
                                        <p:cTn id="70" dur="1" fill="hold">
                                          <p:stCondLst>
                                            <p:cond delay="0"/>
                                          </p:stCondLst>
                                        </p:cTn>
                                        <p:tgtEl>
                                          <p:spTgt spid="87"/>
                                        </p:tgtEl>
                                        <p:attrNameLst>
                                          <p:attrName>style.visibility</p:attrName>
                                        </p:attrNameLst>
                                      </p:cBhvr>
                                      <p:to>
                                        <p:strVal val="visible"/>
                                      </p:to>
                                    </p:set>
                                    <p:anim calcmode="lin" valueType="num">
                                      <p:cBhvr>
                                        <p:cTn id="71" dur="500" fill="hold"/>
                                        <p:tgtEl>
                                          <p:spTgt spid="87"/>
                                        </p:tgtEl>
                                        <p:attrNameLst>
                                          <p:attrName>ppt_w</p:attrName>
                                        </p:attrNameLst>
                                      </p:cBhvr>
                                      <p:tavLst>
                                        <p:tav tm="0">
                                          <p:val>
                                            <p:fltVal val="0"/>
                                          </p:val>
                                        </p:tav>
                                        <p:tav tm="100000">
                                          <p:val>
                                            <p:strVal val="#ppt_w"/>
                                          </p:val>
                                        </p:tav>
                                      </p:tavLst>
                                    </p:anim>
                                    <p:anim calcmode="lin" valueType="num">
                                      <p:cBhvr>
                                        <p:cTn id="72" dur="500" fill="hold"/>
                                        <p:tgtEl>
                                          <p:spTgt spid="87"/>
                                        </p:tgtEl>
                                        <p:attrNameLst>
                                          <p:attrName>ppt_h</p:attrName>
                                        </p:attrNameLst>
                                      </p:cBhvr>
                                      <p:tavLst>
                                        <p:tav tm="0">
                                          <p:val>
                                            <p:fltVal val="0"/>
                                          </p:val>
                                        </p:tav>
                                        <p:tav tm="100000">
                                          <p:val>
                                            <p:strVal val="#ppt_h"/>
                                          </p:val>
                                        </p:tav>
                                      </p:tavLst>
                                    </p:anim>
                                    <p:animEffect transition="in" filter="fade">
                                      <p:cBhvr>
                                        <p:cTn id="73" dur="500"/>
                                        <p:tgtEl>
                                          <p:spTgt spid="87"/>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wipe(left)">
                                      <p:cBhvr>
                                        <p:cTn id="77" dur="500"/>
                                        <p:tgtEl>
                                          <p:spTgt spid="85"/>
                                        </p:tgtEl>
                                      </p:cBhvr>
                                    </p:animEffect>
                                  </p:childTnLst>
                                </p:cTn>
                              </p:par>
                            </p:childTnLst>
                          </p:cTn>
                        </p:par>
                        <p:par>
                          <p:cTn id="78" fill="hold">
                            <p:stCondLst>
                              <p:cond delay="8000"/>
                            </p:stCondLst>
                            <p:childTnLst>
                              <p:par>
                                <p:cTn id="79" presetID="53" presetClass="entr" presetSubtype="16" fill="hold" grpId="0" nodeType="after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p:cTn id="81" dur="500" fill="hold"/>
                                        <p:tgtEl>
                                          <p:spTgt spid="84"/>
                                        </p:tgtEl>
                                        <p:attrNameLst>
                                          <p:attrName>ppt_w</p:attrName>
                                        </p:attrNameLst>
                                      </p:cBhvr>
                                      <p:tavLst>
                                        <p:tav tm="0">
                                          <p:val>
                                            <p:fltVal val="0"/>
                                          </p:val>
                                        </p:tav>
                                        <p:tav tm="100000">
                                          <p:val>
                                            <p:strVal val="#ppt_w"/>
                                          </p:val>
                                        </p:tav>
                                      </p:tavLst>
                                    </p:anim>
                                    <p:anim calcmode="lin" valueType="num">
                                      <p:cBhvr>
                                        <p:cTn id="82" dur="500" fill="hold"/>
                                        <p:tgtEl>
                                          <p:spTgt spid="84"/>
                                        </p:tgtEl>
                                        <p:attrNameLst>
                                          <p:attrName>ppt_h</p:attrName>
                                        </p:attrNameLst>
                                      </p:cBhvr>
                                      <p:tavLst>
                                        <p:tav tm="0">
                                          <p:val>
                                            <p:fltVal val="0"/>
                                          </p:val>
                                        </p:tav>
                                        <p:tav tm="100000">
                                          <p:val>
                                            <p:strVal val="#ppt_h"/>
                                          </p:val>
                                        </p:tav>
                                      </p:tavLst>
                                    </p:anim>
                                    <p:animEffect transition="in" filter="fade">
                                      <p:cBhvr>
                                        <p:cTn id="83" dur="500"/>
                                        <p:tgtEl>
                                          <p:spTgt spid="84"/>
                                        </p:tgtEl>
                                      </p:cBhvr>
                                    </p:animEffect>
                                  </p:childTnLst>
                                </p:cTn>
                              </p:par>
                            </p:childTnLst>
                          </p:cTn>
                        </p:par>
                        <p:par>
                          <p:cTn id="84" fill="hold">
                            <p:stCondLst>
                              <p:cond delay="8500"/>
                            </p:stCondLst>
                            <p:childTnLst>
                              <p:par>
                                <p:cTn id="85" presetID="42" presetClass="entr" presetSubtype="0"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Effect transition="in" filter="fade">
                                      <p:cBhvr>
                                        <p:cTn id="87" dur="1000"/>
                                        <p:tgtEl>
                                          <p:spTgt spid="86"/>
                                        </p:tgtEl>
                                      </p:cBhvr>
                                    </p:animEffect>
                                    <p:anim calcmode="lin" valueType="num">
                                      <p:cBhvr>
                                        <p:cTn id="88" dur="1000" fill="hold"/>
                                        <p:tgtEl>
                                          <p:spTgt spid="86"/>
                                        </p:tgtEl>
                                        <p:attrNameLst>
                                          <p:attrName>ppt_x</p:attrName>
                                        </p:attrNameLst>
                                      </p:cBhvr>
                                      <p:tavLst>
                                        <p:tav tm="0">
                                          <p:val>
                                            <p:strVal val="#ppt_x"/>
                                          </p:val>
                                        </p:tav>
                                        <p:tav tm="100000">
                                          <p:val>
                                            <p:strVal val="#ppt_x"/>
                                          </p:val>
                                        </p:tav>
                                      </p:tavLst>
                                    </p:anim>
                                    <p:anim calcmode="lin" valueType="num">
                                      <p:cBhvr>
                                        <p:cTn id="89"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P spid="67" grpId="0"/>
      <p:bldP spid="68" grpId="0"/>
      <p:bldP spid="69" grpId="0" animBg="1"/>
      <p:bldP spid="70" grpId="0"/>
      <p:bldP spid="76" grpId="0"/>
      <p:bldP spid="77" grpId="0" animBg="1"/>
      <p:bldP spid="78" grpId="0"/>
      <p:bldP spid="84" grpId="0"/>
      <p:bldP spid="85" grpId="0" animBg="1"/>
      <p:bldP spid="8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9497"/>
            <a:ext cx="9144000" cy="5186220"/>
            <a:chOff x="0" y="-29497"/>
            <a:chExt cx="9144000" cy="5186220"/>
          </a:xfrm>
        </p:grpSpPr>
        <p:pic>
          <p:nvPicPr>
            <p:cNvPr id="8" name="图片 7"/>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0" y="-29497"/>
              <a:ext cx="9144000" cy="5172997"/>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3724887"/>
              <a:ext cx="9144000" cy="1418613"/>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6618514" y="3772448"/>
              <a:ext cx="2324294" cy="1384275"/>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0" y="2407138"/>
              <a:ext cx="1091094" cy="1828649"/>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0" y="3377016"/>
              <a:ext cx="3923446" cy="1779707"/>
            </a:xfrm>
            <a:prstGeom prst="rect">
              <a:avLst/>
            </a:prstGeom>
          </p:spPr>
        </p:pic>
      </p:grpSp>
      <p:grpSp>
        <p:nvGrpSpPr>
          <p:cNvPr id="30" name="组合 29"/>
          <p:cNvGrpSpPr/>
          <p:nvPr/>
        </p:nvGrpSpPr>
        <p:grpSpPr>
          <a:xfrm>
            <a:off x="3825782" y="999814"/>
            <a:ext cx="1364344" cy="1230106"/>
            <a:chOff x="4217076" y="1527692"/>
            <a:chExt cx="709847" cy="640006"/>
          </a:xfrm>
        </p:grpSpPr>
        <p:sp>
          <p:nvSpPr>
            <p:cNvPr id="10" name="Freeform 5"/>
            <p:cNvSpPr>
              <a:spLocks/>
            </p:cNvSpPr>
            <p:nvPr/>
          </p:nvSpPr>
          <p:spPr bwMode="auto">
            <a:xfrm>
              <a:off x="4217076" y="1527692"/>
              <a:ext cx="709847" cy="64000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sz="3200">
                <a:solidFill>
                  <a:srgbClr val="3CCCC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文本框 28"/>
            <p:cNvSpPr txBox="1"/>
            <p:nvPr/>
          </p:nvSpPr>
          <p:spPr>
            <a:xfrm>
              <a:off x="4241758" y="1569842"/>
              <a:ext cx="639858" cy="576474"/>
            </a:xfrm>
            <a:prstGeom prst="rect">
              <a:avLst/>
            </a:prstGeom>
            <a:noFill/>
          </p:spPr>
          <p:txBody>
            <a:bodyPr wrap="none" rtlCol="0">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rPr>
                <a:t>02</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grpSp>
      <p:sp>
        <p:nvSpPr>
          <p:cNvPr id="31" name="文本框 30"/>
          <p:cNvSpPr txBox="1"/>
          <p:nvPr/>
        </p:nvSpPr>
        <p:spPr>
          <a:xfrm>
            <a:off x="2363778" y="2337145"/>
            <a:ext cx="4288353" cy="584775"/>
          </a:xfrm>
          <a:prstGeom prst="rect">
            <a:avLst/>
          </a:prstGeom>
          <a:noFill/>
        </p:spPr>
        <p:txBody>
          <a:bodyPr wrap="none" rtlCol="0">
            <a:spAutoFit/>
          </a:bodyPr>
          <a:lstStyle/>
          <a:p>
            <a:r>
              <a:rPr lang="zh-CN" altLang="en-US" sz="3200" b="1" dirty="0" smtClean="0">
                <a:latin typeface="微软雅黑" panose="020B0503020204020204" pitchFamily="34" charset="-122"/>
                <a:ea typeface="微软雅黑" panose="020B0503020204020204" pitchFamily="34" charset="-122"/>
              </a:rPr>
              <a:t>单击此处添加文字标题</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920279876"/>
      </p:ext>
    </p:extLst>
  </p:cSld>
  <p:clrMapOvr>
    <a:masterClrMapping/>
  </p:clrMapOvr>
  <mc:AlternateContent xmlns:mc="http://schemas.openxmlformats.org/markup-compatibility/2006">
    <mc:Choice xmlns:p14="http://schemas.microsoft.com/office/powerpoint/2010/main" xmlns="" Requires="p14">
      <p:transition spd="slow" p14:dur="1600" advClick="0" advTm="1000">
        <p14:prism isContent="1"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360"/>
                                          </p:val>
                                        </p:tav>
                                        <p:tav tm="100000">
                                          <p:val>
                                            <p:fltVal val="0"/>
                                          </p:val>
                                        </p:tav>
                                      </p:tavLst>
                                    </p:anim>
                                    <p:animEffect transition="in" filter="fade">
                                      <p:cBhvr>
                                        <p:cTn id="10" dur="1000"/>
                                        <p:tgtEl>
                                          <p:spTgt spid="3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52">
      <a:dk1>
        <a:sysClr val="windowText" lastClr="000000"/>
      </a:dk1>
      <a:lt1>
        <a:sysClr val="window" lastClr="FFFFFF"/>
      </a:lt1>
      <a:dk2>
        <a:srgbClr val="44546A"/>
      </a:dk2>
      <a:lt2>
        <a:srgbClr val="FF4040"/>
      </a:lt2>
      <a:accent1>
        <a:srgbClr val="9A0000"/>
      </a:accent1>
      <a:accent2>
        <a:srgbClr val="C00000"/>
      </a:accent2>
      <a:accent3>
        <a:srgbClr val="FF0000"/>
      </a:accent3>
      <a:accent4>
        <a:srgbClr val="860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122</TotalTime>
  <Words>1773</Words>
  <Application>Microsoft Office PowerPoint</Application>
  <PresentationFormat>全屏显示(16:9)</PresentationFormat>
  <Paragraphs>284</Paragraphs>
  <Slides>27</Slides>
  <Notes>27</Notes>
  <HiddenSlides>0</HiddenSlides>
  <MMClips>1</MMClips>
  <ScaleCrop>false</ScaleCrop>
  <HeadingPairs>
    <vt:vector size="4" baseType="variant">
      <vt:variant>
        <vt:lpstr>主题</vt:lpstr>
      </vt:variant>
      <vt:variant>
        <vt:i4>2</vt:i4>
      </vt:variant>
      <vt:variant>
        <vt:lpstr>幻灯片标题</vt:lpstr>
      </vt:variant>
      <vt:variant>
        <vt:i4>27</vt:i4>
      </vt:variant>
    </vt:vector>
  </HeadingPairs>
  <TitlesOfParts>
    <vt:vector size="29" baseType="lpstr">
      <vt:lpstr>Office 主题​​</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User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Sky123.Org</cp:lastModifiedBy>
  <cp:revision>35</cp:revision>
  <dcterms:created xsi:type="dcterms:W3CDTF">2017-03-04T06:55:50Z</dcterms:created>
  <dcterms:modified xsi:type="dcterms:W3CDTF">2017-11-02T02:46:15Z</dcterms:modified>
</cp:coreProperties>
</file>