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removePersonalInfoOnSave="1">
  <p:sldMasterIdLst>
    <p:sldMasterId id="2147483650" r:id="rId3"/>
  </p:sldMasterIdLst>
  <p:notesMasterIdLst>
    <p:notesMasterId r:id="rId7"/>
  </p:notesMasterIdLst>
  <p:handoutMasterIdLst>
    <p:handoutMasterId r:id="rId5"/>
  </p:handoutMasterIdLst>
  <p:sldIdLst>
    <p:sldId id="3166" r:id="rId9"/>
    <p:sldId id="3168" r:id="rId11"/>
    <p:sldId id="3167" r:id="rId13"/>
    <p:sldId id="3123" r:id="rId15"/>
    <p:sldId id="3120" r:id="rId17"/>
    <p:sldId id="3125" r:id="rId19"/>
    <p:sldId id="3132" r:id="rId21"/>
    <p:sldId id="3169" r:id="rId23"/>
    <p:sldId id="3122" r:id="rId25"/>
    <p:sldId id="3124" r:id="rId27"/>
    <p:sldId id="3118" r:id="rId29"/>
    <p:sldId id="3128" r:id="rId31"/>
    <p:sldId id="3170" r:id="rId33"/>
    <p:sldId id="3117" r:id="rId35"/>
    <p:sldId id="3127" r:id="rId37"/>
    <p:sldId id="3119" r:id="rId39"/>
    <p:sldId id="3131" r:id="rId41"/>
    <p:sldId id="3171" r:id="rId43"/>
    <p:sldId id="3130" r:id="rId45"/>
    <p:sldId id="3126" r:id="rId47"/>
    <p:sldId id="3121" r:id="rId49"/>
    <p:sldId id="3172" r:id="rId51"/>
    <p:sldId id="3189" r:id="rId53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327" userDrawn="1">
          <p15:clr>
            <a:srgbClr val="A4A3A4"/>
          </p15:clr>
        </p15:guide>
        <p15:guide id="1" pos="4049" userDrawn="1">
          <p15:clr>
            <a:srgbClr val="A4A3A4"/>
          </p15:clr>
        </p15:guide>
        <p15:guide id="2" orient="horz" pos="4182" userDrawn="1">
          <p15:clr>
            <a:srgbClr val="A4A3A4"/>
          </p15:clr>
        </p15:guide>
        <p15:guide id="3" pos="7587" userDrawn="1">
          <p15:clr>
            <a:srgbClr val="A4A3A4"/>
          </p15:clr>
        </p15:guide>
        <p15:guide id="4" pos="375" userDrawn="1">
          <p15:clr>
            <a:srgbClr val="A4A3A4"/>
          </p15:clr>
        </p15:guide>
        <p15:guide id="5" pos="13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9" autoAdjust="0"/>
    <p:restoredTop sz="92986" autoAdjust="0"/>
  </p:normalViewPr>
  <p:slideViewPr>
    <p:cSldViewPr snapToGrid="1" snapToObjects="1">
      <p:cViewPr>
        <p:scale>
          <a:sx n="75" d="100"/>
          <a:sy n="75" d="100"/>
        </p:scale>
        <p:origin x="2106" y="750"/>
      </p:cViewPr>
      <p:guideLst>
        <p:guide orient="horz" pos="327"/>
        <p:guide pos="4049"/>
        <p:guide orient="horz" pos="4182"/>
        <p:guide pos="7587"/>
        <p:guide pos="375"/>
        <p:guide pos="1349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1" snapToObjects="1">
      <p:cViewPr varScale="1">
        <p:scale>
          <a:sx n="85" d="100"/>
          <a:sy n="85" d="100"/>
        </p:scale>
        <p:origin x="3804" y="96"/>
      </p:cViewPr>
      <p:guideLst>
        <p:guide orient="horz" pos="327"/>
        <p:guide pos="4049"/>
        <p:guide orient="horz" pos="4182"/>
        <p:guide pos="7587"/>
        <p:guide pos="375"/>
        <p:guide pos="1349"/>
      </p:guideLst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3" Type="http://schemas.openxmlformats.org/officeDocument/2006/relationships/slideMaster" Target="slideMasters/slideMaster1.xml"></Relationship><Relationship Id="rId4" Type="http://schemas.openxmlformats.org/officeDocument/2006/relationships/theme" Target="theme/theme1.xml"></Relationship><Relationship Id="rId5" Type="http://schemas.openxmlformats.org/officeDocument/2006/relationships/handoutMaster" Target="handoutMasters/handoutMaster1.xml"></Relationship><Relationship Id="rId7" Type="http://schemas.openxmlformats.org/officeDocument/2006/relationships/notesMaster" Target="notesMasters/notesMaster1.xml"></Relationship><Relationship Id="rId9" Type="http://schemas.openxmlformats.org/officeDocument/2006/relationships/slide" Target="slides/slide1.xml"></Relationship><Relationship Id="rId11" Type="http://schemas.openxmlformats.org/officeDocument/2006/relationships/slide" Target="slides/slide2.xml"></Relationship><Relationship Id="rId13" Type="http://schemas.openxmlformats.org/officeDocument/2006/relationships/slide" Target="slides/slide3.xml"></Relationship><Relationship Id="rId15" Type="http://schemas.openxmlformats.org/officeDocument/2006/relationships/slide" Target="slides/slide4.xml"></Relationship><Relationship Id="rId17" Type="http://schemas.openxmlformats.org/officeDocument/2006/relationships/slide" Target="slides/slide5.xml"></Relationship><Relationship Id="rId19" Type="http://schemas.openxmlformats.org/officeDocument/2006/relationships/slide" Target="slides/slide6.xml"></Relationship><Relationship Id="rId21" Type="http://schemas.openxmlformats.org/officeDocument/2006/relationships/slide" Target="slides/slide7.xml"></Relationship><Relationship Id="rId23" Type="http://schemas.openxmlformats.org/officeDocument/2006/relationships/slide" Target="slides/slide8.xml"></Relationship><Relationship Id="rId25" Type="http://schemas.openxmlformats.org/officeDocument/2006/relationships/slide" Target="slides/slide9.xml"></Relationship><Relationship Id="rId27" Type="http://schemas.openxmlformats.org/officeDocument/2006/relationships/slide" Target="slides/slide10.xml"></Relationship><Relationship Id="rId29" Type="http://schemas.openxmlformats.org/officeDocument/2006/relationships/slide" Target="slides/slide11.xml"></Relationship><Relationship Id="rId31" Type="http://schemas.openxmlformats.org/officeDocument/2006/relationships/slide" Target="slides/slide12.xml"></Relationship><Relationship Id="rId33" Type="http://schemas.openxmlformats.org/officeDocument/2006/relationships/slide" Target="slides/slide13.xml"></Relationship><Relationship Id="rId35" Type="http://schemas.openxmlformats.org/officeDocument/2006/relationships/slide" Target="slides/slide14.xml"></Relationship><Relationship Id="rId37" Type="http://schemas.openxmlformats.org/officeDocument/2006/relationships/slide" Target="slides/slide15.xml"></Relationship><Relationship Id="rId39" Type="http://schemas.openxmlformats.org/officeDocument/2006/relationships/slide" Target="slides/slide16.xml"></Relationship><Relationship Id="rId41" Type="http://schemas.openxmlformats.org/officeDocument/2006/relationships/slide" Target="slides/slide17.xml"></Relationship><Relationship Id="rId43" Type="http://schemas.openxmlformats.org/officeDocument/2006/relationships/slide" Target="slides/slide18.xml"></Relationship><Relationship Id="rId45" Type="http://schemas.openxmlformats.org/officeDocument/2006/relationships/slide" Target="slides/slide19.xml"></Relationship><Relationship Id="rId47" Type="http://schemas.openxmlformats.org/officeDocument/2006/relationships/slide" Target="slides/slide20.xml"></Relationship><Relationship Id="rId49" Type="http://schemas.openxmlformats.org/officeDocument/2006/relationships/slide" Target="slides/slide21.xml"></Relationship><Relationship Id="rId51" Type="http://schemas.openxmlformats.org/officeDocument/2006/relationships/slide" Target="slides/slide22.xml"></Relationship><Relationship Id="rId53" Type="http://schemas.openxmlformats.org/officeDocument/2006/relationships/slide" Target="slides/slide23.xml"></Relationship><Relationship Id="rId55" Type="http://schemas.openxmlformats.org/officeDocument/2006/relationships/viewProps" Target="viewProps.xml"></Relationship><Relationship Id="rId56" Type="http://schemas.openxmlformats.org/officeDocument/2006/relationships/presProps" Target="presProps.xml"></Relationship></Relationships>
</file>

<file path=ppt/charts/_rels/chart1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1.xlsx"></Relationship></Relationships>
</file>

<file path=ppt/charts/_rels/chart2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2.xlsx"></Relationship></Relationships>
</file>

<file path=ppt/charts/_rels/chart3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3.xlsx"></Relationship></Relationships>
</file>

<file path=ppt/charts/_rels/chart4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4.xlsx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94937087009852"/>
          <c:y val="0.0193168598900012"/>
        </c:manualLayout>
      </c:layout>
      <c:overlay val="0"/>
      <c:spPr>
        <a:noFill/>
        <a:ln w="25383">
          <a:noFill/>
        </a:ln>
      </c:spPr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746835443037975"/>
          <c:y val="0.00148588410104012"/>
          <c:w val="0.851898734177215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explosion val="0"/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</c:dPt>
          <c:dLbls>
            <c:delete val="1"/>
          </c:dLbls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lang="zh-CN" sz="300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 panose="020B0502020104020203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9493702822031"/>
          <c:y val="0.0193167714500804"/>
        </c:manualLayout>
      </c:layout>
      <c:overlay val="0"/>
      <c:spPr>
        <a:noFill/>
        <a:ln w="25416">
          <a:noFill/>
        </a:ln>
      </c:spPr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746835443037975"/>
          <c:y val="0.00148588410104012"/>
          <c:w val="0.851898734177215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explosion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</c:dPt>
          <c:dLbls>
            <c:delete val="1"/>
          </c:dLbls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lang="zh-CN" sz="300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 panose="020B0502020104020203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9493702822031"/>
          <c:y val="0.0193167714500804"/>
        </c:manualLayout>
      </c:layout>
      <c:overlay val="0"/>
      <c:spPr>
        <a:noFill/>
        <a:ln w="25414">
          <a:noFill/>
        </a:ln>
      </c:spPr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746835443037975"/>
          <c:y val="0.00148588410104012"/>
          <c:w val="0.851898734177215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explosion val="0"/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</c:dPt>
          <c:dLbls>
            <c:delete val="1"/>
          </c:dLbls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lang="zh-CN" sz="300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 panose="020B0502020104020203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94937128394665"/>
          <c:y val="0.0193168487867588"/>
        </c:manualLayout>
      </c:layout>
      <c:overlay val="0"/>
      <c:spPr>
        <a:noFill/>
        <a:ln w="25382">
          <a:noFill/>
        </a:ln>
      </c:spPr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746835443037975"/>
          <c:y val="0.00148588410104012"/>
          <c:w val="0.851898734177215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explosion val="0"/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</c:dPt>
          <c:dLbls>
            <c:delete val="1"/>
          </c:dLbls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lang="zh-CN"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 panose="020B0502020104020203"/>
          <a:sym typeface="Arial" panose="020B0604020202020204" pitchFamily="34" charset="0"/>
        </a:defRPr>
      </a:pPr>
    </a:p>
  </c:txPr>
  <c:externalData r:id="rId1">
    <c:autoUpdate val="0"/>
  </c:externalData>
</c:chartSpace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.xml"></Relationship></Relationships>
</file>

<file path=ppt/notesSlides/_rels/notesSlide1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0.xml"></Relationship></Relationships>
</file>

<file path=ppt/notesSlides/_rels/notesSlide1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1.xml"></Relationship></Relationships>
</file>

<file path=ppt/notesSlides/_rels/notesSlide1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2.xml"></Relationship></Relationships>
</file>

<file path=ppt/notesSlides/_rels/notesSlide1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3.xml"></Relationship></Relationships>
</file>

<file path=ppt/notesSlides/_rels/notesSlide1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4.xml"></Relationship></Relationships>
</file>

<file path=ppt/notesSlides/_rels/notesSlide1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6.xml"></Relationship></Relationships>
</file>

<file path=ppt/notesSlides/_rels/notesSlide1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7.xml"></Relationship></Relationships>
</file>

<file path=ppt/notesSlides/_rels/notesSlide1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8.xml"></Relationship></Relationships>
</file>

<file path=ppt/notesSlides/_rels/notesSlide1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9.xml"></Relationship></Relationships>
</file>

<file path=ppt/notesSlides/_rels/notesSlide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.xml"></Relationship></Relationships>
</file>

<file path=ppt/notesSlides/_rels/notesSlide2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0.xml"></Relationship></Relationships>
</file>

<file path=ppt/notesSlides/_rels/notesSlide2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1.xml"></Relationship></Relationships>
</file>

<file path=ppt/notesSlides/_rels/notesSlide2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2.xml"></Relationship></Relationships>
</file>

<file path=ppt/notesSlides/_rels/notesSlide2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3.xml"></Relationship></Relationships>
</file>

<file path=ppt/notesSlides/_rels/notesSlide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.xml"></Relationship></Relationships>
</file>

<file path=ppt/notesSlides/_rels/notesSlide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4.xml"></Relationship></Relationships>
</file>

<file path=ppt/notesSlides/_rels/notesSlide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5.xml"></Relationship></Relationships>
</file>

<file path=ppt/notesSlides/_rels/notesSlide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6.xml"></Relationship></Relationships>
</file>

<file path=ppt/notesSlides/_rels/notesSlide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7.xml"></Relationship></Relationships>
</file>

<file path=ppt/notesSlides/_rels/notesSlide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8.xml"></Relationship></Relationships>
</file>

<file path=ppt/notesSlides/_rels/notesSlide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9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/>
        </p:txBody>
      </p:sp>
      <p:sp>
        <p:nvSpPr>
          <p:cNvPr id="754" name="Shape 7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6" Type="http://schemas.openxmlformats.org/officeDocument/2006/relationships/notesSlide" Target="../notesSlides/notesSlide1.xml"></Relationship><Relationship Id="rId5" Type="http://schemas.openxmlformats.org/officeDocument/2006/relationships/slideLayout" Target="../slideLayouts/slideLayout1.xml"></Relationship><Relationship Id="rId4" Type="http://schemas.openxmlformats.org/officeDocument/2006/relationships/image" Target="../media/image3.png"></Relationship><Relationship Id="rId3" Type="http://schemas.microsoft.com/office/2007/relationships/media" Target="../media/media1.mp3"></Relationship><Relationship Id="rId2" Type="http://schemas.openxmlformats.org/officeDocument/2006/relationships/audio" Target="../media/media1.mp3"></Relationship><Relationship Id="rId1" Type="http://schemas.openxmlformats.org/officeDocument/2006/relationships/image" Target="../media/image2.jpeg"></Relationship></Relationships>
</file>

<file path=ppt/slides/_rels/slide10.xml.rels><?xml version="1.0" encoding="UTF-8"?>
<Relationships xmlns="http://schemas.openxmlformats.org/package/2006/relationships"><Relationship Id="rId2" Type="http://schemas.openxmlformats.org/officeDocument/2006/relationships/notesSlide" Target="../notesSlides/notesSlide10.xml"></Relationship><Relationship Id="rId1" Type="http://schemas.openxmlformats.org/officeDocument/2006/relationships/slideLayout" Target="../slideLayouts/slideLayout1.xml"></Relationship></Relationships>
</file>

<file path=ppt/slides/_rels/slide11.xml.rels><?xml version="1.0" encoding="UTF-8"?>
<Relationships xmlns="http://schemas.openxmlformats.org/package/2006/relationships"><Relationship Id="rId2" Type="http://schemas.openxmlformats.org/officeDocument/2006/relationships/notesSlide" Target="../notesSlides/notesSlide11.xml"></Relationship><Relationship Id="rId1" Type="http://schemas.openxmlformats.org/officeDocument/2006/relationships/slideLayout" Target="../slideLayouts/slideLayout1.xml"></Relationship></Relationships>
</file>

<file path=ppt/slides/_rels/slide12.xml.rels><?xml version="1.0" encoding="UTF-8"?>
<Relationships xmlns="http://schemas.openxmlformats.org/package/2006/relationships"><Relationship Id="rId2" Type="http://schemas.openxmlformats.org/officeDocument/2006/relationships/notesSlide" Target="../notesSlides/notesSlide12.xml"></Relationship><Relationship Id="rId1" Type="http://schemas.openxmlformats.org/officeDocument/2006/relationships/slideLayout" Target="../slideLayouts/slideLayout1.xml"></Relationship></Relationships>
</file>

<file path=ppt/slides/_rels/slide13.xml.rels><?xml version="1.0" encoding="UTF-8"?>
<Relationships xmlns="http://schemas.openxmlformats.org/package/2006/relationships"><Relationship Id="rId3" Type="http://schemas.openxmlformats.org/officeDocument/2006/relationships/notesSlide" Target="../notesSlides/notesSlide13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5.jpeg"></Relationship></Relationships>
</file>

<file path=ppt/slides/_rels/slide14.xml.rels><?xml version="1.0" encoding="UTF-8"?>
<Relationships xmlns="http://schemas.openxmlformats.org/package/2006/relationships"><Relationship Id="rId2" Type="http://schemas.openxmlformats.org/officeDocument/2006/relationships/notesSlide" Target="../notesSlides/notesSlide14.xml"></Relationship><Relationship Id="rId1" Type="http://schemas.openxmlformats.org/officeDocument/2006/relationships/slideLayout" Target="../slideLayouts/slideLayout1.xml"></Relationship></Relationships>
</file>

<file path=ppt/slides/_rels/slide15.xml.rels><?xml version="1.0" encoding="UTF-8"?>
<Relationships xmlns="http://schemas.openxmlformats.org/package/2006/relationships"><Relationship Id="rId2" Type="http://schemas.openxmlformats.org/officeDocument/2006/relationships/notesSlide" Target="../notesSlides/notesSlide15.xml"></Relationship><Relationship Id="rId1" Type="http://schemas.openxmlformats.org/officeDocument/2006/relationships/slideLayout" Target="../slideLayouts/slideLayout1.xml"></Relationship></Relationships>
</file>

<file path=ppt/slides/_rels/slide16.xml.rels><?xml version="1.0" encoding="UTF-8"?>
<Relationships xmlns="http://schemas.openxmlformats.org/package/2006/relationships"><Relationship Id="rId2" Type="http://schemas.openxmlformats.org/officeDocument/2006/relationships/notesSlide" Target="../notesSlides/notesSlide16.xml"></Relationship><Relationship Id="rId1" Type="http://schemas.openxmlformats.org/officeDocument/2006/relationships/slideLayout" Target="../slideLayouts/slideLayout1.xml"></Relationship></Relationships>
</file>

<file path=ppt/slides/_rels/slide17.xml.rels><?xml version="1.0" encoding="UTF-8"?>
<Relationships xmlns="http://schemas.openxmlformats.org/package/2006/relationships"><Relationship Id="rId2" Type="http://schemas.openxmlformats.org/officeDocument/2006/relationships/notesSlide" Target="../notesSlides/notesSlide17.xml"></Relationship><Relationship Id="rId1" Type="http://schemas.openxmlformats.org/officeDocument/2006/relationships/slideLayout" Target="../slideLayouts/slideLayout1.xml"></Relationship></Relationships>
</file>

<file path=ppt/slides/_rels/slide18.xml.rels><?xml version="1.0" encoding="UTF-8"?>
<Relationships xmlns="http://schemas.openxmlformats.org/package/2006/relationships"><Relationship Id="rId3" Type="http://schemas.openxmlformats.org/officeDocument/2006/relationships/notesSlide" Target="../notesSlides/notesSlide18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5.jpeg"></Relationship></Relationships>
</file>

<file path=ppt/slides/_rels/slide19.xml.rels><?xml version="1.0" encoding="UTF-8"?>
<Relationships xmlns="http://schemas.openxmlformats.org/package/2006/relationships"><Relationship Id="rId2" Type="http://schemas.openxmlformats.org/officeDocument/2006/relationships/notesSlide" Target="../notesSlides/notesSlide19.xml"></Relationship><Relationship Id="rId1" Type="http://schemas.openxmlformats.org/officeDocument/2006/relationships/slideLayout" Target="../slideLayouts/slideLayout1.xml"></Relationship></Relationships>
</file>

<file path=ppt/slides/_rels/slide2.xml.rels><?xml version="1.0" encoding="UTF-8"?>
<Relationships xmlns="http://schemas.openxmlformats.org/package/2006/relationships"><Relationship Id="rId3" Type="http://schemas.openxmlformats.org/officeDocument/2006/relationships/notesSlide" Target="../notesSlides/notesSlide2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4.jpeg"></Relationship></Relationships>
</file>

<file path=ppt/slides/_rels/slide20.xml.rels><?xml version="1.0" encoding="UTF-8"?>
<Relationships xmlns="http://schemas.openxmlformats.org/package/2006/relationships"><Relationship Id="rId2" Type="http://schemas.openxmlformats.org/officeDocument/2006/relationships/notesSlide" Target="../notesSlides/notesSlide20.xml"></Relationship><Relationship Id="rId1" Type="http://schemas.openxmlformats.org/officeDocument/2006/relationships/slideLayout" Target="../slideLayouts/slideLayout1.xml"></Relationship></Relationships>
</file>

<file path=ppt/slides/_rels/slide21.xml.rels><?xml version="1.0" encoding="UTF-8"?>
<Relationships xmlns="http://schemas.openxmlformats.org/package/2006/relationships"><Relationship Id="rId2" Type="http://schemas.openxmlformats.org/officeDocument/2006/relationships/notesSlide" Target="../notesSlides/notesSlide21.xml"></Relationship><Relationship Id="rId1" Type="http://schemas.openxmlformats.org/officeDocument/2006/relationships/slideLayout" Target="../slideLayouts/slideLayout1.xml"></Relationship></Relationships>
</file>

<file path=ppt/slides/_rels/slide22.xml.rels><?xml version="1.0" encoding="UTF-8"?>
<Relationships xmlns="http://schemas.openxmlformats.org/package/2006/relationships"><Relationship Id="rId3" Type="http://schemas.openxmlformats.org/officeDocument/2006/relationships/notesSlide" Target="../notesSlides/notesSlide22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2.jpeg"></Relationship></Relationships>
</file>

<file path=ppt/slides/_rels/slide23.xml.rels><?xml version="1.0" encoding="UTF-8"?>
<Relationships xmlns="http://schemas.openxmlformats.org/package/2006/relationships"><Relationship Id="rId3" Type="http://schemas.openxmlformats.org/officeDocument/2006/relationships/notesSlide" Target="../notesSlides/notesSlide23.xml"></Relationship><Relationship Id="rId4" Type="http://schemas.openxmlformats.org/officeDocument/2006/relationships/image" Target="../media/fImage2734876241.jpeg"></Relationship><Relationship Id="rId5" Type="http://schemas.openxmlformats.org/officeDocument/2006/relationships/slideLayout" Target="../slideLayouts/slideLayout1.xml"></Relationship></Relationships>
</file>

<file path=ppt/slides/_rels/slide3.xml.rels><?xml version="1.0" encoding="UTF-8"?>
<Relationships xmlns="http://schemas.openxmlformats.org/package/2006/relationships"><Relationship Id="rId3" Type="http://schemas.openxmlformats.org/officeDocument/2006/relationships/notesSlide" Target="../notesSlides/notesSlide3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5.jpeg"></Relationship></Relationships>
</file>

<file path=ppt/slides/_rels/slide4.xml.rels><?xml version="1.0" encoding="UTF-8"?>
<Relationships xmlns="http://schemas.openxmlformats.org/package/2006/relationships"><Relationship Id="rId2" Type="http://schemas.openxmlformats.org/officeDocument/2006/relationships/notesSlide" Target="../notesSlides/notesSlide4.xml"></Relationship><Relationship Id="rId1" Type="http://schemas.openxmlformats.org/officeDocument/2006/relationships/slideLayout" Target="../slideLayouts/slideLayout1.xml"></Relationship></Relationships>
</file>

<file path=ppt/slides/_rels/slide5.xml.rels><?xml version="1.0" encoding="UTF-8"?>
<Relationships xmlns="http://schemas.openxmlformats.org/package/2006/relationships"><Relationship Id="rId6" Type="http://schemas.openxmlformats.org/officeDocument/2006/relationships/notesSlide" Target="../notesSlides/notesSlide5.xml"></Relationship><Relationship Id="rId5" Type="http://schemas.openxmlformats.org/officeDocument/2006/relationships/slideLayout" Target="../slideLayouts/slideLayout1.xml"></Relationship><Relationship Id="rId4" Type="http://schemas.openxmlformats.org/officeDocument/2006/relationships/chart" Target="../charts/chart1.xml"></Relationship><Relationship Id="rId3" Type="http://schemas.openxmlformats.org/officeDocument/2006/relationships/chart" Target="../charts/chart2.xml"></Relationship><Relationship Id="rId2" Type="http://schemas.openxmlformats.org/officeDocument/2006/relationships/chart" Target="../charts/chart3.xml"></Relationship><Relationship Id="rId1" Type="http://schemas.openxmlformats.org/officeDocument/2006/relationships/chart" Target="../charts/chart4.xml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notesSlide" Target="../notesSlides/notesSlide6.xml"></Relationship><Relationship Id="rId1" Type="http://schemas.openxmlformats.org/officeDocument/2006/relationships/slideLayout" Target="../slideLayouts/slideLayout1.xml"></Relationship></Relationships>
</file>

<file path=ppt/slides/_rels/slide7.xml.rels><?xml version="1.0" encoding="UTF-8"?>
<Relationships xmlns="http://schemas.openxmlformats.org/package/2006/relationships"><Relationship Id="rId2" Type="http://schemas.openxmlformats.org/officeDocument/2006/relationships/notesSlide" Target="../notesSlides/notesSlide7.xml"></Relationship><Relationship Id="rId1" Type="http://schemas.openxmlformats.org/officeDocument/2006/relationships/slideLayout" Target="../slideLayouts/slideLayout1.xml"></Relationship></Relationships>
</file>

<file path=ppt/slides/_rels/slide8.xml.rels><?xml version="1.0" encoding="UTF-8"?>
<Relationships xmlns="http://schemas.openxmlformats.org/package/2006/relationships"><Relationship Id="rId3" Type="http://schemas.openxmlformats.org/officeDocument/2006/relationships/notesSlide" Target="../notesSlides/notesSlide8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5.jpeg"></Relationship></Relationships>
</file>

<file path=ppt/slides/_rels/slide9.xml.rels><?xml version="1.0" encoding="UTF-8"?>
<Relationships xmlns="http://schemas.openxmlformats.org/package/2006/relationships"><Relationship Id="rId2" Type="http://schemas.openxmlformats.org/officeDocument/2006/relationships/notesSlide" Target="../notesSlides/notesSlide9.xml"></Relationship><Relationship Id="rId1" Type="http://schemas.openxmlformats.org/officeDocument/2006/relationships/slideLayout" Target="../slideLayouts/slideLayout1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2361909" y="5416525"/>
            <a:ext cx="8134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>
                <a:solidFill>
                  <a:schemeClr val="accent1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医学手术学术报告</a:t>
            </a:r>
            <a:endParaRPr lang="zh-CN" altLang="en-US" sz="6600" cap="all" dirty="0">
              <a:solidFill>
                <a:schemeClr val="accent1">
                  <a:lumMod val="75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2937420" y="6263138"/>
            <a:ext cx="6983913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REPORT SURGERY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621844" y="6663103"/>
            <a:ext cx="56150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新年计划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3" name="Position Music - Nox Trigger - 纯音乐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24575" y="-1337258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51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1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51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8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endParaRP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/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/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/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/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/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/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5676" y="1869164"/>
            <a:ext cx="4303712" cy="4303712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315" y="1440954"/>
            <a:ext cx="1174841" cy="117484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9293" y="2744063"/>
            <a:ext cx="3036479" cy="2553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5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39888" y="3197022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88" y="3971696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88" y="4429177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149" y="3976277"/>
            <a:ext cx="2343175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153" y="4434389"/>
            <a:ext cx="2127173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 defTabSz="859155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noAutofit/>
            </a:bodyPr>
            <a:lstStyle/>
            <a:p>
              <a:pPr algn="ctr" defTabSz="859155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id-ID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id-ID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id-ID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id-ID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/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/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/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/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/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/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/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/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/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/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/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/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/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/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/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/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/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/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/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/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46516" tIns="46516" rIns="46516" bIns="46516" anchor="ctr"/>
          <a:lstStyle/>
          <a:p>
            <a:pPr algn="just" defTabSz="418465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/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46516" tIns="46516" rIns="46516" bIns="46516" anchor="ctr"/>
          <a:lstStyle/>
          <a:p>
            <a:pPr algn="just" defTabSz="418465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/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46516" tIns="46516" rIns="46516" bIns="46516" anchor="ctr"/>
          <a:lstStyle/>
          <a:p>
            <a:pPr algn="just" defTabSz="418465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/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46516" tIns="46516" rIns="46516" bIns="46516" anchor="ctr"/>
          <a:lstStyle/>
          <a:p>
            <a:pPr algn="just" defTabSz="418465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/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46516" tIns="46516" rIns="46516" bIns="46516" anchor="ctr"/>
          <a:lstStyle/>
          <a:p>
            <a:pPr algn="just" defTabSz="418465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/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23262" tIns="23262" rIns="23262" bIns="23262" anchor="ctr"/>
            <a:lstStyle/>
            <a:p>
              <a:pPr algn="just" defTabSz="418465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/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23262" tIns="23262" rIns="23262" bIns="23262" anchor="ctr"/>
            <a:lstStyle/>
            <a:p>
              <a:pPr algn="just" defTabSz="418465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/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lIns="23262" tIns="23262" rIns="23262" bIns="23262" anchor="ctr"/>
            <a:lstStyle/>
            <a:p>
              <a:pPr algn="just" defTabSz="418465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/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23262" tIns="23262" rIns="23262" bIns="23262" anchor="ctr"/>
            <a:lstStyle/>
            <a:p>
              <a:pPr algn="just" defTabSz="418465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/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23262" tIns="23262" rIns="23262" bIns="23262" anchor="ctr"/>
            <a:lstStyle/>
            <a:p>
              <a:pPr algn="just" defTabSz="418465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/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/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/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/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/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/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/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/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/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/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/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/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/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/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/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/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/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/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/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/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/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/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/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/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/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/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/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/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/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/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/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/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/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/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/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/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/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/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/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/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/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/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/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/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/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/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/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/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/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/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/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/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/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/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/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/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/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/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/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/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/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/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/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/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5676" y="1869164"/>
            <a:ext cx="4303712" cy="4303712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315" y="1440954"/>
            <a:ext cx="1174841" cy="117484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9293" y="2744063"/>
            <a:ext cx="3036479" cy="2553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5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39888" y="3197022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88" y="3971696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88" y="4429177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149" y="3976277"/>
            <a:ext cx="2343175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153" y="4434389"/>
            <a:ext cx="2127173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/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/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/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/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/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/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/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/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/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/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/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/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/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/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/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/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/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/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/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/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/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/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/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/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 Placeholder 7"/>
          <p:cNvSpPr txBox="1"/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7"/>
          <p:cNvSpPr txBox="1"/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 49"/>
          <p:cNvSpPr/>
          <p:nvPr/>
        </p:nvSpPr>
        <p:spPr bwMode="auto">
          <a:xfrm>
            <a:off x="347488" y="-16511"/>
            <a:ext cx="6171436" cy="7247823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 bwMode="auto">
          <a:xfrm>
            <a:off x="1588" y="-16511"/>
            <a:ext cx="6171436" cy="7247823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" name="TextBox 12"/>
          <p:cNvSpPr>
            <a:spLocks noChangeArrowheads="1"/>
          </p:cNvSpPr>
          <p:nvPr/>
        </p:nvSpPr>
        <p:spPr bwMode="auto">
          <a:xfrm>
            <a:off x="1677434" y="134652"/>
            <a:ext cx="1969682" cy="116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695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>
            <a:spLocks noChangeArrowheads="1"/>
          </p:cNvSpPr>
          <p:nvPr/>
        </p:nvSpPr>
        <p:spPr bwMode="auto">
          <a:xfrm>
            <a:off x="6864826" y="2392341"/>
            <a:ext cx="4794877" cy="5231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14"/>
          <p:cNvSpPr>
            <a:spLocks noChangeArrowheads="1"/>
          </p:cNvSpPr>
          <p:nvPr/>
        </p:nvSpPr>
        <p:spPr bwMode="auto">
          <a:xfrm>
            <a:off x="6864826" y="3172242"/>
            <a:ext cx="4794877" cy="5231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TextBox 15"/>
          <p:cNvSpPr>
            <a:spLocks noChangeArrowheads="1"/>
          </p:cNvSpPr>
          <p:nvPr/>
        </p:nvSpPr>
        <p:spPr bwMode="auto">
          <a:xfrm>
            <a:off x="6864826" y="3952141"/>
            <a:ext cx="4794877" cy="5231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16"/>
          <p:cNvSpPr>
            <a:spLocks noChangeArrowheads="1"/>
          </p:cNvSpPr>
          <p:nvPr/>
        </p:nvSpPr>
        <p:spPr bwMode="auto">
          <a:xfrm>
            <a:off x="6864826" y="4732041"/>
            <a:ext cx="4794877" cy="5231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五边形 2"/>
          <p:cNvSpPr>
            <a:spLocks noChangeArrowheads="1"/>
          </p:cNvSpPr>
          <p:nvPr/>
        </p:nvSpPr>
        <p:spPr bwMode="auto">
          <a:xfrm>
            <a:off x="6193705" y="2392339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五边形 18"/>
          <p:cNvSpPr>
            <a:spLocks noChangeArrowheads="1"/>
          </p:cNvSpPr>
          <p:nvPr/>
        </p:nvSpPr>
        <p:spPr bwMode="auto">
          <a:xfrm>
            <a:off x="6193705" y="4732038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五边形 19"/>
          <p:cNvSpPr>
            <a:spLocks noChangeArrowheads="1"/>
          </p:cNvSpPr>
          <p:nvPr/>
        </p:nvSpPr>
        <p:spPr bwMode="auto">
          <a:xfrm>
            <a:off x="6193705" y="3172238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五边形 20"/>
          <p:cNvSpPr>
            <a:spLocks noChangeArrowheads="1"/>
          </p:cNvSpPr>
          <p:nvPr/>
        </p:nvSpPr>
        <p:spPr bwMode="auto">
          <a:xfrm>
            <a:off x="6193705" y="3952137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5"/>
          <p:cNvSpPr>
            <a:spLocks noChangeArrowheads="1"/>
          </p:cNvSpPr>
          <p:nvPr/>
        </p:nvSpPr>
        <p:spPr bwMode="auto">
          <a:xfrm>
            <a:off x="6193706" y="2303565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6193706" y="3063382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9"/>
          <p:cNvSpPr>
            <a:spLocks noChangeArrowheads="1"/>
          </p:cNvSpPr>
          <p:nvPr/>
        </p:nvSpPr>
        <p:spPr bwMode="auto">
          <a:xfrm>
            <a:off x="6193706" y="3821524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>
            <a:spLocks noChangeArrowheads="1"/>
          </p:cNvSpPr>
          <p:nvPr/>
        </p:nvSpPr>
        <p:spPr bwMode="auto">
          <a:xfrm>
            <a:off x="6193706" y="4581340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4000">
        <p14:prism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-1" fmla="*/ 0 w 21976"/>
                <a:gd name="connsiteY0-2" fmla="*/ 21352 h 28790"/>
                <a:gd name="connsiteX1-3" fmla="*/ 3874 w 21976"/>
                <a:gd name="connsiteY1-4" fmla="*/ 0 h 28790"/>
                <a:gd name="connsiteX2-5" fmla="*/ 21976 w 21976"/>
                <a:gd name="connsiteY2-6" fmla="*/ 0 h 28790"/>
                <a:gd name="connsiteX3-7" fmla="*/ 16859 w 21976"/>
                <a:gd name="connsiteY3-8" fmla="*/ 28790 h 28790"/>
                <a:gd name="connsiteX4-9" fmla="*/ 0 w 21976"/>
                <a:gd name="connsiteY4-10" fmla="*/ 21352 h 28790"/>
                <a:gd name="connsiteX0-11" fmla="*/ 0 w 21788"/>
                <a:gd name="connsiteY0-12" fmla="*/ 21352 h 28790"/>
                <a:gd name="connsiteX1-13" fmla="*/ 3686 w 21788"/>
                <a:gd name="connsiteY1-14" fmla="*/ 0 h 28790"/>
                <a:gd name="connsiteX2-15" fmla="*/ 21788 w 21788"/>
                <a:gd name="connsiteY2-16" fmla="*/ 0 h 28790"/>
                <a:gd name="connsiteX3-17" fmla="*/ 16671 w 21788"/>
                <a:gd name="connsiteY3-18" fmla="*/ 28790 h 28790"/>
                <a:gd name="connsiteX4-19" fmla="*/ 0 w 21788"/>
                <a:gd name="connsiteY4-20" fmla="*/ 21352 h 287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-1" fmla="*/ 0 w 20924"/>
                <a:gd name="connsiteY0-2" fmla="*/ 16789 h 21600"/>
                <a:gd name="connsiteX1-3" fmla="*/ 10166 w 20924"/>
                <a:gd name="connsiteY1-4" fmla="*/ 0 h 21600"/>
                <a:gd name="connsiteX2-5" fmla="*/ 20924 w 20924"/>
                <a:gd name="connsiteY2-6" fmla="*/ 9973 h 21600"/>
                <a:gd name="connsiteX3-7" fmla="*/ 13044 w 20924"/>
                <a:gd name="connsiteY3-8" fmla="*/ 21600 h 21600"/>
                <a:gd name="connsiteX4-9" fmla="*/ 0 w 20924"/>
                <a:gd name="connsiteY4-10" fmla="*/ 16789 h 21600"/>
                <a:gd name="connsiteX0-11" fmla="*/ 0 w 21037"/>
                <a:gd name="connsiteY0-12" fmla="*/ 16789 h 21600"/>
                <a:gd name="connsiteX1-13" fmla="*/ 10166 w 21037"/>
                <a:gd name="connsiteY1-14" fmla="*/ 0 h 21600"/>
                <a:gd name="connsiteX2-15" fmla="*/ 21037 w 21037"/>
                <a:gd name="connsiteY2-16" fmla="*/ 11707 h 21600"/>
                <a:gd name="connsiteX3-17" fmla="*/ 13044 w 21037"/>
                <a:gd name="connsiteY3-18" fmla="*/ 21600 h 21600"/>
                <a:gd name="connsiteX4-19" fmla="*/ 0 w 21037"/>
                <a:gd name="connsiteY4-20" fmla="*/ 16789 h 21600"/>
                <a:gd name="connsiteX0-21" fmla="*/ 0 w 21037"/>
                <a:gd name="connsiteY0-22" fmla="*/ 15054 h 21600"/>
                <a:gd name="connsiteX1-23" fmla="*/ 10166 w 21037"/>
                <a:gd name="connsiteY1-24" fmla="*/ 0 h 21600"/>
                <a:gd name="connsiteX2-25" fmla="*/ 21037 w 21037"/>
                <a:gd name="connsiteY2-26" fmla="*/ 11707 h 21600"/>
                <a:gd name="connsiteX3-27" fmla="*/ 13044 w 21037"/>
                <a:gd name="connsiteY3-28" fmla="*/ 21600 h 21600"/>
                <a:gd name="connsiteX4-29" fmla="*/ 0 w 21037"/>
                <a:gd name="connsiteY4-30" fmla="*/ 15054 h 21600"/>
                <a:gd name="connsiteX0-31" fmla="*/ 0 w 21037"/>
                <a:gd name="connsiteY0-32" fmla="*/ 15748 h 21600"/>
                <a:gd name="connsiteX1-33" fmla="*/ 10166 w 21037"/>
                <a:gd name="connsiteY1-34" fmla="*/ 0 h 21600"/>
                <a:gd name="connsiteX2-35" fmla="*/ 21037 w 21037"/>
                <a:gd name="connsiteY2-36" fmla="*/ 11707 h 21600"/>
                <a:gd name="connsiteX3-37" fmla="*/ 13044 w 21037"/>
                <a:gd name="connsiteY3-38" fmla="*/ 21600 h 21600"/>
                <a:gd name="connsiteX4-39" fmla="*/ 0 w 21037"/>
                <a:gd name="connsiteY4-40" fmla="*/ 15748 h 21600"/>
                <a:gd name="connsiteX0-41" fmla="*/ 0 w 20924"/>
                <a:gd name="connsiteY0-42" fmla="*/ 15748 h 21600"/>
                <a:gd name="connsiteX1-43" fmla="*/ 10166 w 20924"/>
                <a:gd name="connsiteY1-44" fmla="*/ 0 h 21600"/>
                <a:gd name="connsiteX2-45" fmla="*/ 20924 w 20924"/>
                <a:gd name="connsiteY2-46" fmla="*/ 11360 h 21600"/>
                <a:gd name="connsiteX3-47" fmla="*/ 13044 w 20924"/>
                <a:gd name="connsiteY3-48" fmla="*/ 21600 h 21600"/>
                <a:gd name="connsiteX4-49" fmla="*/ 0 w 20924"/>
                <a:gd name="connsiteY4-50" fmla="*/ 15748 h 21600"/>
                <a:gd name="connsiteX0-51" fmla="*/ 0 w 21601"/>
                <a:gd name="connsiteY0-52" fmla="*/ 15748 h 21600"/>
                <a:gd name="connsiteX1-53" fmla="*/ 10166 w 21601"/>
                <a:gd name="connsiteY1-54" fmla="*/ 0 h 21600"/>
                <a:gd name="connsiteX2-55" fmla="*/ 21601 w 21601"/>
                <a:gd name="connsiteY2-56" fmla="*/ 9805 h 21600"/>
                <a:gd name="connsiteX3-57" fmla="*/ 13044 w 21601"/>
                <a:gd name="connsiteY3-58" fmla="*/ 21600 h 21600"/>
                <a:gd name="connsiteX4-59" fmla="*/ 0 w 21601"/>
                <a:gd name="connsiteY4-60" fmla="*/ 15748 h 21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1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  <a:endParaRPr sz="211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/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/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9229" tIns="49615" rIns="99229" bIns="49615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/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2361909" y="5416525"/>
            <a:ext cx="813493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1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accent1">
                  <a:lumMod val="75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2937420" y="6263138"/>
            <a:ext cx="6983913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REPORT SURGERY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621844" y="6663103"/>
            <a:ext cx="56150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新年计划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6985" y="1189990"/>
            <a:ext cx="12844780" cy="1069340"/>
            <a:chOff x="6985" y="1189990"/>
            <a:chExt cx="12844780" cy="1069340"/>
          </a:xfrm>
        </p:grpSpPr>
        <p:sp>
          <p:nvSpPr>
            <p:cNvPr id="749" name="矩形"/>
            <p:cNvSpPr>
              <a:spLocks/>
            </p:cNvSpPr>
            <p:nvPr/>
          </p:nvSpPr>
          <p:spPr>
            <a:xfrm rot="0">
              <a:off x="6985" y="1189990"/>
              <a:ext cx="12845415" cy="1069975"/>
            </a:xfrm>
            <a:prstGeom prst="rect"/>
            <a:solidFill>
              <a:srgbClr val="00B0F0"/>
            </a:solidFill>
            <a:ln w="0">
              <a:noFill/>
              <a:prstDash/>
            </a:ln>
          </p:spPr>
          <p:txBody>
            <a:bodyPr wrap="square" lIns="48260" tIns="48260" rIns="48260" bIns="48260" numCol="1" vert="horz" anchor="ctr">
              <a:noAutofit/>
            </a:bodyPr>
            <a:lstStyle/>
            <a:p>
              <a:pPr marL="0" indent="0" algn="ctr" fontAlgn="base" defTabSz="9144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685" cap="none" dirty="0" smtClean="0" b="0" strike="noStrike">
                <a:latin typeface="Calibri" charset="0"/>
                <a:ea typeface="Calibri" charset="0"/>
              </a:endParaRPr>
            </a:p>
          </p:txBody>
        </p:sp>
        <p:sp>
          <p:nvSpPr>
            <p:cNvPr id="750" name="更多资源请关注微信公众号：学苑君"/>
            <p:cNvSpPr txBox="1">
              <a:spLocks/>
            </p:cNvSpPr>
            <p:nvPr/>
          </p:nvSpPr>
          <p:spPr>
            <a:xfrm rot="0">
              <a:off x="6985" y="1514475"/>
              <a:ext cx="12845415" cy="422275"/>
            </a:xfrm>
            <a:prstGeom prst="rect"/>
            <a:noFill/>
            <a:ln w="0">
              <a:noFill/>
              <a:prstDash/>
            </a:ln>
          </p:spPr>
          <p:txBody>
            <a:bodyPr wrap="square" lIns="0" tIns="0" rIns="0" bIns="0" numCol="1" vert="horz" anchor="ctr">
              <a:spAutoFit/>
            </a:bodyPr>
            <a:lstStyle/>
            <a:p>
              <a:pPr marL="0" indent="0" algn="ctr" fontAlgn="base" defTabSz="9144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2740" cap="none" spc="180" dirty="0" smtClean="0" b="0" strike="noStrike">
                  <a:solidFill>
                    <a:srgbClr val="FFFFFF"/>
                  </a:solidFill>
                  <a:effectLst>
                    <a:outerShdw sx="100000" sy="100000" blurRad="38100" dist="38100" dir="2700000" rotWithShape="0">
                      <a:srgbClr val="000000">
                        <a:alpha val="42745"/>
                      </a:srgbClr>
                    </a:outerShdw>
                  </a:effectLst>
                  <a:latin typeface="微软雅黑" charset="0"/>
                  <a:ea typeface="微软雅黑" charset="0"/>
                </a:rPr>
                <a:t>更多资源请关注微信公众号：学长掌上资源库 </a:t>
              </a:r>
              <a:endParaRPr lang="ko-KR" altLang="en-US" sz="2740" cap="none" dirty="0" smtClean="0" b="0" strike="noStrike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752" name="学苑君.jpg" descr="C:/Users/Administrator/AppData/Roaming/JisuOffice/ETemp/7496_7134960/fImage273487624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>
            <a:off x="4908550" y="2863215"/>
            <a:ext cx="3042285" cy="3042285"/>
          </a:xfrm>
          <a:prstGeom prst="rect"/>
          <a:noFill/>
          <a:ln w="12700" cap="flat" cmpd="sng">
            <a:prstDash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l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5676" y="1869164"/>
            <a:ext cx="4303712" cy="4303712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315" y="1440954"/>
            <a:ext cx="1174841" cy="117484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9293" y="2744063"/>
            <a:ext cx="3036479" cy="2553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5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39888" y="3197022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88" y="3971696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88" y="4429177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149" y="3976277"/>
            <a:ext cx="2343175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153" y="4434389"/>
            <a:ext cx="2127173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8218" tIns="24109" rIns="48218" bIns="24109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95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5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95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5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95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5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4518" name="AutoShape 6"/>
          <p:cNvSpPr/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/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/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00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/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4522" name="AutoShape 10"/>
          <p:cNvSpPr/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/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/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00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26" name="AutoShape 14"/>
          <p:cNvSpPr/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/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/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00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/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30" name="AutoShape 18"/>
          <p:cNvSpPr/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/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/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00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/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/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/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/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/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" panose="00000800000000000000"/>
                  <a:ea typeface="STIXGeneral" panose="00000800000000000000"/>
                  <a:cs typeface="STIXGeneral" panose="00000800000000000000"/>
                  <a:sym typeface="STIXGeneral" panose="00000800000000000000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/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/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/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/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/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5676" y="1869164"/>
            <a:ext cx="4303712" cy="4303712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315" y="1440954"/>
            <a:ext cx="1174841" cy="117484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9293" y="2744063"/>
            <a:ext cx="3036479" cy="25539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5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39888" y="3197022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88" y="3971696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88" y="4429177"/>
            <a:ext cx="221746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149" y="3976277"/>
            <a:ext cx="2343175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153" y="4434389"/>
            <a:ext cx="2127173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/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/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3"/>
          <p:cNvSpPr txBox="1"/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3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  <a:endParaRPr lang="en-US" sz="3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 Placeholder 3"/>
          <p:cNvSpPr txBox="1"/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/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/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187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3200" b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 Placeholder 3"/>
          <p:cNvSpPr txBox="1"/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/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/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187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32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 Placeholder 3"/>
          <p:cNvSpPr txBox="1"/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/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187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/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187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3200" b="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theme/theme1.xml><?xml version="1.0" encoding="utf-8"?>
<a:theme xmlns:a="http://schemas.openxmlformats.org/drawingml/2006/main" name="1_自定义设计方案">
  <a:themeElements>
    <a:clrScheme name="自定义 2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EFD48C"/>
      </a:accent2>
      <a:accent3>
        <a:srgbClr val="0FC7D3"/>
      </a:accent3>
      <a:accent4>
        <a:srgbClr val="EFD48C"/>
      </a:accent4>
      <a:accent5>
        <a:srgbClr val="0FC7D3"/>
      </a:accent5>
      <a:accent6>
        <a:srgbClr val="EFD48C"/>
      </a:accent6>
      <a:hlink>
        <a:srgbClr val="0FC7D3"/>
      </a:hlink>
      <a:folHlink>
        <a:srgbClr val="EFD48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23</Pages>
  <Paragraphs>434</Paragraphs>
  <Words>9890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cp:lastModifiedBy>Administrator</cp:lastModifiedBy>
  <dc:title>bt390.pptx</dc:title>
  <dcterms:modified xsi:type="dcterms:W3CDTF">2019-01-12T09:47:51Z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