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0" r:id="rId2"/>
    <p:sldMasterId id="2147483672" r:id="rId3"/>
    <p:sldMasterId id="2147483661" r:id="rId4"/>
  </p:sldMasterIdLst>
  <p:sldIdLst>
    <p:sldId id="268" r:id="rId5"/>
    <p:sldId id="273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007FAC"/>
    <a:srgbClr val="60BDD6"/>
    <a:srgbClr val="7DDDFF"/>
    <a:srgbClr val="37CB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5820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7663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38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425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94309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50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012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205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543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328835" y="1794892"/>
            <a:ext cx="3653821" cy="3653821"/>
          </a:xfrm>
          <a:prstGeom prst="ellipse">
            <a:avLst/>
          </a:prstGeom>
          <a:noFill/>
          <a:ln w="19050" cap="rnd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>
              <a:solidFill>
                <a:schemeClr val="tx1"/>
              </a:solidFill>
              <a:latin typeface="Bauhaus 93" pitchFamily="82" charset="0"/>
            </a:endParaRPr>
          </a:p>
        </p:txBody>
      </p:sp>
      <p:sp>
        <p:nvSpPr>
          <p:cNvPr id="5" name="半闭框 4"/>
          <p:cNvSpPr/>
          <p:nvPr/>
        </p:nvSpPr>
        <p:spPr>
          <a:xfrm rot="18922839">
            <a:off x="6144546" y="1677680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rot="15054099">
            <a:off x="4461368" y="256574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半闭框 6"/>
          <p:cNvSpPr/>
          <p:nvPr/>
        </p:nvSpPr>
        <p:spPr>
          <a:xfrm rot="11981181">
            <a:off x="4401457" y="43015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>
          <a:xfrm rot="8111514">
            <a:off x="5866413" y="53276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4949669">
            <a:off x="7592886" y="442200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半闭框 9"/>
          <p:cNvSpPr/>
          <p:nvPr/>
        </p:nvSpPr>
        <p:spPr>
          <a:xfrm>
            <a:off x="7703847" y="2671571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圆点5"/>
          <p:cNvSpPr>
            <a:spLocks noChangeArrowheads="1"/>
          </p:cNvSpPr>
          <p:nvPr/>
        </p:nvSpPr>
        <p:spPr bwMode="gray">
          <a:xfrm>
            <a:off x="4160941" y="3415777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2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圆点6"/>
          <p:cNvSpPr>
            <a:spLocks noChangeArrowheads="1"/>
          </p:cNvSpPr>
          <p:nvPr/>
        </p:nvSpPr>
        <p:spPr bwMode="gray">
          <a:xfrm>
            <a:off x="5075970" y="1799785"/>
            <a:ext cx="417639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1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圆点1"/>
          <p:cNvSpPr>
            <a:spLocks noChangeArrowheads="1"/>
          </p:cNvSpPr>
          <p:nvPr/>
        </p:nvSpPr>
        <p:spPr bwMode="gray">
          <a:xfrm>
            <a:off x="6847266" y="1768305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6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圆点4"/>
          <p:cNvSpPr>
            <a:spLocks noChangeArrowheads="1"/>
          </p:cNvSpPr>
          <p:nvPr/>
        </p:nvSpPr>
        <p:spPr bwMode="gray">
          <a:xfrm>
            <a:off x="4987825" y="4918440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3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圆点3"/>
          <p:cNvSpPr>
            <a:spLocks noChangeArrowheads="1"/>
          </p:cNvSpPr>
          <p:nvPr/>
        </p:nvSpPr>
        <p:spPr bwMode="gray">
          <a:xfrm>
            <a:off x="6950101" y="4945723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4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圆点2"/>
          <p:cNvSpPr>
            <a:spLocks noChangeArrowheads="1"/>
          </p:cNvSpPr>
          <p:nvPr/>
        </p:nvSpPr>
        <p:spPr bwMode="gray">
          <a:xfrm>
            <a:off x="7781183" y="3445159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5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5342504" y="2737900"/>
            <a:ext cx="1714631" cy="17104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Century Gothic" pitchFamily="34" charset="0"/>
              </a:rPr>
              <a:t>TEXT</a:t>
            </a:r>
            <a:endParaRPr lang="zh-CN" altLang="en-US" sz="28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4089586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419082" y="3423839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781077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6940771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468618" y="347873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800158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337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328835" y="1794892"/>
            <a:ext cx="3653821" cy="3653821"/>
          </a:xfrm>
          <a:prstGeom prst="ellipse">
            <a:avLst/>
          </a:prstGeom>
          <a:noFill/>
          <a:ln w="19050" cap="rnd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>
              <a:solidFill>
                <a:schemeClr val="tx1"/>
              </a:solidFill>
              <a:latin typeface="Bauhaus 93" pitchFamily="82" charset="0"/>
            </a:endParaRPr>
          </a:p>
        </p:txBody>
      </p:sp>
      <p:sp>
        <p:nvSpPr>
          <p:cNvPr id="5" name="半闭框 4"/>
          <p:cNvSpPr/>
          <p:nvPr/>
        </p:nvSpPr>
        <p:spPr>
          <a:xfrm rot="18922839">
            <a:off x="6144546" y="1677680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rot="15054099">
            <a:off x="4461368" y="256574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半闭框 6"/>
          <p:cNvSpPr/>
          <p:nvPr/>
        </p:nvSpPr>
        <p:spPr>
          <a:xfrm rot="11981181">
            <a:off x="4401457" y="43015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>
          <a:xfrm rot="8111514">
            <a:off x="5866413" y="53276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4949669">
            <a:off x="7592886" y="442200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半闭框 9"/>
          <p:cNvSpPr/>
          <p:nvPr/>
        </p:nvSpPr>
        <p:spPr>
          <a:xfrm>
            <a:off x="7703847" y="2671571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圆点5"/>
          <p:cNvSpPr>
            <a:spLocks noChangeArrowheads="1"/>
          </p:cNvSpPr>
          <p:nvPr/>
        </p:nvSpPr>
        <p:spPr bwMode="gray">
          <a:xfrm>
            <a:off x="4160941" y="3415777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2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圆点6"/>
          <p:cNvSpPr>
            <a:spLocks noChangeArrowheads="1"/>
          </p:cNvSpPr>
          <p:nvPr/>
        </p:nvSpPr>
        <p:spPr bwMode="gray">
          <a:xfrm>
            <a:off x="5075970" y="1799785"/>
            <a:ext cx="417639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1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圆点1"/>
          <p:cNvSpPr>
            <a:spLocks noChangeArrowheads="1"/>
          </p:cNvSpPr>
          <p:nvPr/>
        </p:nvSpPr>
        <p:spPr bwMode="gray">
          <a:xfrm>
            <a:off x="6847266" y="1768305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6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圆点4"/>
          <p:cNvSpPr>
            <a:spLocks noChangeArrowheads="1"/>
          </p:cNvSpPr>
          <p:nvPr/>
        </p:nvSpPr>
        <p:spPr bwMode="gray">
          <a:xfrm>
            <a:off x="4987825" y="4918440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3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圆点3"/>
          <p:cNvSpPr>
            <a:spLocks noChangeArrowheads="1"/>
          </p:cNvSpPr>
          <p:nvPr/>
        </p:nvSpPr>
        <p:spPr bwMode="gray">
          <a:xfrm>
            <a:off x="6950101" y="4945723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4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圆点2"/>
          <p:cNvSpPr>
            <a:spLocks noChangeArrowheads="1"/>
          </p:cNvSpPr>
          <p:nvPr/>
        </p:nvSpPr>
        <p:spPr bwMode="gray">
          <a:xfrm>
            <a:off x="7781183" y="3445159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5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5342504" y="2737900"/>
            <a:ext cx="1714631" cy="17104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Century Gothic" pitchFamily="34" charset="0"/>
              </a:rPr>
              <a:t>TEXT</a:t>
            </a:r>
            <a:endParaRPr lang="zh-CN" altLang="en-US" sz="28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4089586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419082" y="3423839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781077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6940771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468618" y="347873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800158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224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328835" y="1794892"/>
            <a:ext cx="3653821" cy="3653821"/>
          </a:xfrm>
          <a:prstGeom prst="ellipse">
            <a:avLst/>
          </a:prstGeom>
          <a:noFill/>
          <a:ln w="19050" cap="rnd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>
              <a:solidFill>
                <a:schemeClr val="tx1"/>
              </a:solidFill>
              <a:latin typeface="Bauhaus 93" pitchFamily="82" charset="0"/>
            </a:endParaRPr>
          </a:p>
        </p:txBody>
      </p:sp>
      <p:sp>
        <p:nvSpPr>
          <p:cNvPr id="5" name="半闭框 4"/>
          <p:cNvSpPr/>
          <p:nvPr/>
        </p:nvSpPr>
        <p:spPr>
          <a:xfrm rot="18922839">
            <a:off x="6144546" y="1677680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rot="15054099">
            <a:off x="4461368" y="256574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半闭框 6"/>
          <p:cNvSpPr/>
          <p:nvPr/>
        </p:nvSpPr>
        <p:spPr>
          <a:xfrm rot="11981181">
            <a:off x="4401457" y="43015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>
          <a:xfrm rot="8111514">
            <a:off x="5866413" y="5327687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4949669">
            <a:off x="7592886" y="4422006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半闭框 9"/>
          <p:cNvSpPr/>
          <p:nvPr/>
        </p:nvSpPr>
        <p:spPr>
          <a:xfrm>
            <a:off x="7703847" y="2671571"/>
            <a:ext cx="234422" cy="234422"/>
          </a:xfrm>
          <a:prstGeom prst="halfFrame">
            <a:avLst>
              <a:gd name="adj1" fmla="val 10000"/>
              <a:gd name="adj2" fmla="val 1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圆点5"/>
          <p:cNvSpPr>
            <a:spLocks noChangeArrowheads="1"/>
          </p:cNvSpPr>
          <p:nvPr/>
        </p:nvSpPr>
        <p:spPr bwMode="gray">
          <a:xfrm>
            <a:off x="4160941" y="3415777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2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圆点6"/>
          <p:cNvSpPr>
            <a:spLocks noChangeArrowheads="1"/>
          </p:cNvSpPr>
          <p:nvPr/>
        </p:nvSpPr>
        <p:spPr bwMode="gray">
          <a:xfrm>
            <a:off x="5075970" y="1799785"/>
            <a:ext cx="417639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1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圆点1"/>
          <p:cNvSpPr>
            <a:spLocks noChangeArrowheads="1"/>
          </p:cNvSpPr>
          <p:nvPr/>
        </p:nvSpPr>
        <p:spPr bwMode="gray">
          <a:xfrm>
            <a:off x="6847266" y="1768305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6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圆点4"/>
          <p:cNvSpPr>
            <a:spLocks noChangeArrowheads="1"/>
          </p:cNvSpPr>
          <p:nvPr/>
        </p:nvSpPr>
        <p:spPr bwMode="gray">
          <a:xfrm>
            <a:off x="4987825" y="4918440"/>
            <a:ext cx="417639" cy="41764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3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圆点3"/>
          <p:cNvSpPr>
            <a:spLocks noChangeArrowheads="1"/>
          </p:cNvSpPr>
          <p:nvPr/>
        </p:nvSpPr>
        <p:spPr bwMode="gray">
          <a:xfrm>
            <a:off x="6950101" y="4945723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4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圆点2"/>
          <p:cNvSpPr>
            <a:spLocks noChangeArrowheads="1"/>
          </p:cNvSpPr>
          <p:nvPr/>
        </p:nvSpPr>
        <p:spPr bwMode="gray">
          <a:xfrm>
            <a:off x="7781183" y="3445159"/>
            <a:ext cx="419738" cy="4197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5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5342504" y="2737900"/>
            <a:ext cx="1714631" cy="17104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Century Gothic" pitchFamily="34" charset="0"/>
              </a:rPr>
              <a:t>TEXT</a:t>
            </a:r>
            <a:endParaRPr lang="zh-CN" altLang="en-US" sz="28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4089586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419082" y="3423839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781077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6940771" y="541792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+mn-lt"/>
              </a:rPr>
              <a:t>ADD YOUR TEXT</a:t>
            </a:r>
            <a:endParaRPr lang="zh-CN" altLang="en-US" sz="1600">
              <a:latin typeface="+mn-lt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468618" y="3478738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800158" y="1384244"/>
            <a:ext cx="15277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+mn-lt"/>
              </a:rPr>
              <a:t>ADD YOUR TEXT</a:t>
            </a:r>
            <a:endParaRPr lang="zh-CN" alt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317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4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75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4_Office 主题</vt:lpstr>
      <vt:lpstr>5_Office 主题</vt:lpstr>
      <vt:lpstr>6_Office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36</cp:revision>
  <dcterms:created xsi:type="dcterms:W3CDTF">2015-08-04T06:43:24Z</dcterms:created>
  <dcterms:modified xsi:type="dcterms:W3CDTF">2016-03-15T18:45:29Z</dcterms:modified>
</cp:coreProperties>
</file>