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theme/themeOverride12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30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31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32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35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36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37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38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39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344" r:id="rId2"/>
    <p:sldId id="345" r:id="rId3"/>
    <p:sldId id="346" r:id="rId4"/>
    <p:sldId id="259" r:id="rId5"/>
    <p:sldId id="347" r:id="rId6"/>
    <p:sldId id="348" r:id="rId7"/>
    <p:sldId id="261" r:id="rId8"/>
    <p:sldId id="326" r:id="rId9"/>
    <p:sldId id="324" r:id="rId10"/>
    <p:sldId id="263" r:id="rId11"/>
    <p:sldId id="349" r:id="rId12"/>
    <p:sldId id="351" r:id="rId13"/>
    <p:sldId id="327" r:id="rId14"/>
    <p:sldId id="350" r:id="rId15"/>
    <p:sldId id="352" r:id="rId16"/>
    <p:sldId id="264" r:id="rId17"/>
    <p:sldId id="266" r:id="rId18"/>
    <p:sldId id="267" r:id="rId19"/>
    <p:sldId id="353" r:id="rId20"/>
    <p:sldId id="354" r:id="rId21"/>
    <p:sldId id="355" r:id="rId22"/>
    <p:sldId id="356" r:id="rId23"/>
    <p:sldId id="304" r:id="rId24"/>
    <p:sldId id="357" r:id="rId25"/>
    <p:sldId id="330" r:id="rId26"/>
    <p:sldId id="329" r:id="rId27"/>
    <p:sldId id="273" r:id="rId28"/>
    <p:sldId id="358" r:id="rId29"/>
    <p:sldId id="310" r:id="rId30"/>
    <p:sldId id="335" r:id="rId31"/>
    <p:sldId id="337" r:id="rId32"/>
    <p:sldId id="338" r:id="rId33"/>
    <p:sldId id="311" r:id="rId34"/>
    <p:sldId id="359" r:id="rId35"/>
    <p:sldId id="340" r:id="rId36"/>
    <p:sldId id="341" r:id="rId37"/>
    <p:sldId id="342" r:id="rId38"/>
    <p:sldId id="318" r:id="rId39"/>
    <p:sldId id="323" r:id="rId40"/>
    <p:sldId id="343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5D5D"/>
    <a:srgbClr val="FFFFFF"/>
    <a:srgbClr val="F50202"/>
    <a:srgbClr val="C00000"/>
    <a:srgbClr val="FFD900"/>
    <a:srgbClr val="F1F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25" autoAdjust="0"/>
    <p:restoredTop sz="94660"/>
  </p:normalViewPr>
  <p:slideViewPr>
    <p:cSldViewPr snapToGrid="0">
      <p:cViewPr varScale="1">
        <p:scale>
          <a:sx n="64" d="100"/>
          <a:sy n="64" d="100"/>
        </p:scale>
        <p:origin x="-64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 cap="rnd" cmpd="sng" algn="ctr">
              <a:solidFill>
                <a:srgbClr val="009DD9"/>
              </a:solidFill>
              <a:prstDash val="solid"/>
              <a:round/>
            </a:ln>
            <a:effectLst/>
          </c:spPr>
          <c:marker>
            <c:symbol val="circle"/>
            <c:size val="9"/>
            <c:spPr>
              <a:solidFill>
                <a:srgbClr val="009DD9"/>
              </a:solidFill>
              <a:ln w="28575" cap="flat" cmpd="sng" algn="ctr">
                <a:solidFill>
                  <a:srgbClr val="009DD9"/>
                </a:solidFill>
                <a:prstDash val="solid"/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54170368"/>
        <c:axId val="781834432"/>
      </c:lineChart>
      <c:catAx>
        <c:axId val="954170368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prstDash val="solid"/>
              <a:round/>
            </a:ln>
          </c:spPr>
        </c:majorGridlines>
        <c:minorGridlines>
          <c:spPr>
            <a:ln w="9525" cap="rnd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/>
            </a:ln>
          </c:spPr>
        </c:minorGridlines>
        <c:numFmt formatCode="General" sourceLinked="0"/>
        <c:majorTickMark val="out"/>
        <c:minorTickMark val="none"/>
        <c:tickLblPos val="nextTo"/>
        <c:spPr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81834432"/>
        <c:crosses val="autoZero"/>
        <c:auto val="1"/>
        <c:lblAlgn val="ctr"/>
        <c:lblOffset val="100"/>
        <c:noMultiLvlLbl val="0"/>
      </c:catAx>
      <c:valAx>
        <c:axId val="781834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spPr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954170368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6D245-60EC-48F1-85B2-57EC15D2238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F93696-0096-4E01-BBDD-D1B001E4C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605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CFA826-E658-4CB5-A9AD-3C9DEA137DE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93696-0096-4E01-BBDD-D1B001E4C7D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49327-3B2F-EA4B-902F-85ED6D917E13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CFA826-E658-4CB5-A9AD-3C9DEA137DE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CFA826-E658-4CB5-A9AD-3C9DEA137DE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CFA826-E658-4CB5-A9AD-3C9DEA137DE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93696-0096-4E01-BBDD-D1B001E4C7D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49327-3B2F-EA4B-902F-85ED6D917E13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93696-0096-4E01-BBDD-D1B001E4C7D7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29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93696-0096-4E01-BBDD-D1B001E4C7D7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33</a:t>
            </a:fld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93696-0096-4E01-BBDD-D1B001E4C7D7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38</a:t>
            </a:fld>
            <a:endParaRPr lang="en-GB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07E2C-0585-477B-AC3F-9AEC279627DC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CFA826-E658-4CB5-A9AD-3C9DEA137DE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93696-0096-4E01-BBDD-D1B001E4C7D7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CFA826-E658-4CB5-A9AD-3C9DEA137DE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49327-3B2F-EA4B-902F-85ED6D917E13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B0C-C86F-45B7-914F-B28544627FAA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眉头"/>
          <p:cNvSpPr>
            <a:spLocks noChangeArrowheads="1"/>
          </p:cNvSpPr>
          <p:nvPr userDrawn="1"/>
        </p:nvSpPr>
        <p:spPr bwMode="auto">
          <a:xfrm>
            <a:off x="0" y="0"/>
            <a:ext cx="12192000" cy="5531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7737117" y="15455"/>
            <a:ext cx="1875179" cy="714036"/>
          </a:xfrm>
          <a:custGeom>
            <a:avLst/>
            <a:gdLst>
              <a:gd name="T0" fmla="*/ 562 w 562"/>
              <a:gd name="T1" fmla="*/ 32 h 214"/>
              <a:gd name="T2" fmla="*/ 562 w 562"/>
              <a:gd name="T3" fmla="*/ 118 h 214"/>
              <a:gd name="T4" fmla="*/ 562 w 562"/>
              <a:gd name="T5" fmla="*/ 180 h 214"/>
              <a:gd name="T6" fmla="*/ 560 w 562"/>
              <a:gd name="T7" fmla="*/ 184 h 214"/>
              <a:gd name="T8" fmla="*/ 444 w 562"/>
              <a:gd name="T9" fmla="*/ 184 h 214"/>
              <a:gd name="T10" fmla="*/ 316 w 562"/>
              <a:gd name="T11" fmla="*/ 184 h 214"/>
              <a:gd name="T12" fmla="*/ 282 w 562"/>
              <a:gd name="T13" fmla="*/ 212 h 214"/>
              <a:gd name="T14" fmla="*/ 280 w 562"/>
              <a:gd name="T15" fmla="*/ 212 h 214"/>
              <a:gd name="T16" fmla="*/ 246 w 562"/>
              <a:gd name="T17" fmla="*/ 184 h 214"/>
              <a:gd name="T18" fmla="*/ 142 w 562"/>
              <a:gd name="T19" fmla="*/ 184 h 214"/>
              <a:gd name="T20" fmla="*/ 56 w 562"/>
              <a:gd name="T21" fmla="*/ 184 h 214"/>
              <a:gd name="T22" fmla="*/ 2 w 562"/>
              <a:gd name="T23" fmla="*/ 184 h 214"/>
              <a:gd name="T24" fmla="*/ 0 w 562"/>
              <a:gd name="T25" fmla="*/ 180 h 214"/>
              <a:gd name="T26" fmla="*/ 0 w 562"/>
              <a:gd name="T27" fmla="*/ 82 h 214"/>
              <a:gd name="T28" fmla="*/ 0 w 562"/>
              <a:gd name="T29" fmla="*/ 0 h 214"/>
              <a:gd name="T30" fmla="*/ 4 w 562"/>
              <a:gd name="T31" fmla="*/ 54 h 214"/>
              <a:gd name="T32" fmla="*/ 4 w 562"/>
              <a:gd name="T33" fmla="*/ 178 h 214"/>
              <a:gd name="T34" fmla="*/ 78 w 562"/>
              <a:gd name="T35" fmla="*/ 178 h 214"/>
              <a:gd name="T36" fmla="*/ 194 w 562"/>
              <a:gd name="T37" fmla="*/ 178 h 214"/>
              <a:gd name="T38" fmla="*/ 248 w 562"/>
              <a:gd name="T39" fmla="*/ 178 h 214"/>
              <a:gd name="T40" fmla="*/ 264 w 562"/>
              <a:gd name="T41" fmla="*/ 194 h 214"/>
              <a:gd name="T42" fmla="*/ 298 w 562"/>
              <a:gd name="T43" fmla="*/ 192 h 214"/>
              <a:gd name="T44" fmla="*/ 314 w 562"/>
              <a:gd name="T45" fmla="*/ 178 h 214"/>
              <a:gd name="T46" fmla="*/ 352 w 562"/>
              <a:gd name="T47" fmla="*/ 178 h 214"/>
              <a:gd name="T48" fmla="*/ 470 w 562"/>
              <a:gd name="T49" fmla="*/ 178 h 214"/>
              <a:gd name="T50" fmla="*/ 556 w 562"/>
              <a:gd name="T51" fmla="*/ 178 h 214"/>
              <a:gd name="T52" fmla="*/ 558 w 562"/>
              <a:gd name="T53" fmla="*/ 76 h 214"/>
              <a:gd name="T54" fmla="*/ 558 w 562"/>
              <a:gd name="T55" fmla="*/ 0 h 214"/>
              <a:gd name="T56" fmla="*/ 562 w 562"/>
              <a:gd name="T57" fmla="*/ 0 h 214"/>
              <a:gd name="T58" fmla="*/ 14 w 562"/>
              <a:gd name="T59" fmla="*/ 44 h 214"/>
              <a:gd name="T60" fmla="*/ 14 w 562"/>
              <a:gd name="T61" fmla="*/ 132 h 214"/>
              <a:gd name="T62" fmla="*/ 80 w 562"/>
              <a:gd name="T63" fmla="*/ 170 h 214"/>
              <a:gd name="T64" fmla="*/ 192 w 562"/>
              <a:gd name="T65" fmla="*/ 170 h 214"/>
              <a:gd name="T66" fmla="*/ 258 w 562"/>
              <a:gd name="T67" fmla="*/ 176 h 214"/>
              <a:gd name="T68" fmla="*/ 304 w 562"/>
              <a:gd name="T69" fmla="*/ 176 h 214"/>
              <a:gd name="T70" fmla="*/ 348 w 562"/>
              <a:gd name="T71" fmla="*/ 170 h 214"/>
              <a:gd name="T72" fmla="*/ 482 w 562"/>
              <a:gd name="T73" fmla="*/ 170 h 214"/>
              <a:gd name="T74" fmla="*/ 548 w 562"/>
              <a:gd name="T75" fmla="*/ 144 h 214"/>
              <a:gd name="T76" fmla="*/ 548 w 562"/>
              <a:gd name="T77" fmla="*/ 46 h 214"/>
              <a:gd name="T78" fmla="*/ 14 w 562"/>
              <a:gd name="T7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2" h="214">
                <a:moveTo>
                  <a:pt x="562" y="0"/>
                </a:moveTo>
                <a:lnTo>
                  <a:pt x="562" y="32"/>
                </a:lnTo>
                <a:lnTo>
                  <a:pt x="562" y="82"/>
                </a:lnTo>
                <a:lnTo>
                  <a:pt x="562" y="118"/>
                </a:lnTo>
                <a:lnTo>
                  <a:pt x="562" y="162"/>
                </a:lnTo>
                <a:lnTo>
                  <a:pt x="562" y="180"/>
                </a:lnTo>
                <a:lnTo>
                  <a:pt x="562" y="184"/>
                </a:lnTo>
                <a:lnTo>
                  <a:pt x="560" y="184"/>
                </a:lnTo>
                <a:lnTo>
                  <a:pt x="514" y="184"/>
                </a:lnTo>
                <a:lnTo>
                  <a:pt x="444" y="184"/>
                </a:lnTo>
                <a:lnTo>
                  <a:pt x="374" y="184"/>
                </a:lnTo>
                <a:lnTo>
                  <a:pt x="316" y="184"/>
                </a:lnTo>
                <a:lnTo>
                  <a:pt x="300" y="198"/>
                </a:lnTo>
                <a:lnTo>
                  <a:pt x="282" y="212"/>
                </a:lnTo>
                <a:lnTo>
                  <a:pt x="280" y="214"/>
                </a:lnTo>
                <a:lnTo>
                  <a:pt x="280" y="212"/>
                </a:lnTo>
                <a:lnTo>
                  <a:pt x="264" y="200"/>
                </a:lnTo>
                <a:lnTo>
                  <a:pt x="246" y="184"/>
                </a:lnTo>
                <a:lnTo>
                  <a:pt x="202" y="184"/>
                </a:lnTo>
                <a:lnTo>
                  <a:pt x="142" y="184"/>
                </a:lnTo>
                <a:lnTo>
                  <a:pt x="96" y="184"/>
                </a:lnTo>
                <a:lnTo>
                  <a:pt x="56" y="184"/>
                </a:lnTo>
                <a:lnTo>
                  <a:pt x="26" y="184"/>
                </a:lnTo>
                <a:lnTo>
                  <a:pt x="2" y="184"/>
                </a:lnTo>
                <a:lnTo>
                  <a:pt x="0" y="184"/>
                </a:lnTo>
                <a:lnTo>
                  <a:pt x="0" y="180"/>
                </a:lnTo>
                <a:lnTo>
                  <a:pt x="0" y="140"/>
                </a:lnTo>
                <a:lnTo>
                  <a:pt x="0" y="82"/>
                </a:lnTo>
                <a:lnTo>
                  <a:pt x="0" y="28"/>
                </a:lnTo>
                <a:lnTo>
                  <a:pt x="0" y="0"/>
                </a:lnTo>
                <a:lnTo>
                  <a:pt x="4" y="0"/>
                </a:lnTo>
                <a:lnTo>
                  <a:pt x="4" y="54"/>
                </a:lnTo>
                <a:lnTo>
                  <a:pt x="4" y="112"/>
                </a:lnTo>
                <a:lnTo>
                  <a:pt x="4" y="178"/>
                </a:lnTo>
                <a:lnTo>
                  <a:pt x="38" y="178"/>
                </a:lnTo>
                <a:lnTo>
                  <a:pt x="78" y="178"/>
                </a:lnTo>
                <a:lnTo>
                  <a:pt x="136" y="178"/>
                </a:lnTo>
                <a:lnTo>
                  <a:pt x="194" y="178"/>
                </a:lnTo>
                <a:lnTo>
                  <a:pt x="246" y="178"/>
                </a:lnTo>
                <a:lnTo>
                  <a:pt x="248" y="178"/>
                </a:lnTo>
                <a:lnTo>
                  <a:pt x="248" y="180"/>
                </a:lnTo>
                <a:lnTo>
                  <a:pt x="264" y="194"/>
                </a:lnTo>
                <a:lnTo>
                  <a:pt x="280" y="208"/>
                </a:lnTo>
                <a:lnTo>
                  <a:pt x="298" y="192"/>
                </a:lnTo>
                <a:lnTo>
                  <a:pt x="314" y="180"/>
                </a:lnTo>
                <a:lnTo>
                  <a:pt x="314" y="178"/>
                </a:lnTo>
                <a:lnTo>
                  <a:pt x="316" y="178"/>
                </a:lnTo>
                <a:lnTo>
                  <a:pt x="352" y="178"/>
                </a:lnTo>
                <a:lnTo>
                  <a:pt x="420" y="178"/>
                </a:lnTo>
                <a:lnTo>
                  <a:pt x="470" y="178"/>
                </a:lnTo>
                <a:lnTo>
                  <a:pt x="510" y="178"/>
                </a:lnTo>
                <a:lnTo>
                  <a:pt x="556" y="178"/>
                </a:lnTo>
                <a:lnTo>
                  <a:pt x="556" y="134"/>
                </a:lnTo>
                <a:lnTo>
                  <a:pt x="558" y="76"/>
                </a:lnTo>
                <a:lnTo>
                  <a:pt x="558" y="44"/>
                </a:lnTo>
                <a:lnTo>
                  <a:pt x="558" y="0"/>
                </a:lnTo>
                <a:lnTo>
                  <a:pt x="562" y="0"/>
                </a:lnTo>
                <a:lnTo>
                  <a:pt x="562" y="0"/>
                </a:lnTo>
                <a:close/>
                <a:moveTo>
                  <a:pt x="14" y="0"/>
                </a:moveTo>
                <a:lnTo>
                  <a:pt x="14" y="44"/>
                </a:lnTo>
                <a:lnTo>
                  <a:pt x="14" y="92"/>
                </a:lnTo>
                <a:lnTo>
                  <a:pt x="14" y="132"/>
                </a:lnTo>
                <a:lnTo>
                  <a:pt x="14" y="170"/>
                </a:lnTo>
                <a:lnTo>
                  <a:pt x="80" y="170"/>
                </a:lnTo>
                <a:lnTo>
                  <a:pt x="134" y="170"/>
                </a:lnTo>
                <a:lnTo>
                  <a:pt x="192" y="170"/>
                </a:lnTo>
                <a:lnTo>
                  <a:pt x="250" y="170"/>
                </a:lnTo>
                <a:lnTo>
                  <a:pt x="258" y="176"/>
                </a:lnTo>
                <a:lnTo>
                  <a:pt x="280" y="196"/>
                </a:lnTo>
                <a:lnTo>
                  <a:pt x="304" y="176"/>
                </a:lnTo>
                <a:lnTo>
                  <a:pt x="310" y="170"/>
                </a:lnTo>
                <a:lnTo>
                  <a:pt x="348" y="170"/>
                </a:lnTo>
                <a:lnTo>
                  <a:pt x="406" y="170"/>
                </a:lnTo>
                <a:lnTo>
                  <a:pt x="482" y="170"/>
                </a:lnTo>
                <a:lnTo>
                  <a:pt x="548" y="170"/>
                </a:lnTo>
                <a:lnTo>
                  <a:pt x="548" y="144"/>
                </a:lnTo>
                <a:lnTo>
                  <a:pt x="548" y="104"/>
                </a:lnTo>
                <a:lnTo>
                  <a:pt x="548" y="46"/>
                </a:lnTo>
                <a:lnTo>
                  <a:pt x="548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8" name="眉头"/>
          <p:cNvSpPr txBox="1"/>
          <p:nvPr userDrawn="1"/>
        </p:nvSpPr>
        <p:spPr>
          <a:xfrm>
            <a:off x="648498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章节标题一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9" name="眉头"/>
          <p:cNvSpPr txBox="1"/>
          <p:nvPr userDrawn="1"/>
        </p:nvSpPr>
        <p:spPr>
          <a:xfrm>
            <a:off x="2478497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章节标题二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0" name="眉头"/>
          <p:cNvSpPr txBox="1"/>
          <p:nvPr userDrawn="1"/>
        </p:nvSpPr>
        <p:spPr>
          <a:xfrm>
            <a:off x="4324930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章节标题三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1" name="眉头"/>
          <p:cNvSpPr txBox="1"/>
          <p:nvPr userDrawn="1"/>
        </p:nvSpPr>
        <p:spPr>
          <a:xfrm>
            <a:off x="6145876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章节标题四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2" name="眉头"/>
          <p:cNvSpPr txBox="1"/>
          <p:nvPr userDrawn="1"/>
        </p:nvSpPr>
        <p:spPr>
          <a:xfrm>
            <a:off x="7966821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章节标题五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4270625" y="2353505"/>
            <a:ext cx="556564" cy="556564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4528773" y="-477229"/>
            <a:ext cx="2688299" cy="2688299"/>
          </a:xfrm>
          <a:prstGeom prst="ellipse">
            <a:avLst/>
          </a:pr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 userDrawn="1"/>
        </p:nvSpPr>
        <p:spPr>
          <a:xfrm>
            <a:off x="2987598" y="2042929"/>
            <a:ext cx="621152" cy="621152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 dirty="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 userDrawn="1"/>
        </p:nvSpPr>
        <p:spPr>
          <a:xfrm>
            <a:off x="4739271" y="-266732"/>
            <a:ext cx="2267304" cy="2267304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6120029" y="2032387"/>
            <a:ext cx="768085" cy="768085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7025051" y="2211069"/>
            <a:ext cx="384043" cy="38404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3982077" y="1089331"/>
            <a:ext cx="609993" cy="609993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 dirty="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 userDrawn="1"/>
        </p:nvSpPr>
        <p:spPr>
          <a:xfrm>
            <a:off x="5182808" y="2143050"/>
            <a:ext cx="723284" cy="723284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7617500" y="1375507"/>
            <a:ext cx="618715" cy="618715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 userDrawn="1"/>
        </p:nvSpPr>
        <p:spPr>
          <a:xfrm>
            <a:off x="4525976" y="2557969"/>
            <a:ext cx="212225" cy="212225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椭圆 13"/>
          <p:cNvSpPr/>
          <p:nvPr userDrawn="1"/>
        </p:nvSpPr>
        <p:spPr>
          <a:xfrm>
            <a:off x="7001233" y="2767399"/>
            <a:ext cx="384043" cy="38404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 userDrawn="1"/>
        </p:nvSpPr>
        <p:spPr>
          <a:xfrm>
            <a:off x="4838129" y="1759007"/>
            <a:ext cx="384043" cy="384043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椭圆 15"/>
          <p:cNvSpPr/>
          <p:nvPr userDrawn="1"/>
        </p:nvSpPr>
        <p:spPr>
          <a:xfrm>
            <a:off x="7527072" y="501557"/>
            <a:ext cx="180856" cy="180856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 userDrawn="1"/>
        </p:nvSpPr>
        <p:spPr>
          <a:xfrm>
            <a:off x="8635233" y="1884993"/>
            <a:ext cx="212225" cy="212225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椭圆 17"/>
          <p:cNvSpPr/>
          <p:nvPr userDrawn="1"/>
        </p:nvSpPr>
        <p:spPr>
          <a:xfrm>
            <a:off x="3346731" y="1513565"/>
            <a:ext cx="384043" cy="38404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>
            <a:off x="7785971" y="2179547"/>
            <a:ext cx="384043" cy="384043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 hasCustomPrompt="1"/>
          </p:nvPr>
        </p:nvSpPr>
        <p:spPr>
          <a:xfrm>
            <a:off x="4992498" y="601430"/>
            <a:ext cx="1769288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9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24" name="文本占位符 22"/>
          <p:cNvSpPr>
            <a:spLocks noGrp="1"/>
          </p:cNvSpPr>
          <p:nvPr>
            <p:ph type="body" sz="quarter" idx="11" hasCustomPrompt="1"/>
          </p:nvPr>
        </p:nvSpPr>
        <p:spPr>
          <a:xfrm>
            <a:off x="2598049" y="3541569"/>
            <a:ext cx="654974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5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 smtClean="0"/>
              <a:t>点击输入标题内容</a:t>
            </a:r>
            <a:endParaRPr lang="zh-CN" altLang="en-US" dirty="0"/>
          </a:p>
        </p:txBody>
      </p:sp>
      <p:sp>
        <p:nvSpPr>
          <p:cNvPr id="25" name="文本占位符 22"/>
          <p:cNvSpPr>
            <a:spLocks noGrp="1"/>
          </p:cNvSpPr>
          <p:nvPr>
            <p:ph type="body" sz="quarter" idx="12" hasCustomPrompt="1"/>
          </p:nvPr>
        </p:nvSpPr>
        <p:spPr>
          <a:xfrm>
            <a:off x="2598048" y="4642717"/>
            <a:ext cx="6549745" cy="914400"/>
          </a:xfrm>
        </p:spPr>
        <p:txBody>
          <a:bodyPr anchor="t">
            <a:noAutofit/>
          </a:bodyPr>
          <a:lstStyle>
            <a:lvl1pPr marL="0" indent="0"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点击输入标题内容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8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4" grpId="0" build="p">
        <p:tmplLst>
          <p:tmpl lvl="1">
            <p:tnLst>
              <p:par>
                <p:cTn presetID="14" presetClass="entr" presetSubtype="1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7" y="80827"/>
            <a:ext cx="12158731" cy="6697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B0C-C86F-45B7-914F-B28544627FAA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767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7209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651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809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353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B0C-C86F-45B7-914F-B28544627FAA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335"/>
            </a:lvl1pPr>
            <a:lvl2pPr>
              <a:defRPr sz="2800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335"/>
            </a:lvl1pPr>
            <a:lvl2pPr>
              <a:defRPr sz="2800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B0C-C86F-45B7-914F-B28544627FAA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2"/>
            <a:ext cx="5386917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35" b="1"/>
            </a:lvl3pPr>
            <a:lvl4pPr marL="1632585" indent="0">
              <a:buNone/>
              <a:defRPr sz="2000" b="1"/>
            </a:lvl4pPr>
            <a:lvl5pPr marL="2176780" indent="0">
              <a:buNone/>
              <a:defRPr sz="2000" b="1"/>
            </a:lvl5pPr>
            <a:lvl6pPr marL="2720975" indent="0">
              <a:buNone/>
              <a:defRPr sz="2000" b="1"/>
            </a:lvl6pPr>
            <a:lvl7pPr marL="3265170" indent="0">
              <a:buNone/>
              <a:defRPr sz="2000" b="1"/>
            </a:lvl7pPr>
            <a:lvl8pPr marL="3809365" indent="0">
              <a:buNone/>
              <a:defRPr sz="2000" b="1"/>
            </a:lvl8pPr>
            <a:lvl9pPr marL="435356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35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2"/>
            <a:ext cx="5389033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35" b="1"/>
            </a:lvl3pPr>
            <a:lvl4pPr marL="1632585" indent="0">
              <a:buNone/>
              <a:defRPr sz="2000" b="1"/>
            </a:lvl4pPr>
            <a:lvl5pPr marL="2176780" indent="0">
              <a:buNone/>
              <a:defRPr sz="2000" b="1"/>
            </a:lvl5pPr>
            <a:lvl6pPr marL="2720975" indent="0">
              <a:buNone/>
              <a:defRPr sz="2000" b="1"/>
            </a:lvl6pPr>
            <a:lvl7pPr marL="3265170" indent="0">
              <a:buNone/>
              <a:defRPr sz="2000" b="1"/>
            </a:lvl7pPr>
            <a:lvl8pPr marL="3809365" indent="0">
              <a:buNone/>
              <a:defRPr sz="2000" b="1"/>
            </a:lvl8pPr>
            <a:lvl9pPr marL="435356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35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B0C-C86F-45B7-914F-B28544627FAA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B0C-C86F-45B7-914F-B28544627FAA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眉头"/>
          <p:cNvSpPr>
            <a:spLocks noChangeArrowheads="1"/>
          </p:cNvSpPr>
          <p:nvPr userDrawn="1"/>
        </p:nvSpPr>
        <p:spPr bwMode="auto">
          <a:xfrm>
            <a:off x="0" y="0"/>
            <a:ext cx="12192000" cy="5531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8768" y="-15709"/>
            <a:ext cx="1875179" cy="714036"/>
          </a:xfrm>
          <a:custGeom>
            <a:avLst/>
            <a:gdLst>
              <a:gd name="T0" fmla="*/ 562 w 562"/>
              <a:gd name="T1" fmla="*/ 32 h 214"/>
              <a:gd name="T2" fmla="*/ 562 w 562"/>
              <a:gd name="T3" fmla="*/ 118 h 214"/>
              <a:gd name="T4" fmla="*/ 562 w 562"/>
              <a:gd name="T5" fmla="*/ 180 h 214"/>
              <a:gd name="T6" fmla="*/ 560 w 562"/>
              <a:gd name="T7" fmla="*/ 184 h 214"/>
              <a:gd name="T8" fmla="*/ 444 w 562"/>
              <a:gd name="T9" fmla="*/ 184 h 214"/>
              <a:gd name="T10" fmla="*/ 316 w 562"/>
              <a:gd name="T11" fmla="*/ 184 h 214"/>
              <a:gd name="T12" fmla="*/ 282 w 562"/>
              <a:gd name="T13" fmla="*/ 212 h 214"/>
              <a:gd name="T14" fmla="*/ 280 w 562"/>
              <a:gd name="T15" fmla="*/ 212 h 214"/>
              <a:gd name="T16" fmla="*/ 246 w 562"/>
              <a:gd name="T17" fmla="*/ 184 h 214"/>
              <a:gd name="T18" fmla="*/ 142 w 562"/>
              <a:gd name="T19" fmla="*/ 184 h 214"/>
              <a:gd name="T20" fmla="*/ 56 w 562"/>
              <a:gd name="T21" fmla="*/ 184 h 214"/>
              <a:gd name="T22" fmla="*/ 2 w 562"/>
              <a:gd name="T23" fmla="*/ 184 h 214"/>
              <a:gd name="T24" fmla="*/ 0 w 562"/>
              <a:gd name="T25" fmla="*/ 180 h 214"/>
              <a:gd name="T26" fmla="*/ 0 w 562"/>
              <a:gd name="T27" fmla="*/ 82 h 214"/>
              <a:gd name="T28" fmla="*/ 0 w 562"/>
              <a:gd name="T29" fmla="*/ 0 h 214"/>
              <a:gd name="T30" fmla="*/ 4 w 562"/>
              <a:gd name="T31" fmla="*/ 54 h 214"/>
              <a:gd name="T32" fmla="*/ 4 w 562"/>
              <a:gd name="T33" fmla="*/ 178 h 214"/>
              <a:gd name="T34" fmla="*/ 78 w 562"/>
              <a:gd name="T35" fmla="*/ 178 h 214"/>
              <a:gd name="T36" fmla="*/ 194 w 562"/>
              <a:gd name="T37" fmla="*/ 178 h 214"/>
              <a:gd name="T38" fmla="*/ 248 w 562"/>
              <a:gd name="T39" fmla="*/ 178 h 214"/>
              <a:gd name="T40" fmla="*/ 264 w 562"/>
              <a:gd name="T41" fmla="*/ 194 h 214"/>
              <a:gd name="T42" fmla="*/ 298 w 562"/>
              <a:gd name="T43" fmla="*/ 192 h 214"/>
              <a:gd name="T44" fmla="*/ 314 w 562"/>
              <a:gd name="T45" fmla="*/ 178 h 214"/>
              <a:gd name="T46" fmla="*/ 352 w 562"/>
              <a:gd name="T47" fmla="*/ 178 h 214"/>
              <a:gd name="T48" fmla="*/ 470 w 562"/>
              <a:gd name="T49" fmla="*/ 178 h 214"/>
              <a:gd name="T50" fmla="*/ 556 w 562"/>
              <a:gd name="T51" fmla="*/ 178 h 214"/>
              <a:gd name="T52" fmla="*/ 558 w 562"/>
              <a:gd name="T53" fmla="*/ 76 h 214"/>
              <a:gd name="T54" fmla="*/ 558 w 562"/>
              <a:gd name="T55" fmla="*/ 0 h 214"/>
              <a:gd name="T56" fmla="*/ 562 w 562"/>
              <a:gd name="T57" fmla="*/ 0 h 214"/>
              <a:gd name="T58" fmla="*/ 14 w 562"/>
              <a:gd name="T59" fmla="*/ 44 h 214"/>
              <a:gd name="T60" fmla="*/ 14 w 562"/>
              <a:gd name="T61" fmla="*/ 132 h 214"/>
              <a:gd name="T62" fmla="*/ 80 w 562"/>
              <a:gd name="T63" fmla="*/ 170 h 214"/>
              <a:gd name="T64" fmla="*/ 192 w 562"/>
              <a:gd name="T65" fmla="*/ 170 h 214"/>
              <a:gd name="T66" fmla="*/ 258 w 562"/>
              <a:gd name="T67" fmla="*/ 176 h 214"/>
              <a:gd name="T68" fmla="*/ 304 w 562"/>
              <a:gd name="T69" fmla="*/ 176 h 214"/>
              <a:gd name="T70" fmla="*/ 348 w 562"/>
              <a:gd name="T71" fmla="*/ 170 h 214"/>
              <a:gd name="T72" fmla="*/ 482 w 562"/>
              <a:gd name="T73" fmla="*/ 170 h 214"/>
              <a:gd name="T74" fmla="*/ 548 w 562"/>
              <a:gd name="T75" fmla="*/ 144 h 214"/>
              <a:gd name="T76" fmla="*/ 548 w 562"/>
              <a:gd name="T77" fmla="*/ 46 h 214"/>
              <a:gd name="T78" fmla="*/ 14 w 562"/>
              <a:gd name="T7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2" h="214">
                <a:moveTo>
                  <a:pt x="562" y="0"/>
                </a:moveTo>
                <a:lnTo>
                  <a:pt x="562" y="32"/>
                </a:lnTo>
                <a:lnTo>
                  <a:pt x="562" y="82"/>
                </a:lnTo>
                <a:lnTo>
                  <a:pt x="562" y="118"/>
                </a:lnTo>
                <a:lnTo>
                  <a:pt x="562" y="162"/>
                </a:lnTo>
                <a:lnTo>
                  <a:pt x="562" y="180"/>
                </a:lnTo>
                <a:lnTo>
                  <a:pt x="562" y="184"/>
                </a:lnTo>
                <a:lnTo>
                  <a:pt x="560" y="184"/>
                </a:lnTo>
                <a:lnTo>
                  <a:pt x="514" y="184"/>
                </a:lnTo>
                <a:lnTo>
                  <a:pt x="444" y="184"/>
                </a:lnTo>
                <a:lnTo>
                  <a:pt x="374" y="184"/>
                </a:lnTo>
                <a:lnTo>
                  <a:pt x="316" y="184"/>
                </a:lnTo>
                <a:lnTo>
                  <a:pt x="300" y="198"/>
                </a:lnTo>
                <a:lnTo>
                  <a:pt x="282" y="212"/>
                </a:lnTo>
                <a:lnTo>
                  <a:pt x="280" y="214"/>
                </a:lnTo>
                <a:lnTo>
                  <a:pt x="280" y="212"/>
                </a:lnTo>
                <a:lnTo>
                  <a:pt x="264" y="200"/>
                </a:lnTo>
                <a:lnTo>
                  <a:pt x="246" y="184"/>
                </a:lnTo>
                <a:lnTo>
                  <a:pt x="202" y="184"/>
                </a:lnTo>
                <a:lnTo>
                  <a:pt x="142" y="184"/>
                </a:lnTo>
                <a:lnTo>
                  <a:pt x="96" y="184"/>
                </a:lnTo>
                <a:lnTo>
                  <a:pt x="56" y="184"/>
                </a:lnTo>
                <a:lnTo>
                  <a:pt x="26" y="184"/>
                </a:lnTo>
                <a:lnTo>
                  <a:pt x="2" y="184"/>
                </a:lnTo>
                <a:lnTo>
                  <a:pt x="0" y="184"/>
                </a:lnTo>
                <a:lnTo>
                  <a:pt x="0" y="180"/>
                </a:lnTo>
                <a:lnTo>
                  <a:pt x="0" y="140"/>
                </a:lnTo>
                <a:lnTo>
                  <a:pt x="0" y="82"/>
                </a:lnTo>
                <a:lnTo>
                  <a:pt x="0" y="28"/>
                </a:lnTo>
                <a:lnTo>
                  <a:pt x="0" y="0"/>
                </a:lnTo>
                <a:lnTo>
                  <a:pt x="4" y="0"/>
                </a:lnTo>
                <a:lnTo>
                  <a:pt x="4" y="54"/>
                </a:lnTo>
                <a:lnTo>
                  <a:pt x="4" y="112"/>
                </a:lnTo>
                <a:lnTo>
                  <a:pt x="4" y="178"/>
                </a:lnTo>
                <a:lnTo>
                  <a:pt x="38" y="178"/>
                </a:lnTo>
                <a:lnTo>
                  <a:pt x="78" y="178"/>
                </a:lnTo>
                <a:lnTo>
                  <a:pt x="136" y="178"/>
                </a:lnTo>
                <a:lnTo>
                  <a:pt x="194" y="178"/>
                </a:lnTo>
                <a:lnTo>
                  <a:pt x="246" y="178"/>
                </a:lnTo>
                <a:lnTo>
                  <a:pt x="248" y="178"/>
                </a:lnTo>
                <a:lnTo>
                  <a:pt x="248" y="180"/>
                </a:lnTo>
                <a:lnTo>
                  <a:pt x="264" y="194"/>
                </a:lnTo>
                <a:lnTo>
                  <a:pt x="280" y="208"/>
                </a:lnTo>
                <a:lnTo>
                  <a:pt x="298" y="192"/>
                </a:lnTo>
                <a:lnTo>
                  <a:pt x="314" y="180"/>
                </a:lnTo>
                <a:lnTo>
                  <a:pt x="314" y="178"/>
                </a:lnTo>
                <a:lnTo>
                  <a:pt x="316" y="178"/>
                </a:lnTo>
                <a:lnTo>
                  <a:pt x="352" y="178"/>
                </a:lnTo>
                <a:lnTo>
                  <a:pt x="420" y="178"/>
                </a:lnTo>
                <a:lnTo>
                  <a:pt x="470" y="178"/>
                </a:lnTo>
                <a:lnTo>
                  <a:pt x="510" y="178"/>
                </a:lnTo>
                <a:lnTo>
                  <a:pt x="556" y="178"/>
                </a:lnTo>
                <a:lnTo>
                  <a:pt x="556" y="134"/>
                </a:lnTo>
                <a:lnTo>
                  <a:pt x="558" y="76"/>
                </a:lnTo>
                <a:lnTo>
                  <a:pt x="558" y="44"/>
                </a:lnTo>
                <a:lnTo>
                  <a:pt x="558" y="0"/>
                </a:lnTo>
                <a:lnTo>
                  <a:pt x="562" y="0"/>
                </a:lnTo>
                <a:lnTo>
                  <a:pt x="562" y="0"/>
                </a:lnTo>
                <a:close/>
                <a:moveTo>
                  <a:pt x="14" y="0"/>
                </a:moveTo>
                <a:lnTo>
                  <a:pt x="14" y="44"/>
                </a:lnTo>
                <a:lnTo>
                  <a:pt x="14" y="92"/>
                </a:lnTo>
                <a:lnTo>
                  <a:pt x="14" y="132"/>
                </a:lnTo>
                <a:lnTo>
                  <a:pt x="14" y="170"/>
                </a:lnTo>
                <a:lnTo>
                  <a:pt x="80" y="170"/>
                </a:lnTo>
                <a:lnTo>
                  <a:pt x="134" y="170"/>
                </a:lnTo>
                <a:lnTo>
                  <a:pt x="192" y="170"/>
                </a:lnTo>
                <a:lnTo>
                  <a:pt x="250" y="170"/>
                </a:lnTo>
                <a:lnTo>
                  <a:pt x="258" y="176"/>
                </a:lnTo>
                <a:lnTo>
                  <a:pt x="280" y="196"/>
                </a:lnTo>
                <a:lnTo>
                  <a:pt x="304" y="176"/>
                </a:lnTo>
                <a:lnTo>
                  <a:pt x="310" y="170"/>
                </a:lnTo>
                <a:lnTo>
                  <a:pt x="348" y="170"/>
                </a:lnTo>
                <a:lnTo>
                  <a:pt x="406" y="170"/>
                </a:lnTo>
                <a:lnTo>
                  <a:pt x="482" y="170"/>
                </a:lnTo>
                <a:lnTo>
                  <a:pt x="548" y="170"/>
                </a:lnTo>
                <a:lnTo>
                  <a:pt x="548" y="144"/>
                </a:lnTo>
                <a:lnTo>
                  <a:pt x="548" y="104"/>
                </a:lnTo>
                <a:lnTo>
                  <a:pt x="548" y="46"/>
                </a:lnTo>
                <a:lnTo>
                  <a:pt x="548" y="0"/>
                </a:lnTo>
                <a:lnTo>
                  <a:pt x="1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1600" kern="0">
              <a:solidFill>
                <a:sysClr val="windowText" lastClr="000000"/>
              </a:solidFill>
            </a:endParaRPr>
          </a:p>
        </p:txBody>
      </p:sp>
      <p:sp>
        <p:nvSpPr>
          <p:cNvPr id="7" name="眉头"/>
          <p:cNvSpPr txBox="1"/>
          <p:nvPr userDrawn="1"/>
        </p:nvSpPr>
        <p:spPr>
          <a:xfrm>
            <a:off x="840622" y="9720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章节标题一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8" name="眉头"/>
          <p:cNvSpPr txBox="1"/>
          <p:nvPr userDrawn="1"/>
        </p:nvSpPr>
        <p:spPr>
          <a:xfrm>
            <a:off x="2749573" y="9720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章节标题二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9" name="眉头"/>
          <p:cNvSpPr txBox="1"/>
          <p:nvPr userDrawn="1"/>
        </p:nvSpPr>
        <p:spPr>
          <a:xfrm>
            <a:off x="4570519" y="9720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章节标题三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0" name="眉头"/>
          <p:cNvSpPr txBox="1"/>
          <p:nvPr userDrawn="1"/>
        </p:nvSpPr>
        <p:spPr>
          <a:xfrm>
            <a:off x="6391464" y="9720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章节标题四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1" name="眉头"/>
          <p:cNvSpPr txBox="1"/>
          <p:nvPr userDrawn="1"/>
        </p:nvSpPr>
        <p:spPr>
          <a:xfrm>
            <a:off x="8212409" y="9720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章节标题五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眉头"/>
          <p:cNvSpPr>
            <a:spLocks noChangeArrowheads="1"/>
          </p:cNvSpPr>
          <p:nvPr userDrawn="1"/>
        </p:nvSpPr>
        <p:spPr bwMode="auto">
          <a:xfrm>
            <a:off x="0" y="0"/>
            <a:ext cx="12192000" cy="5531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2338767" y="-15709"/>
            <a:ext cx="1875179" cy="714036"/>
          </a:xfrm>
          <a:custGeom>
            <a:avLst/>
            <a:gdLst>
              <a:gd name="T0" fmla="*/ 562 w 562"/>
              <a:gd name="T1" fmla="*/ 32 h 214"/>
              <a:gd name="T2" fmla="*/ 562 w 562"/>
              <a:gd name="T3" fmla="*/ 118 h 214"/>
              <a:gd name="T4" fmla="*/ 562 w 562"/>
              <a:gd name="T5" fmla="*/ 180 h 214"/>
              <a:gd name="T6" fmla="*/ 560 w 562"/>
              <a:gd name="T7" fmla="*/ 184 h 214"/>
              <a:gd name="T8" fmla="*/ 444 w 562"/>
              <a:gd name="T9" fmla="*/ 184 h 214"/>
              <a:gd name="T10" fmla="*/ 316 w 562"/>
              <a:gd name="T11" fmla="*/ 184 h 214"/>
              <a:gd name="T12" fmla="*/ 282 w 562"/>
              <a:gd name="T13" fmla="*/ 212 h 214"/>
              <a:gd name="T14" fmla="*/ 280 w 562"/>
              <a:gd name="T15" fmla="*/ 212 h 214"/>
              <a:gd name="T16" fmla="*/ 246 w 562"/>
              <a:gd name="T17" fmla="*/ 184 h 214"/>
              <a:gd name="T18" fmla="*/ 142 w 562"/>
              <a:gd name="T19" fmla="*/ 184 h 214"/>
              <a:gd name="T20" fmla="*/ 56 w 562"/>
              <a:gd name="T21" fmla="*/ 184 h 214"/>
              <a:gd name="T22" fmla="*/ 2 w 562"/>
              <a:gd name="T23" fmla="*/ 184 h 214"/>
              <a:gd name="T24" fmla="*/ 0 w 562"/>
              <a:gd name="T25" fmla="*/ 180 h 214"/>
              <a:gd name="T26" fmla="*/ 0 w 562"/>
              <a:gd name="T27" fmla="*/ 82 h 214"/>
              <a:gd name="T28" fmla="*/ 0 w 562"/>
              <a:gd name="T29" fmla="*/ 0 h 214"/>
              <a:gd name="T30" fmla="*/ 4 w 562"/>
              <a:gd name="T31" fmla="*/ 54 h 214"/>
              <a:gd name="T32" fmla="*/ 4 w 562"/>
              <a:gd name="T33" fmla="*/ 178 h 214"/>
              <a:gd name="T34" fmla="*/ 78 w 562"/>
              <a:gd name="T35" fmla="*/ 178 h 214"/>
              <a:gd name="T36" fmla="*/ 194 w 562"/>
              <a:gd name="T37" fmla="*/ 178 h 214"/>
              <a:gd name="T38" fmla="*/ 248 w 562"/>
              <a:gd name="T39" fmla="*/ 178 h 214"/>
              <a:gd name="T40" fmla="*/ 264 w 562"/>
              <a:gd name="T41" fmla="*/ 194 h 214"/>
              <a:gd name="T42" fmla="*/ 298 w 562"/>
              <a:gd name="T43" fmla="*/ 192 h 214"/>
              <a:gd name="T44" fmla="*/ 314 w 562"/>
              <a:gd name="T45" fmla="*/ 178 h 214"/>
              <a:gd name="T46" fmla="*/ 352 w 562"/>
              <a:gd name="T47" fmla="*/ 178 h 214"/>
              <a:gd name="T48" fmla="*/ 470 w 562"/>
              <a:gd name="T49" fmla="*/ 178 h 214"/>
              <a:gd name="T50" fmla="*/ 556 w 562"/>
              <a:gd name="T51" fmla="*/ 178 h 214"/>
              <a:gd name="T52" fmla="*/ 558 w 562"/>
              <a:gd name="T53" fmla="*/ 76 h 214"/>
              <a:gd name="T54" fmla="*/ 558 w 562"/>
              <a:gd name="T55" fmla="*/ 0 h 214"/>
              <a:gd name="T56" fmla="*/ 562 w 562"/>
              <a:gd name="T57" fmla="*/ 0 h 214"/>
              <a:gd name="T58" fmla="*/ 14 w 562"/>
              <a:gd name="T59" fmla="*/ 44 h 214"/>
              <a:gd name="T60" fmla="*/ 14 w 562"/>
              <a:gd name="T61" fmla="*/ 132 h 214"/>
              <a:gd name="T62" fmla="*/ 80 w 562"/>
              <a:gd name="T63" fmla="*/ 170 h 214"/>
              <a:gd name="T64" fmla="*/ 192 w 562"/>
              <a:gd name="T65" fmla="*/ 170 h 214"/>
              <a:gd name="T66" fmla="*/ 258 w 562"/>
              <a:gd name="T67" fmla="*/ 176 h 214"/>
              <a:gd name="T68" fmla="*/ 304 w 562"/>
              <a:gd name="T69" fmla="*/ 176 h 214"/>
              <a:gd name="T70" fmla="*/ 348 w 562"/>
              <a:gd name="T71" fmla="*/ 170 h 214"/>
              <a:gd name="T72" fmla="*/ 482 w 562"/>
              <a:gd name="T73" fmla="*/ 170 h 214"/>
              <a:gd name="T74" fmla="*/ 548 w 562"/>
              <a:gd name="T75" fmla="*/ 144 h 214"/>
              <a:gd name="T76" fmla="*/ 548 w 562"/>
              <a:gd name="T77" fmla="*/ 46 h 214"/>
              <a:gd name="T78" fmla="*/ 14 w 562"/>
              <a:gd name="T7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2" h="214">
                <a:moveTo>
                  <a:pt x="562" y="0"/>
                </a:moveTo>
                <a:lnTo>
                  <a:pt x="562" y="32"/>
                </a:lnTo>
                <a:lnTo>
                  <a:pt x="562" y="82"/>
                </a:lnTo>
                <a:lnTo>
                  <a:pt x="562" y="118"/>
                </a:lnTo>
                <a:lnTo>
                  <a:pt x="562" y="162"/>
                </a:lnTo>
                <a:lnTo>
                  <a:pt x="562" y="180"/>
                </a:lnTo>
                <a:lnTo>
                  <a:pt x="562" y="184"/>
                </a:lnTo>
                <a:lnTo>
                  <a:pt x="560" y="184"/>
                </a:lnTo>
                <a:lnTo>
                  <a:pt x="514" y="184"/>
                </a:lnTo>
                <a:lnTo>
                  <a:pt x="444" y="184"/>
                </a:lnTo>
                <a:lnTo>
                  <a:pt x="374" y="184"/>
                </a:lnTo>
                <a:lnTo>
                  <a:pt x="316" y="184"/>
                </a:lnTo>
                <a:lnTo>
                  <a:pt x="300" y="198"/>
                </a:lnTo>
                <a:lnTo>
                  <a:pt x="282" y="212"/>
                </a:lnTo>
                <a:lnTo>
                  <a:pt x="280" y="214"/>
                </a:lnTo>
                <a:lnTo>
                  <a:pt x="280" y="212"/>
                </a:lnTo>
                <a:lnTo>
                  <a:pt x="264" y="200"/>
                </a:lnTo>
                <a:lnTo>
                  <a:pt x="246" y="184"/>
                </a:lnTo>
                <a:lnTo>
                  <a:pt x="202" y="184"/>
                </a:lnTo>
                <a:lnTo>
                  <a:pt x="142" y="184"/>
                </a:lnTo>
                <a:lnTo>
                  <a:pt x="96" y="184"/>
                </a:lnTo>
                <a:lnTo>
                  <a:pt x="56" y="184"/>
                </a:lnTo>
                <a:lnTo>
                  <a:pt x="26" y="184"/>
                </a:lnTo>
                <a:lnTo>
                  <a:pt x="2" y="184"/>
                </a:lnTo>
                <a:lnTo>
                  <a:pt x="0" y="184"/>
                </a:lnTo>
                <a:lnTo>
                  <a:pt x="0" y="180"/>
                </a:lnTo>
                <a:lnTo>
                  <a:pt x="0" y="140"/>
                </a:lnTo>
                <a:lnTo>
                  <a:pt x="0" y="82"/>
                </a:lnTo>
                <a:lnTo>
                  <a:pt x="0" y="28"/>
                </a:lnTo>
                <a:lnTo>
                  <a:pt x="0" y="0"/>
                </a:lnTo>
                <a:lnTo>
                  <a:pt x="4" y="0"/>
                </a:lnTo>
                <a:lnTo>
                  <a:pt x="4" y="54"/>
                </a:lnTo>
                <a:lnTo>
                  <a:pt x="4" y="112"/>
                </a:lnTo>
                <a:lnTo>
                  <a:pt x="4" y="178"/>
                </a:lnTo>
                <a:lnTo>
                  <a:pt x="38" y="178"/>
                </a:lnTo>
                <a:lnTo>
                  <a:pt x="78" y="178"/>
                </a:lnTo>
                <a:lnTo>
                  <a:pt x="136" y="178"/>
                </a:lnTo>
                <a:lnTo>
                  <a:pt x="194" y="178"/>
                </a:lnTo>
                <a:lnTo>
                  <a:pt x="246" y="178"/>
                </a:lnTo>
                <a:lnTo>
                  <a:pt x="248" y="178"/>
                </a:lnTo>
                <a:lnTo>
                  <a:pt x="248" y="180"/>
                </a:lnTo>
                <a:lnTo>
                  <a:pt x="264" y="194"/>
                </a:lnTo>
                <a:lnTo>
                  <a:pt x="280" y="208"/>
                </a:lnTo>
                <a:lnTo>
                  <a:pt x="298" y="192"/>
                </a:lnTo>
                <a:lnTo>
                  <a:pt x="314" y="180"/>
                </a:lnTo>
                <a:lnTo>
                  <a:pt x="314" y="178"/>
                </a:lnTo>
                <a:lnTo>
                  <a:pt x="316" y="178"/>
                </a:lnTo>
                <a:lnTo>
                  <a:pt x="352" y="178"/>
                </a:lnTo>
                <a:lnTo>
                  <a:pt x="420" y="178"/>
                </a:lnTo>
                <a:lnTo>
                  <a:pt x="470" y="178"/>
                </a:lnTo>
                <a:lnTo>
                  <a:pt x="510" y="178"/>
                </a:lnTo>
                <a:lnTo>
                  <a:pt x="556" y="178"/>
                </a:lnTo>
                <a:lnTo>
                  <a:pt x="556" y="134"/>
                </a:lnTo>
                <a:lnTo>
                  <a:pt x="558" y="76"/>
                </a:lnTo>
                <a:lnTo>
                  <a:pt x="558" y="44"/>
                </a:lnTo>
                <a:lnTo>
                  <a:pt x="558" y="0"/>
                </a:lnTo>
                <a:lnTo>
                  <a:pt x="562" y="0"/>
                </a:lnTo>
                <a:lnTo>
                  <a:pt x="562" y="0"/>
                </a:lnTo>
                <a:close/>
                <a:moveTo>
                  <a:pt x="14" y="0"/>
                </a:moveTo>
                <a:lnTo>
                  <a:pt x="14" y="44"/>
                </a:lnTo>
                <a:lnTo>
                  <a:pt x="14" y="92"/>
                </a:lnTo>
                <a:lnTo>
                  <a:pt x="14" y="132"/>
                </a:lnTo>
                <a:lnTo>
                  <a:pt x="14" y="170"/>
                </a:lnTo>
                <a:lnTo>
                  <a:pt x="80" y="170"/>
                </a:lnTo>
                <a:lnTo>
                  <a:pt x="134" y="170"/>
                </a:lnTo>
                <a:lnTo>
                  <a:pt x="192" y="170"/>
                </a:lnTo>
                <a:lnTo>
                  <a:pt x="250" y="170"/>
                </a:lnTo>
                <a:lnTo>
                  <a:pt x="258" y="176"/>
                </a:lnTo>
                <a:lnTo>
                  <a:pt x="280" y="196"/>
                </a:lnTo>
                <a:lnTo>
                  <a:pt x="304" y="176"/>
                </a:lnTo>
                <a:lnTo>
                  <a:pt x="310" y="170"/>
                </a:lnTo>
                <a:lnTo>
                  <a:pt x="348" y="170"/>
                </a:lnTo>
                <a:lnTo>
                  <a:pt x="406" y="170"/>
                </a:lnTo>
                <a:lnTo>
                  <a:pt x="482" y="170"/>
                </a:lnTo>
                <a:lnTo>
                  <a:pt x="548" y="170"/>
                </a:lnTo>
                <a:lnTo>
                  <a:pt x="548" y="144"/>
                </a:lnTo>
                <a:lnTo>
                  <a:pt x="548" y="104"/>
                </a:lnTo>
                <a:lnTo>
                  <a:pt x="548" y="46"/>
                </a:lnTo>
                <a:lnTo>
                  <a:pt x="548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8" name="眉头"/>
          <p:cNvSpPr txBox="1"/>
          <p:nvPr userDrawn="1"/>
        </p:nvSpPr>
        <p:spPr>
          <a:xfrm>
            <a:off x="648498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章节标题一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9" name="眉头"/>
          <p:cNvSpPr txBox="1"/>
          <p:nvPr userDrawn="1"/>
        </p:nvSpPr>
        <p:spPr>
          <a:xfrm>
            <a:off x="2671062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章节标题二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0" name="眉头"/>
          <p:cNvSpPr txBox="1"/>
          <p:nvPr userDrawn="1"/>
        </p:nvSpPr>
        <p:spPr>
          <a:xfrm>
            <a:off x="4324930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章节标题三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1" name="眉头"/>
          <p:cNvSpPr txBox="1"/>
          <p:nvPr userDrawn="1"/>
        </p:nvSpPr>
        <p:spPr>
          <a:xfrm>
            <a:off x="6145876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章节标题四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2" name="眉头"/>
          <p:cNvSpPr txBox="1"/>
          <p:nvPr userDrawn="1"/>
        </p:nvSpPr>
        <p:spPr>
          <a:xfrm>
            <a:off x="7966821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章节标题五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眉头"/>
          <p:cNvSpPr>
            <a:spLocks noChangeArrowheads="1"/>
          </p:cNvSpPr>
          <p:nvPr userDrawn="1"/>
        </p:nvSpPr>
        <p:spPr bwMode="auto">
          <a:xfrm>
            <a:off x="0" y="0"/>
            <a:ext cx="12192000" cy="5531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4068110" y="0"/>
            <a:ext cx="1875179" cy="714036"/>
          </a:xfrm>
          <a:custGeom>
            <a:avLst/>
            <a:gdLst>
              <a:gd name="T0" fmla="*/ 562 w 562"/>
              <a:gd name="T1" fmla="*/ 32 h 214"/>
              <a:gd name="T2" fmla="*/ 562 w 562"/>
              <a:gd name="T3" fmla="*/ 118 h 214"/>
              <a:gd name="T4" fmla="*/ 562 w 562"/>
              <a:gd name="T5" fmla="*/ 180 h 214"/>
              <a:gd name="T6" fmla="*/ 560 w 562"/>
              <a:gd name="T7" fmla="*/ 184 h 214"/>
              <a:gd name="T8" fmla="*/ 444 w 562"/>
              <a:gd name="T9" fmla="*/ 184 h 214"/>
              <a:gd name="T10" fmla="*/ 316 w 562"/>
              <a:gd name="T11" fmla="*/ 184 h 214"/>
              <a:gd name="T12" fmla="*/ 282 w 562"/>
              <a:gd name="T13" fmla="*/ 212 h 214"/>
              <a:gd name="T14" fmla="*/ 280 w 562"/>
              <a:gd name="T15" fmla="*/ 212 h 214"/>
              <a:gd name="T16" fmla="*/ 246 w 562"/>
              <a:gd name="T17" fmla="*/ 184 h 214"/>
              <a:gd name="T18" fmla="*/ 142 w 562"/>
              <a:gd name="T19" fmla="*/ 184 h 214"/>
              <a:gd name="T20" fmla="*/ 56 w 562"/>
              <a:gd name="T21" fmla="*/ 184 h 214"/>
              <a:gd name="T22" fmla="*/ 2 w 562"/>
              <a:gd name="T23" fmla="*/ 184 h 214"/>
              <a:gd name="T24" fmla="*/ 0 w 562"/>
              <a:gd name="T25" fmla="*/ 180 h 214"/>
              <a:gd name="T26" fmla="*/ 0 w 562"/>
              <a:gd name="T27" fmla="*/ 82 h 214"/>
              <a:gd name="T28" fmla="*/ 0 w 562"/>
              <a:gd name="T29" fmla="*/ 0 h 214"/>
              <a:gd name="T30" fmla="*/ 4 w 562"/>
              <a:gd name="T31" fmla="*/ 54 h 214"/>
              <a:gd name="T32" fmla="*/ 4 w 562"/>
              <a:gd name="T33" fmla="*/ 178 h 214"/>
              <a:gd name="T34" fmla="*/ 78 w 562"/>
              <a:gd name="T35" fmla="*/ 178 h 214"/>
              <a:gd name="T36" fmla="*/ 194 w 562"/>
              <a:gd name="T37" fmla="*/ 178 h 214"/>
              <a:gd name="T38" fmla="*/ 248 w 562"/>
              <a:gd name="T39" fmla="*/ 178 h 214"/>
              <a:gd name="T40" fmla="*/ 264 w 562"/>
              <a:gd name="T41" fmla="*/ 194 h 214"/>
              <a:gd name="T42" fmla="*/ 298 w 562"/>
              <a:gd name="T43" fmla="*/ 192 h 214"/>
              <a:gd name="T44" fmla="*/ 314 w 562"/>
              <a:gd name="T45" fmla="*/ 178 h 214"/>
              <a:gd name="T46" fmla="*/ 352 w 562"/>
              <a:gd name="T47" fmla="*/ 178 h 214"/>
              <a:gd name="T48" fmla="*/ 470 w 562"/>
              <a:gd name="T49" fmla="*/ 178 h 214"/>
              <a:gd name="T50" fmla="*/ 556 w 562"/>
              <a:gd name="T51" fmla="*/ 178 h 214"/>
              <a:gd name="T52" fmla="*/ 558 w 562"/>
              <a:gd name="T53" fmla="*/ 76 h 214"/>
              <a:gd name="T54" fmla="*/ 558 w 562"/>
              <a:gd name="T55" fmla="*/ 0 h 214"/>
              <a:gd name="T56" fmla="*/ 562 w 562"/>
              <a:gd name="T57" fmla="*/ 0 h 214"/>
              <a:gd name="T58" fmla="*/ 14 w 562"/>
              <a:gd name="T59" fmla="*/ 44 h 214"/>
              <a:gd name="T60" fmla="*/ 14 w 562"/>
              <a:gd name="T61" fmla="*/ 132 h 214"/>
              <a:gd name="T62" fmla="*/ 80 w 562"/>
              <a:gd name="T63" fmla="*/ 170 h 214"/>
              <a:gd name="T64" fmla="*/ 192 w 562"/>
              <a:gd name="T65" fmla="*/ 170 h 214"/>
              <a:gd name="T66" fmla="*/ 258 w 562"/>
              <a:gd name="T67" fmla="*/ 176 h 214"/>
              <a:gd name="T68" fmla="*/ 304 w 562"/>
              <a:gd name="T69" fmla="*/ 176 h 214"/>
              <a:gd name="T70" fmla="*/ 348 w 562"/>
              <a:gd name="T71" fmla="*/ 170 h 214"/>
              <a:gd name="T72" fmla="*/ 482 w 562"/>
              <a:gd name="T73" fmla="*/ 170 h 214"/>
              <a:gd name="T74" fmla="*/ 548 w 562"/>
              <a:gd name="T75" fmla="*/ 144 h 214"/>
              <a:gd name="T76" fmla="*/ 548 w 562"/>
              <a:gd name="T77" fmla="*/ 46 h 214"/>
              <a:gd name="T78" fmla="*/ 14 w 562"/>
              <a:gd name="T7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2" h="214">
                <a:moveTo>
                  <a:pt x="562" y="0"/>
                </a:moveTo>
                <a:lnTo>
                  <a:pt x="562" y="32"/>
                </a:lnTo>
                <a:lnTo>
                  <a:pt x="562" y="82"/>
                </a:lnTo>
                <a:lnTo>
                  <a:pt x="562" y="118"/>
                </a:lnTo>
                <a:lnTo>
                  <a:pt x="562" y="162"/>
                </a:lnTo>
                <a:lnTo>
                  <a:pt x="562" y="180"/>
                </a:lnTo>
                <a:lnTo>
                  <a:pt x="562" y="184"/>
                </a:lnTo>
                <a:lnTo>
                  <a:pt x="560" y="184"/>
                </a:lnTo>
                <a:lnTo>
                  <a:pt x="514" y="184"/>
                </a:lnTo>
                <a:lnTo>
                  <a:pt x="444" y="184"/>
                </a:lnTo>
                <a:lnTo>
                  <a:pt x="374" y="184"/>
                </a:lnTo>
                <a:lnTo>
                  <a:pt x="316" y="184"/>
                </a:lnTo>
                <a:lnTo>
                  <a:pt x="300" y="198"/>
                </a:lnTo>
                <a:lnTo>
                  <a:pt x="282" y="212"/>
                </a:lnTo>
                <a:lnTo>
                  <a:pt x="280" y="214"/>
                </a:lnTo>
                <a:lnTo>
                  <a:pt x="280" y="212"/>
                </a:lnTo>
                <a:lnTo>
                  <a:pt x="264" y="200"/>
                </a:lnTo>
                <a:lnTo>
                  <a:pt x="246" y="184"/>
                </a:lnTo>
                <a:lnTo>
                  <a:pt x="202" y="184"/>
                </a:lnTo>
                <a:lnTo>
                  <a:pt x="142" y="184"/>
                </a:lnTo>
                <a:lnTo>
                  <a:pt x="96" y="184"/>
                </a:lnTo>
                <a:lnTo>
                  <a:pt x="56" y="184"/>
                </a:lnTo>
                <a:lnTo>
                  <a:pt x="26" y="184"/>
                </a:lnTo>
                <a:lnTo>
                  <a:pt x="2" y="184"/>
                </a:lnTo>
                <a:lnTo>
                  <a:pt x="0" y="184"/>
                </a:lnTo>
                <a:lnTo>
                  <a:pt x="0" y="180"/>
                </a:lnTo>
                <a:lnTo>
                  <a:pt x="0" y="140"/>
                </a:lnTo>
                <a:lnTo>
                  <a:pt x="0" y="82"/>
                </a:lnTo>
                <a:lnTo>
                  <a:pt x="0" y="28"/>
                </a:lnTo>
                <a:lnTo>
                  <a:pt x="0" y="0"/>
                </a:lnTo>
                <a:lnTo>
                  <a:pt x="4" y="0"/>
                </a:lnTo>
                <a:lnTo>
                  <a:pt x="4" y="54"/>
                </a:lnTo>
                <a:lnTo>
                  <a:pt x="4" y="112"/>
                </a:lnTo>
                <a:lnTo>
                  <a:pt x="4" y="178"/>
                </a:lnTo>
                <a:lnTo>
                  <a:pt x="38" y="178"/>
                </a:lnTo>
                <a:lnTo>
                  <a:pt x="78" y="178"/>
                </a:lnTo>
                <a:lnTo>
                  <a:pt x="136" y="178"/>
                </a:lnTo>
                <a:lnTo>
                  <a:pt x="194" y="178"/>
                </a:lnTo>
                <a:lnTo>
                  <a:pt x="246" y="178"/>
                </a:lnTo>
                <a:lnTo>
                  <a:pt x="248" y="178"/>
                </a:lnTo>
                <a:lnTo>
                  <a:pt x="248" y="180"/>
                </a:lnTo>
                <a:lnTo>
                  <a:pt x="264" y="194"/>
                </a:lnTo>
                <a:lnTo>
                  <a:pt x="280" y="208"/>
                </a:lnTo>
                <a:lnTo>
                  <a:pt x="298" y="192"/>
                </a:lnTo>
                <a:lnTo>
                  <a:pt x="314" y="180"/>
                </a:lnTo>
                <a:lnTo>
                  <a:pt x="314" y="178"/>
                </a:lnTo>
                <a:lnTo>
                  <a:pt x="316" y="178"/>
                </a:lnTo>
                <a:lnTo>
                  <a:pt x="352" y="178"/>
                </a:lnTo>
                <a:lnTo>
                  <a:pt x="420" y="178"/>
                </a:lnTo>
                <a:lnTo>
                  <a:pt x="470" y="178"/>
                </a:lnTo>
                <a:lnTo>
                  <a:pt x="510" y="178"/>
                </a:lnTo>
                <a:lnTo>
                  <a:pt x="556" y="178"/>
                </a:lnTo>
                <a:lnTo>
                  <a:pt x="556" y="134"/>
                </a:lnTo>
                <a:lnTo>
                  <a:pt x="558" y="76"/>
                </a:lnTo>
                <a:lnTo>
                  <a:pt x="558" y="44"/>
                </a:lnTo>
                <a:lnTo>
                  <a:pt x="558" y="0"/>
                </a:lnTo>
                <a:lnTo>
                  <a:pt x="562" y="0"/>
                </a:lnTo>
                <a:lnTo>
                  <a:pt x="562" y="0"/>
                </a:lnTo>
                <a:close/>
                <a:moveTo>
                  <a:pt x="14" y="0"/>
                </a:moveTo>
                <a:lnTo>
                  <a:pt x="14" y="44"/>
                </a:lnTo>
                <a:lnTo>
                  <a:pt x="14" y="92"/>
                </a:lnTo>
                <a:lnTo>
                  <a:pt x="14" y="132"/>
                </a:lnTo>
                <a:lnTo>
                  <a:pt x="14" y="170"/>
                </a:lnTo>
                <a:lnTo>
                  <a:pt x="80" y="170"/>
                </a:lnTo>
                <a:lnTo>
                  <a:pt x="134" y="170"/>
                </a:lnTo>
                <a:lnTo>
                  <a:pt x="192" y="170"/>
                </a:lnTo>
                <a:lnTo>
                  <a:pt x="250" y="170"/>
                </a:lnTo>
                <a:lnTo>
                  <a:pt x="258" y="176"/>
                </a:lnTo>
                <a:lnTo>
                  <a:pt x="280" y="196"/>
                </a:lnTo>
                <a:lnTo>
                  <a:pt x="304" y="176"/>
                </a:lnTo>
                <a:lnTo>
                  <a:pt x="310" y="170"/>
                </a:lnTo>
                <a:lnTo>
                  <a:pt x="348" y="170"/>
                </a:lnTo>
                <a:lnTo>
                  <a:pt x="406" y="170"/>
                </a:lnTo>
                <a:lnTo>
                  <a:pt x="482" y="170"/>
                </a:lnTo>
                <a:lnTo>
                  <a:pt x="548" y="170"/>
                </a:lnTo>
                <a:lnTo>
                  <a:pt x="548" y="144"/>
                </a:lnTo>
                <a:lnTo>
                  <a:pt x="548" y="104"/>
                </a:lnTo>
                <a:lnTo>
                  <a:pt x="548" y="46"/>
                </a:lnTo>
                <a:lnTo>
                  <a:pt x="548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8" name="眉头"/>
          <p:cNvSpPr txBox="1"/>
          <p:nvPr userDrawn="1"/>
        </p:nvSpPr>
        <p:spPr>
          <a:xfrm>
            <a:off x="648498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章节标题一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9" name="眉头"/>
          <p:cNvSpPr txBox="1"/>
          <p:nvPr userDrawn="1"/>
        </p:nvSpPr>
        <p:spPr>
          <a:xfrm>
            <a:off x="2478497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章节标题二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0" name="眉头"/>
          <p:cNvSpPr txBox="1"/>
          <p:nvPr userDrawn="1"/>
        </p:nvSpPr>
        <p:spPr>
          <a:xfrm>
            <a:off x="4324930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章节标题三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1" name="眉头"/>
          <p:cNvSpPr txBox="1"/>
          <p:nvPr userDrawn="1"/>
        </p:nvSpPr>
        <p:spPr>
          <a:xfrm>
            <a:off x="6145876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章节标题四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2" name="眉头"/>
          <p:cNvSpPr txBox="1"/>
          <p:nvPr userDrawn="1"/>
        </p:nvSpPr>
        <p:spPr>
          <a:xfrm>
            <a:off x="7966821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章节标题五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眉头"/>
          <p:cNvSpPr>
            <a:spLocks noChangeArrowheads="1"/>
          </p:cNvSpPr>
          <p:nvPr userDrawn="1"/>
        </p:nvSpPr>
        <p:spPr bwMode="auto">
          <a:xfrm>
            <a:off x="0" y="0"/>
            <a:ext cx="12192000" cy="5531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5761471" y="-34070"/>
            <a:ext cx="1875179" cy="714036"/>
          </a:xfrm>
          <a:custGeom>
            <a:avLst/>
            <a:gdLst>
              <a:gd name="T0" fmla="*/ 562 w 562"/>
              <a:gd name="T1" fmla="*/ 32 h 214"/>
              <a:gd name="T2" fmla="*/ 562 w 562"/>
              <a:gd name="T3" fmla="*/ 118 h 214"/>
              <a:gd name="T4" fmla="*/ 562 w 562"/>
              <a:gd name="T5" fmla="*/ 180 h 214"/>
              <a:gd name="T6" fmla="*/ 560 w 562"/>
              <a:gd name="T7" fmla="*/ 184 h 214"/>
              <a:gd name="T8" fmla="*/ 444 w 562"/>
              <a:gd name="T9" fmla="*/ 184 h 214"/>
              <a:gd name="T10" fmla="*/ 316 w 562"/>
              <a:gd name="T11" fmla="*/ 184 h 214"/>
              <a:gd name="T12" fmla="*/ 282 w 562"/>
              <a:gd name="T13" fmla="*/ 212 h 214"/>
              <a:gd name="T14" fmla="*/ 280 w 562"/>
              <a:gd name="T15" fmla="*/ 212 h 214"/>
              <a:gd name="T16" fmla="*/ 246 w 562"/>
              <a:gd name="T17" fmla="*/ 184 h 214"/>
              <a:gd name="T18" fmla="*/ 142 w 562"/>
              <a:gd name="T19" fmla="*/ 184 h 214"/>
              <a:gd name="T20" fmla="*/ 56 w 562"/>
              <a:gd name="T21" fmla="*/ 184 h 214"/>
              <a:gd name="T22" fmla="*/ 2 w 562"/>
              <a:gd name="T23" fmla="*/ 184 h 214"/>
              <a:gd name="T24" fmla="*/ 0 w 562"/>
              <a:gd name="T25" fmla="*/ 180 h 214"/>
              <a:gd name="T26" fmla="*/ 0 w 562"/>
              <a:gd name="T27" fmla="*/ 82 h 214"/>
              <a:gd name="T28" fmla="*/ 0 w 562"/>
              <a:gd name="T29" fmla="*/ 0 h 214"/>
              <a:gd name="T30" fmla="*/ 4 w 562"/>
              <a:gd name="T31" fmla="*/ 54 h 214"/>
              <a:gd name="T32" fmla="*/ 4 w 562"/>
              <a:gd name="T33" fmla="*/ 178 h 214"/>
              <a:gd name="T34" fmla="*/ 78 w 562"/>
              <a:gd name="T35" fmla="*/ 178 h 214"/>
              <a:gd name="T36" fmla="*/ 194 w 562"/>
              <a:gd name="T37" fmla="*/ 178 h 214"/>
              <a:gd name="T38" fmla="*/ 248 w 562"/>
              <a:gd name="T39" fmla="*/ 178 h 214"/>
              <a:gd name="T40" fmla="*/ 264 w 562"/>
              <a:gd name="T41" fmla="*/ 194 h 214"/>
              <a:gd name="T42" fmla="*/ 298 w 562"/>
              <a:gd name="T43" fmla="*/ 192 h 214"/>
              <a:gd name="T44" fmla="*/ 314 w 562"/>
              <a:gd name="T45" fmla="*/ 178 h 214"/>
              <a:gd name="T46" fmla="*/ 352 w 562"/>
              <a:gd name="T47" fmla="*/ 178 h 214"/>
              <a:gd name="T48" fmla="*/ 470 w 562"/>
              <a:gd name="T49" fmla="*/ 178 h 214"/>
              <a:gd name="T50" fmla="*/ 556 w 562"/>
              <a:gd name="T51" fmla="*/ 178 h 214"/>
              <a:gd name="T52" fmla="*/ 558 w 562"/>
              <a:gd name="T53" fmla="*/ 76 h 214"/>
              <a:gd name="T54" fmla="*/ 558 w 562"/>
              <a:gd name="T55" fmla="*/ 0 h 214"/>
              <a:gd name="T56" fmla="*/ 562 w 562"/>
              <a:gd name="T57" fmla="*/ 0 h 214"/>
              <a:gd name="T58" fmla="*/ 14 w 562"/>
              <a:gd name="T59" fmla="*/ 44 h 214"/>
              <a:gd name="T60" fmla="*/ 14 w 562"/>
              <a:gd name="T61" fmla="*/ 132 h 214"/>
              <a:gd name="T62" fmla="*/ 80 w 562"/>
              <a:gd name="T63" fmla="*/ 170 h 214"/>
              <a:gd name="T64" fmla="*/ 192 w 562"/>
              <a:gd name="T65" fmla="*/ 170 h 214"/>
              <a:gd name="T66" fmla="*/ 258 w 562"/>
              <a:gd name="T67" fmla="*/ 176 h 214"/>
              <a:gd name="T68" fmla="*/ 304 w 562"/>
              <a:gd name="T69" fmla="*/ 176 h 214"/>
              <a:gd name="T70" fmla="*/ 348 w 562"/>
              <a:gd name="T71" fmla="*/ 170 h 214"/>
              <a:gd name="T72" fmla="*/ 482 w 562"/>
              <a:gd name="T73" fmla="*/ 170 h 214"/>
              <a:gd name="T74" fmla="*/ 548 w 562"/>
              <a:gd name="T75" fmla="*/ 144 h 214"/>
              <a:gd name="T76" fmla="*/ 548 w 562"/>
              <a:gd name="T77" fmla="*/ 46 h 214"/>
              <a:gd name="T78" fmla="*/ 14 w 562"/>
              <a:gd name="T7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2" h="214">
                <a:moveTo>
                  <a:pt x="562" y="0"/>
                </a:moveTo>
                <a:lnTo>
                  <a:pt x="562" y="32"/>
                </a:lnTo>
                <a:lnTo>
                  <a:pt x="562" y="82"/>
                </a:lnTo>
                <a:lnTo>
                  <a:pt x="562" y="118"/>
                </a:lnTo>
                <a:lnTo>
                  <a:pt x="562" y="162"/>
                </a:lnTo>
                <a:lnTo>
                  <a:pt x="562" y="180"/>
                </a:lnTo>
                <a:lnTo>
                  <a:pt x="562" y="184"/>
                </a:lnTo>
                <a:lnTo>
                  <a:pt x="560" y="184"/>
                </a:lnTo>
                <a:lnTo>
                  <a:pt x="514" y="184"/>
                </a:lnTo>
                <a:lnTo>
                  <a:pt x="444" y="184"/>
                </a:lnTo>
                <a:lnTo>
                  <a:pt x="374" y="184"/>
                </a:lnTo>
                <a:lnTo>
                  <a:pt x="316" y="184"/>
                </a:lnTo>
                <a:lnTo>
                  <a:pt x="300" y="198"/>
                </a:lnTo>
                <a:lnTo>
                  <a:pt x="282" y="212"/>
                </a:lnTo>
                <a:lnTo>
                  <a:pt x="280" y="214"/>
                </a:lnTo>
                <a:lnTo>
                  <a:pt x="280" y="212"/>
                </a:lnTo>
                <a:lnTo>
                  <a:pt x="264" y="200"/>
                </a:lnTo>
                <a:lnTo>
                  <a:pt x="246" y="184"/>
                </a:lnTo>
                <a:lnTo>
                  <a:pt x="202" y="184"/>
                </a:lnTo>
                <a:lnTo>
                  <a:pt x="142" y="184"/>
                </a:lnTo>
                <a:lnTo>
                  <a:pt x="96" y="184"/>
                </a:lnTo>
                <a:lnTo>
                  <a:pt x="56" y="184"/>
                </a:lnTo>
                <a:lnTo>
                  <a:pt x="26" y="184"/>
                </a:lnTo>
                <a:lnTo>
                  <a:pt x="2" y="184"/>
                </a:lnTo>
                <a:lnTo>
                  <a:pt x="0" y="184"/>
                </a:lnTo>
                <a:lnTo>
                  <a:pt x="0" y="180"/>
                </a:lnTo>
                <a:lnTo>
                  <a:pt x="0" y="140"/>
                </a:lnTo>
                <a:lnTo>
                  <a:pt x="0" y="82"/>
                </a:lnTo>
                <a:lnTo>
                  <a:pt x="0" y="28"/>
                </a:lnTo>
                <a:lnTo>
                  <a:pt x="0" y="0"/>
                </a:lnTo>
                <a:lnTo>
                  <a:pt x="4" y="0"/>
                </a:lnTo>
                <a:lnTo>
                  <a:pt x="4" y="54"/>
                </a:lnTo>
                <a:lnTo>
                  <a:pt x="4" y="112"/>
                </a:lnTo>
                <a:lnTo>
                  <a:pt x="4" y="178"/>
                </a:lnTo>
                <a:lnTo>
                  <a:pt x="38" y="178"/>
                </a:lnTo>
                <a:lnTo>
                  <a:pt x="78" y="178"/>
                </a:lnTo>
                <a:lnTo>
                  <a:pt x="136" y="178"/>
                </a:lnTo>
                <a:lnTo>
                  <a:pt x="194" y="178"/>
                </a:lnTo>
                <a:lnTo>
                  <a:pt x="246" y="178"/>
                </a:lnTo>
                <a:lnTo>
                  <a:pt x="248" y="178"/>
                </a:lnTo>
                <a:lnTo>
                  <a:pt x="248" y="180"/>
                </a:lnTo>
                <a:lnTo>
                  <a:pt x="264" y="194"/>
                </a:lnTo>
                <a:lnTo>
                  <a:pt x="280" y="208"/>
                </a:lnTo>
                <a:lnTo>
                  <a:pt x="298" y="192"/>
                </a:lnTo>
                <a:lnTo>
                  <a:pt x="314" y="180"/>
                </a:lnTo>
                <a:lnTo>
                  <a:pt x="314" y="178"/>
                </a:lnTo>
                <a:lnTo>
                  <a:pt x="316" y="178"/>
                </a:lnTo>
                <a:lnTo>
                  <a:pt x="352" y="178"/>
                </a:lnTo>
                <a:lnTo>
                  <a:pt x="420" y="178"/>
                </a:lnTo>
                <a:lnTo>
                  <a:pt x="470" y="178"/>
                </a:lnTo>
                <a:lnTo>
                  <a:pt x="510" y="178"/>
                </a:lnTo>
                <a:lnTo>
                  <a:pt x="556" y="178"/>
                </a:lnTo>
                <a:lnTo>
                  <a:pt x="556" y="134"/>
                </a:lnTo>
                <a:lnTo>
                  <a:pt x="558" y="76"/>
                </a:lnTo>
                <a:lnTo>
                  <a:pt x="558" y="44"/>
                </a:lnTo>
                <a:lnTo>
                  <a:pt x="558" y="0"/>
                </a:lnTo>
                <a:lnTo>
                  <a:pt x="562" y="0"/>
                </a:lnTo>
                <a:lnTo>
                  <a:pt x="562" y="0"/>
                </a:lnTo>
                <a:close/>
                <a:moveTo>
                  <a:pt x="14" y="0"/>
                </a:moveTo>
                <a:lnTo>
                  <a:pt x="14" y="44"/>
                </a:lnTo>
                <a:lnTo>
                  <a:pt x="14" y="92"/>
                </a:lnTo>
                <a:lnTo>
                  <a:pt x="14" y="132"/>
                </a:lnTo>
                <a:lnTo>
                  <a:pt x="14" y="170"/>
                </a:lnTo>
                <a:lnTo>
                  <a:pt x="80" y="170"/>
                </a:lnTo>
                <a:lnTo>
                  <a:pt x="134" y="170"/>
                </a:lnTo>
                <a:lnTo>
                  <a:pt x="192" y="170"/>
                </a:lnTo>
                <a:lnTo>
                  <a:pt x="250" y="170"/>
                </a:lnTo>
                <a:lnTo>
                  <a:pt x="258" y="176"/>
                </a:lnTo>
                <a:lnTo>
                  <a:pt x="280" y="196"/>
                </a:lnTo>
                <a:lnTo>
                  <a:pt x="304" y="176"/>
                </a:lnTo>
                <a:lnTo>
                  <a:pt x="310" y="170"/>
                </a:lnTo>
                <a:lnTo>
                  <a:pt x="348" y="170"/>
                </a:lnTo>
                <a:lnTo>
                  <a:pt x="406" y="170"/>
                </a:lnTo>
                <a:lnTo>
                  <a:pt x="482" y="170"/>
                </a:lnTo>
                <a:lnTo>
                  <a:pt x="548" y="170"/>
                </a:lnTo>
                <a:lnTo>
                  <a:pt x="548" y="144"/>
                </a:lnTo>
                <a:lnTo>
                  <a:pt x="548" y="104"/>
                </a:lnTo>
                <a:lnTo>
                  <a:pt x="548" y="46"/>
                </a:lnTo>
                <a:lnTo>
                  <a:pt x="548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8" name="眉头"/>
          <p:cNvSpPr txBox="1"/>
          <p:nvPr userDrawn="1"/>
        </p:nvSpPr>
        <p:spPr>
          <a:xfrm>
            <a:off x="648498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章节标题一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9" name="眉头"/>
          <p:cNvSpPr txBox="1"/>
          <p:nvPr userDrawn="1"/>
        </p:nvSpPr>
        <p:spPr>
          <a:xfrm>
            <a:off x="2478497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章节标题二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0" name="眉头"/>
          <p:cNvSpPr txBox="1"/>
          <p:nvPr userDrawn="1"/>
        </p:nvSpPr>
        <p:spPr>
          <a:xfrm>
            <a:off x="4324930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章节标题三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1" name="眉头"/>
          <p:cNvSpPr txBox="1"/>
          <p:nvPr userDrawn="1"/>
        </p:nvSpPr>
        <p:spPr>
          <a:xfrm>
            <a:off x="6145876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章节标题四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2" name="眉头"/>
          <p:cNvSpPr txBox="1"/>
          <p:nvPr userDrawn="1"/>
        </p:nvSpPr>
        <p:spPr>
          <a:xfrm>
            <a:off x="7966821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章节标题五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81634" tIns="40817" rIns="81634" bIns="40817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81634" tIns="40817" rIns="81634" bIns="40817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l">
              <a:defRPr sz="14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C3B0C-C86F-45B7-914F-B28544627FAA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ctr">
              <a:defRPr sz="14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r">
              <a:defRPr sz="14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65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35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6pPr>
      <a:lvl7pPr marL="3265170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7pPr>
      <a:lvl8pPr marL="3809365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8pPr>
      <a:lvl9pPr marL="4353560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2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185233" y="2022588"/>
            <a:ext cx="812800" cy="8128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080177" y="2590489"/>
            <a:ext cx="754262" cy="754262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979913" y="2836821"/>
            <a:ext cx="463475" cy="463475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150510" y="1805610"/>
            <a:ext cx="463475" cy="463475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95880" y="3051941"/>
            <a:ext cx="381054" cy="381054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317333" y="2889251"/>
            <a:ext cx="575369" cy="575369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7400147" y="3224954"/>
            <a:ext cx="305673" cy="305673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5165102" y="1057993"/>
            <a:ext cx="584982" cy="584982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112956" y="2845064"/>
            <a:ext cx="287684" cy="287684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024543" y="2213359"/>
            <a:ext cx="377130" cy="377130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60513" y="1551946"/>
            <a:ext cx="381054" cy="381054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519159" y="1012861"/>
            <a:ext cx="1886808" cy="1886808"/>
            <a:chOff x="709500" y="1705544"/>
            <a:chExt cx="944544" cy="944544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83028" y="1855465"/>
              <a:ext cx="608433" cy="66251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1088390">
                <a:defRPr/>
              </a:pPr>
              <a:r>
                <a:rPr lang="zh-CN" altLang="en-US" sz="8000" b="1" kern="0" dirty="0">
                  <a:solidFill>
                    <a:schemeClr val="bg1"/>
                  </a:solidFill>
                  <a:cs typeface="+mn-ea"/>
                  <a:sym typeface="+mn-lt"/>
                </a:rPr>
                <a:t>教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56613" y="1815191"/>
            <a:ext cx="1886808" cy="1886808"/>
            <a:chOff x="1502320" y="2111446"/>
            <a:chExt cx="944544" cy="944544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3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669981" y="2257700"/>
              <a:ext cx="608433" cy="66251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1088390">
                <a:defRPr/>
              </a:pPr>
              <a:r>
                <a:rPr lang="zh-CN" altLang="en-US" sz="8000" b="1" kern="0" dirty="0" smtClean="0">
                  <a:solidFill>
                    <a:schemeClr val="bg1"/>
                  </a:solidFill>
                  <a:cs typeface="+mn-ea"/>
                  <a:sym typeface="+mn-lt"/>
                </a:rPr>
                <a:t>学</a:t>
              </a:r>
              <a:endParaRPr lang="zh-CN" altLang="en-US" sz="80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68104" y="765064"/>
            <a:ext cx="1886808" cy="1886808"/>
            <a:chOff x="2308106" y="1705544"/>
            <a:chExt cx="944544" cy="944544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2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481675" y="1847874"/>
              <a:ext cx="608433" cy="66251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1088390">
                <a:defRPr/>
              </a:pPr>
              <a:r>
                <a:rPr lang="zh-CN" altLang="en-US" sz="8000" b="1" kern="0" dirty="0" smtClean="0">
                  <a:solidFill>
                    <a:schemeClr val="bg1"/>
                  </a:solidFill>
                  <a:cs typeface="+mn-ea"/>
                  <a:sym typeface="+mn-lt"/>
                </a:rPr>
                <a:t>设</a:t>
              </a:r>
              <a:endParaRPr lang="zh-CN" altLang="en-US" sz="80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131595" y="1908423"/>
            <a:ext cx="1886808" cy="1886808"/>
            <a:chOff x="3116682" y="2101588"/>
            <a:chExt cx="944544" cy="944544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solidFill>
                <a:schemeClr val="accent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268827" y="2235089"/>
              <a:ext cx="608433" cy="66251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1088390">
                <a:defRPr/>
              </a:pPr>
              <a:r>
                <a:rPr lang="zh-CN" altLang="en-US" sz="8000" b="1" kern="0" dirty="0" smtClean="0">
                  <a:solidFill>
                    <a:schemeClr val="bg1"/>
                  </a:solidFill>
                  <a:cs typeface="+mn-ea"/>
                  <a:sym typeface="+mn-lt"/>
                </a:rPr>
                <a:t>计</a:t>
              </a:r>
              <a:endParaRPr lang="zh-CN" altLang="en-US" sz="80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8103699" y="1655609"/>
            <a:ext cx="305673" cy="305673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06700" y="4154837"/>
            <a:ext cx="6273448" cy="872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065" spc="213" dirty="0" smtClean="0">
                <a:solidFill>
                  <a:schemeClr val="tx2"/>
                </a:solidFill>
                <a:cs typeface="+mn-ea"/>
                <a:sym typeface="+mn-lt"/>
              </a:rPr>
              <a:t>创意教学公开课模板</a:t>
            </a:r>
            <a:endParaRPr lang="zh-CN" altLang="en-US" sz="5065" spc="213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3613142" y="5318971"/>
            <a:ext cx="5260561" cy="287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088390">
              <a:defRPr/>
            </a:pPr>
            <a:r>
              <a:rPr lang="zh-CN" altLang="en-US" sz="1865" dirty="0">
                <a:solidFill>
                  <a:schemeClr val="tx2"/>
                </a:solidFill>
                <a:cs typeface="+mn-ea"/>
                <a:sym typeface="+mn-lt"/>
              </a:rPr>
              <a:t>框架完整适用于教师教学、信息化教学、公开课</a:t>
            </a: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3363421" y="5093434"/>
            <a:ext cx="576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088390">
              <a:defRPr/>
            </a:pPr>
            <a:endParaRPr lang="zh-CN" altLang="en-US" sz="2135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254580" y="1203714"/>
            <a:ext cx="463475" cy="463475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8592000" y="1256144"/>
            <a:ext cx="575369" cy="575369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64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99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99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9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  <p:bldP spid="43" grpId="0" animBg="1"/>
      <p:bldP spid="4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 27"/>
          <p:cNvGrpSpPr/>
          <p:nvPr/>
        </p:nvGrpSpPr>
        <p:grpSpPr>
          <a:xfrm>
            <a:off x="1473593" y="1519920"/>
            <a:ext cx="2340828" cy="2354664"/>
            <a:chOff x="770465" y="1097583"/>
            <a:chExt cx="2024813" cy="203678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1" name="Freeform 4"/>
            <p:cNvSpPr>
              <a:spLocks noEditPoints="1"/>
            </p:cNvSpPr>
            <p:nvPr/>
          </p:nvSpPr>
          <p:spPr bwMode="auto">
            <a:xfrm>
              <a:off x="770465" y="1097583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noFill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83349" y="1672042"/>
              <a:ext cx="811436" cy="84660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6400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kumimoji="1" lang="zh-CN" altLang="en-US" sz="6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 28"/>
          <p:cNvGrpSpPr/>
          <p:nvPr/>
        </p:nvGrpSpPr>
        <p:grpSpPr>
          <a:xfrm>
            <a:off x="3769961" y="1707529"/>
            <a:ext cx="2340828" cy="2354664"/>
            <a:chOff x="2697412" y="1893277"/>
            <a:chExt cx="2024813" cy="203678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4" name="Freeform 4"/>
            <p:cNvSpPr>
              <a:spLocks noEditPoints="1"/>
            </p:cNvSpPr>
            <p:nvPr/>
          </p:nvSpPr>
          <p:spPr bwMode="auto">
            <a:xfrm>
              <a:off x="2697412" y="1893277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noFill/>
              <a:rou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267310" y="2467736"/>
              <a:ext cx="897406" cy="84660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6400" dirty="0">
                  <a:solidFill>
                    <a:schemeClr val="accent2"/>
                  </a:solidFill>
                  <a:cs typeface="+mn-ea"/>
                  <a:sym typeface="+mn-lt"/>
                </a:rPr>
                <a:t>02</a:t>
              </a:r>
              <a:endParaRPr kumimoji="1" lang="zh-CN" altLang="en-US" sz="6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 29"/>
          <p:cNvGrpSpPr/>
          <p:nvPr/>
        </p:nvGrpSpPr>
        <p:grpSpPr>
          <a:xfrm>
            <a:off x="6110789" y="1539497"/>
            <a:ext cx="2340828" cy="2354664"/>
            <a:chOff x="4608039" y="1095999"/>
            <a:chExt cx="2024813" cy="203678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7" name="Freeform 4"/>
            <p:cNvSpPr>
              <a:spLocks noEditPoints="1"/>
            </p:cNvSpPr>
            <p:nvPr/>
          </p:nvSpPr>
          <p:spPr bwMode="auto">
            <a:xfrm>
              <a:off x="4608039" y="1095999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chemeClr val="accent3"/>
            </a:solidFill>
            <a:ln w="6350">
              <a:noFill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67538" y="1670458"/>
              <a:ext cx="918204" cy="84660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6400" dirty="0">
                  <a:solidFill>
                    <a:schemeClr val="accent3"/>
                  </a:solidFill>
                  <a:cs typeface="+mn-ea"/>
                  <a:sym typeface="+mn-lt"/>
                </a:rPr>
                <a:t>03</a:t>
              </a:r>
              <a:endParaRPr kumimoji="1" lang="zh-CN" altLang="en-US" sz="64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 30"/>
          <p:cNvGrpSpPr/>
          <p:nvPr/>
        </p:nvGrpSpPr>
        <p:grpSpPr>
          <a:xfrm>
            <a:off x="8412462" y="1707529"/>
            <a:ext cx="2340828" cy="2354664"/>
            <a:chOff x="6534985" y="1891694"/>
            <a:chExt cx="2024813" cy="203678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30" name="Freeform 4"/>
            <p:cNvSpPr>
              <a:spLocks noEditPoints="1"/>
            </p:cNvSpPr>
            <p:nvPr/>
          </p:nvSpPr>
          <p:spPr bwMode="auto">
            <a:xfrm>
              <a:off x="6534985" y="1891694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C65885"/>
            </a:solidFill>
            <a:ln w="6350">
              <a:noFill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105578" y="2466153"/>
              <a:ext cx="896018" cy="84660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6400" dirty="0">
                  <a:solidFill>
                    <a:schemeClr val="accent4"/>
                  </a:solidFill>
                  <a:cs typeface="+mn-ea"/>
                  <a:sym typeface="+mn-lt"/>
                </a:rPr>
                <a:t>04</a:t>
              </a:r>
              <a:endParaRPr kumimoji="1" lang="zh-CN" altLang="en-US" sz="6400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611127" y="4596550"/>
            <a:ext cx="2241264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点击此处添加文本信息。</a:t>
            </a:r>
            <a:endParaRPr lang="en-US" altLang="zh-CN" sz="1335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335" dirty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lang="zh-CN" altLang="zh-CN" sz="1335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724638" y="4096434"/>
            <a:ext cx="1733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cs typeface="+mn-ea"/>
                <a:sym typeface="+mn-lt"/>
              </a:rPr>
              <a:t>输入标题</a:t>
            </a:r>
            <a:endParaRPr kumimoji="1" lang="en-US" altLang="zh-CN" sz="2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71880" y="4596550"/>
            <a:ext cx="2197473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点击此处添加文本信息。</a:t>
            </a:r>
            <a:endParaRPr lang="en-US" altLang="zh-CN" sz="1335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335" dirty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lang="zh-CN" altLang="zh-CN" sz="1335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85390" y="4096434"/>
            <a:ext cx="1733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cs typeface="+mn-ea"/>
                <a:sym typeface="+mn-lt"/>
              </a:rPr>
              <a:t>输入标题</a:t>
            </a:r>
            <a:endParaRPr kumimoji="1" lang="en-US" altLang="zh-CN" sz="2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932523" y="4596550"/>
            <a:ext cx="2163283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点击此处添加文本信息。</a:t>
            </a:r>
            <a:endParaRPr lang="en-US" altLang="zh-CN" sz="1335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335" dirty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lang="zh-CN" altLang="zh-CN" sz="1335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46034" y="4096434"/>
            <a:ext cx="1733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cs typeface="+mn-ea"/>
                <a:sym typeface="+mn-lt"/>
              </a:rPr>
              <a:t>输入标题</a:t>
            </a:r>
            <a:endParaRPr kumimoji="1" lang="en-US" altLang="zh-CN" sz="2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682862" y="4596550"/>
            <a:ext cx="2152871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点击此处添加文本信息。</a:t>
            </a:r>
            <a:endParaRPr lang="en-US" altLang="zh-CN" sz="1335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335" dirty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lang="zh-CN" altLang="zh-CN" sz="1335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96371" y="4096434"/>
            <a:ext cx="1733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cs typeface="+mn-ea"/>
                <a:sym typeface="+mn-lt"/>
              </a:rPr>
              <a:t>输入标题</a:t>
            </a:r>
            <a:endParaRPr kumimoji="1" lang="en-US" altLang="zh-CN" sz="2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9097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cs typeface="+mn-ea"/>
                <a:sym typeface="+mn-lt"/>
              </a:rPr>
              <a:t>02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点击输入章节标题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KJ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设计专业的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设计服务达千次。自成立以来为各中小企业、白领、学生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椭圆 48"/>
          <p:cNvSpPr/>
          <p:nvPr/>
        </p:nvSpPr>
        <p:spPr>
          <a:xfrm>
            <a:off x="4079779" y="1988842"/>
            <a:ext cx="3888431" cy="3888431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167819" y="2077025"/>
            <a:ext cx="3711796" cy="3711792"/>
            <a:chOff x="3047429" y="1323744"/>
            <a:chExt cx="2783847" cy="2783844"/>
          </a:xfrm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800"/>
                </a:spcAft>
              </a:pPr>
              <a:endParaRPr lang="zh-CN" altLang="en-US" sz="1865">
                <a:cs typeface="+mn-ea"/>
                <a:sym typeface="+mn-lt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800"/>
                </a:spcAft>
              </a:pPr>
              <a:endParaRPr lang="zh-CN" altLang="en-US" sz="1865">
                <a:cs typeface="+mn-ea"/>
                <a:sym typeface="+mn-lt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800"/>
                </a:spcAft>
              </a:pPr>
              <a:endParaRPr lang="zh-CN" altLang="en-US" sz="1865">
                <a:cs typeface="+mn-ea"/>
                <a:sym typeface="+mn-lt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800"/>
                </a:spcAft>
              </a:pPr>
              <a:endParaRPr lang="zh-CN" altLang="en-US" sz="1865">
                <a:cs typeface="+mn-ea"/>
                <a:sym typeface="+mn-lt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4524872" y="2497146"/>
            <a:ext cx="823624" cy="666786"/>
          </a:xfrm>
          <a:prstGeom prst="rect">
            <a:avLst/>
          </a:prstGeom>
          <a:noFill/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735" kern="0" dirty="0">
                <a:cs typeface="+mn-ea"/>
                <a:sym typeface="+mn-lt"/>
              </a:rPr>
              <a:t>01</a:t>
            </a:r>
            <a:endParaRPr lang="zh-CN" altLang="en-US" sz="3735" kern="0" dirty="0">
              <a:cs typeface="+mn-ea"/>
              <a:sym typeface="+mn-lt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6698867" y="2497146"/>
            <a:ext cx="823624" cy="666786"/>
          </a:xfrm>
          <a:prstGeom prst="rect">
            <a:avLst/>
          </a:prstGeom>
          <a:noFill/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735" kern="0" dirty="0">
                <a:cs typeface="+mn-ea"/>
                <a:sym typeface="+mn-lt"/>
              </a:rPr>
              <a:t>02</a:t>
            </a:r>
            <a:endParaRPr lang="zh-CN" altLang="en-US" sz="3735" kern="0" dirty="0">
              <a:cs typeface="+mn-ea"/>
              <a:sym typeface="+mn-lt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6698867" y="4670907"/>
            <a:ext cx="823624" cy="666786"/>
          </a:xfrm>
          <a:prstGeom prst="rect">
            <a:avLst/>
          </a:prstGeom>
          <a:noFill/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735" kern="0" dirty="0">
                <a:cs typeface="+mn-ea"/>
                <a:sym typeface="+mn-lt"/>
              </a:rPr>
              <a:t>03</a:t>
            </a:r>
            <a:endParaRPr lang="zh-CN" altLang="en-US" sz="3735" kern="0" dirty="0">
              <a:cs typeface="+mn-ea"/>
              <a:sym typeface="+mn-lt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4524872" y="4670907"/>
            <a:ext cx="823624" cy="666786"/>
          </a:xfrm>
          <a:prstGeom prst="rect">
            <a:avLst/>
          </a:prstGeom>
          <a:noFill/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735" kern="0" dirty="0">
                <a:cs typeface="+mn-ea"/>
                <a:sym typeface="+mn-lt"/>
              </a:rPr>
              <a:t>04</a:t>
            </a:r>
            <a:endParaRPr lang="zh-CN" altLang="en-US" sz="3735" kern="0" dirty="0">
              <a:cs typeface="+mn-ea"/>
              <a:sym typeface="+mn-lt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3695735" y="2893239"/>
            <a:ext cx="828524" cy="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headEnd type="oval"/>
            <a:tailEnd type="oval"/>
          </a:ln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</p:cxnSp>
      <p:sp>
        <p:nvSpPr>
          <p:cNvPr id="66" name="矩形 65"/>
          <p:cNvSpPr/>
          <p:nvPr/>
        </p:nvSpPr>
        <p:spPr>
          <a:xfrm>
            <a:off x="815413" y="2612909"/>
            <a:ext cx="2688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5" dirty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7522494" y="2893239"/>
            <a:ext cx="828524" cy="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headEnd type="oval"/>
            <a:tailEnd type="oval"/>
          </a:ln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</p:cxnSp>
      <p:sp>
        <p:nvSpPr>
          <p:cNvPr id="68" name="矩形 67"/>
          <p:cNvSpPr/>
          <p:nvPr/>
        </p:nvSpPr>
        <p:spPr>
          <a:xfrm>
            <a:off x="8496267" y="2612909"/>
            <a:ext cx="2688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5" dirty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7522494" y="4983028"/>
            <a:ext cx="828524" cy="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headEnd type="oval"/>
            <a:tailEnd type="oval"/>
          </a:ln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</p:cxnSp>
      <p:sp>
        <p:nvSpPr>
          <p:cNvPr id="70" name="矩形 69"/>
          <p:cNvSpPr/>
          <p:nvPr/>
        </p:nvSpPr>
        <p:spPr>
          <a:xfrm>
            <a:off x="8496267" y="4702698"/>
            <a:ext cx="2688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5" dirty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3695735" y="4983028"/>
            <a:ext cx="828524" cy="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headEnd type="oval"/>
            <a:tailEnd type="oval"/>
          </a:ln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</p:cxnSp>
      <p:sp>
        <p:nvSpPr>
          <p:cNvPr id="72" name="矩形 71"/>
          <p:cNvSpPr/>
          <p:nvPr/>
        </p:nvSpPr>
        <p:spPr>
          <a:xfrm>
            <a:off x="815413" y="4702698"/>
            <a:ext cx="2688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5" dirty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</p:spTree>
  </p:cSld>
  <p:clrMapOvr>
    <a:masterClrMapping/>
  </p:clrMapOvr>
  <p:transition spd="slow" advClick="0" advTm="7645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8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7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6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5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5657642" y="3320098"/>
            <a:ext cx="2133802" cy="2135545"/>
            <a:chOff x="5678176" y="3395507"/>
            <a:chExt cx="1939926" cy="1941512"/>
          </a:xfrm>
          <a:solidFill>
            <a:schemeClr val="accent3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0" name="Freeform 8"/>
            <p:cNvSpPr/>
            <p:nvPr/>
          </p:nvSpPr>
          <p:spPr bwMode="auto">
            <a:xfrm>
              <a:off x="6181414" y="3395507"/>
              <a:ext cx="1436688" cy="971550"/>
            </a:xfrm>
            <a:custGeom>
              <a:avLst/>
              <a:gdLst>
                <a:gd name="T0" fmla="*/ 124 w 382"/>
                <a:gd name="T1" fmla="*/ 0 h 258"/>
                <a:gd name="T2" fmla="*/ 0 w 382"/>
                <a:gd name="T3" fmla="*/ 32 h 258"/>
                <a:gd name="T4" fmla="*/ 55 w 382"/>
                <a:gd name="T5" fmla="*/ 127 h 258"/>
                <a:gd name="T6" fmla="*/ 124 w 382"/>
                <a:gd name="T7" fmla="*/ 110 h 258"/>
                <a:gd name="T8" fmla="*/ 272 w 382"/>
                <a:gd name="T9" fmla="*/ 258 h 258"/>
                <a:gd name="T10" fmla="*/ 382 w 382"/>
                <a:gd name="T11" fmla="*/ 258 h 258"/>
                <a:gd name="T12" fmla="*/ 124 w 382"/>
                <a:gd name="T13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258">
                  <a:moveTo>
                    <a:pt x="124" y="0"/>
                  </a:moveTo>
                  <a:cubicBezTo>
                    <a:pt x="79" y="0"/>
                    <a:pt x="37" y="12"/>
                    <a:pt x="0" y="32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75" y="116"/>
                    <a:pt x="99" y="110"/>
                    <a:pt x="124" y="110"/>
                  </a:cubicBezTo>
                  <a:cubicBezTo>
                    <a:pt x="206" y="110"/>
                    <a:pt x="272" y="176"/>
                    <a:pt x="272" y="258"/>
                  </a:cubicBezTo>
                  <a:cubicBezTo>
                    <a:pt x="382" y="258"/>
                    <a:pt x="382" y="258"/>
                    <a:pt x="382" y="258"/>
                  </a:cubicBezTo>
                  <a:cubicBezTo>
                    <a:pt x="382" y="116"/>
                    <a:pt x="266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5678176" y="4367057"/>
              <a:ext cx="1939925" cy="969962"/>
            </a:xfrm>
            <a:custGeom>
              <a:avLst/>
              <a:gdLst>
                <a:gd name="T0" fmla="*/ 258 w 516"/>
                <a:gd name="T1" fmla="*/ 148 h 258"/>
                <a:gd name="T2" fmla="*/ 110 w 516"/>
                <a:gd name="T3" fmla="*/ 0 h 258"/>
                <a:gd name="T4" fmla="*/ 0 w 516"/>
                <a:gd name="T5" fmla="*/ 0 h 258"/>
                <a:gd name="T6" fmla="*/ 258 w 516"/>
                <a:gd name="T7" fmla="*/ 258 h 258"/>
                <a:gd name="T8" fmla="*/ 516 w 516"/>
                <a:gd name="T9" fmla="*/ 0 h 258"/>
                <a:gd name="T10" fmla="*/ 406 w 516"/>
                <a:gd name="T11" fmla="*/ 0 h 258"/>
                <a:gd name="T12" fmla="*/ 258 w 516"/>
                <a:gd name="T13" fmla="*/ 14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6" h="258">
                  <a:moveTo>
                    <a:pt x="258" y="148"/>
                  </a:moveTo>
                  <a:cubicBezTo>
                    <a:pt x="176" y="148"/>
                    <a:pt x="110" y="82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2"/>
                    <a:pt x="116" y="258"/>
                    <a:pt x="258" y="258"/>
                  </a:cubicBezTo>
                  <a:cubicBezTo>
                    <a:pt x="400" y="258"/>
                    <a:pt x="516" y="142"/>
                    <a:pt x="51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82"/>
                    <a:pt x="340" y="148"/>
                    <a:pt x="258" y="1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/>
            <a:p>
              <a:pPr algn="r"/>
              <a:r>
                <a:rPr 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3" name="Oval 12"/>
            <p:cNvSpPr/>
            <p:nvPr/>
          </p:nvSpPr>
          <p:spPr>
            <a:xfrm>
              <a:off x="6200231" y="3910336"/>
              <a:ext cx="906905" cy="90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977899" y="3312604"/>
            <a:ext cx="2133801" cy="2135545"/>
            <a:chOff x="4154176" y="3395507"/>
            <a:chExt cx="1939925" cy="1941512"/>
          </a:xfrm>
          <a:solidFill>
            <a:schemeClr val="accent4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8" name="Freeform 6"/>
            <p:cNvSpPr/>
            <p:nvPr/>
          </p:nvSpPr>
          <p:spPr bwMode="auto">
            <a:xfrm>
              <a:off x="4154176" y="3395507"/>
              <a:ext cx="1439863" cy="971550"/>
            </a:xfrm>
            <a:custGeom>
              <a:avLst/>
              <a:gdLst>
                <a:gd name="T0" fmla="*/ 258 w 383"/>
                <a:gd name="T1" fmla="*/ 110 h 258"/>
                <a:gd name="T2" fmla="*/ 328 w 383"/>
                <a:gd name="T3" fmla="*/ 128 h 258"/>
                <a:gd name="T4" fmla="*/ 383 w 383"/>
                <a:gd name="T5" fmla="*/ 33 h 258"/>
                <a:gd name="T6" fmla="*/ 258 w 383"/>
                <a:gd name="T7" fmla="*/ 0 h 258"/>
                <a:gd name="T8" fmla="*/ 0 w 383"/>
                <a:gd name="T9" fmla="*/ 258 h 258"/>
                <a:gd name="T10" fmla="*/ 110 w 383"/>
                <a:gd name="T11" fmla="*/ 258 h 258"/>
                <a:gd name="T12" fmla="*/ 258 w 383"/>
                <a:gd name="T13" fmla="*/ 11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58">
                  <a:moveTo>
                    <a:pt x="258" y="110"/>
                  </a:moveTo>
                  <a:cubicBezTo>
                    <a:pt x="283" y="110"/>
                    <a:pt x="307" y="117"/>
                    <a:pt x="328" y="128"/>
                  </a:cubicBezTo>
                  <a:cubicBezTo>
                    <a:pt x="383" y="33"/>
                    <a:pt x="383" y="33"/>
                    <a:pt x="383" y="33"/>
                  </a:cubicBezTo>
                  <a:cubicBezTo>
                    <a:pt x="346" y="12"/>
                    <a:pt x="303" y="0"/>
                    <a:pt x="258" y="0"/>
                  </a:cubicBezTo>
                  <a:cubicBezTo>
                    <a:pt x="116" y="0"/>
                    <a:pt x="0" y="116"/>
                    <a:pt x="0" y="258"/>
                  </a:cubicBezTo>
                  <a:cubicBezTo>
                    <a:pt x="110" y="258"/>
                    <a:pt x="110" y="258"/>
                    <a:pt x="110" y="258"/>
                  </a:cubicBezTo>
                  <a:cubicBezTo>
                    <a:pt x="110" y="176"/>
                    <a:pt x="176" y="110"/>
                    <a:pt x="258" y="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5" tIns="45718" rIns="91435" bIns="45718" numCol="1" anchor="b" anchorCtr="0" compatLnSpc="1"/>
            <a:lstStyle/>
            <a:p>
              <a:r>
                <a:rPr 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4154176" y="4367057"/>
              <a:ext cx="1939925" cy="969962"/>
            </a:xfrm>
            <a:custGeom>
              <a:avLst/>
              <a:gdLst>
                <a:gd name="T0" fmla="*/ 258 w 516"/>
                <a:gd name="T1" fmla="*/ 148 h 258"/>
                <a:gd name="T2" fmla="*/ 110 w 516"/>
                <a:gd name="T3" fmla="*/ 0 h 258"/>
                <a:gd name="T4" fmla="*/ 0 w 516"/>
                <a:gd name="T5" fmla="*/ 0 h 258"/>
                <a:gd name="T6" fmla="*/ 258 w 516"/>
                <a:gd name="T7" fmla="*/ 258 h 258"/>
                <a:gd name="T8" fmla="*/ 516 w 516"/>
                <a:gd name="T9" fmla="*/ 0 h 258"/>
                <a:gd name="T10" fmla="*/ 406 w 516"/>
                <a:gd name="T11" fmla="*/ 0 h 258"/>
                <a:gd name="T12" fmla="*/ 258 w 516"/>
                <a:gd name="T13" fmla="*/ 14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6" h="258">
                  <a:moveTo>
                    <a:pt x="258" y="148"/>
                  </a:moveTo>
                  <a:cubicBezTo>
                    <a:pt x="176" y="148"/>
                    <a:pt x="110" y="82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2"/>
                    <a:pt x="116" y="258"/>
                    <a:pt x="258" y="258"/>
                  </a:cubicBezTo>
                  <a:cubicBezTo>
                    <a:pt x="400" y="258"/>
                    <a:pt x="516" y="142"/>
                    <a:pt x="51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82"/>
                    <a:pt x="340" y="148"/>
                    <a:pt x="258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670685" y="3910336"/>
              <a:ext cx="906905" cy="9069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820838" y="1868513"/>
            <a:ext cx="2133801" cy="1978393"/>
            <a:chOff x="4917764" y="2077882"/>
            <a:chExt cx="1939925" cy="1798637"/>
          </a:xfrm>
          <a:solidFill>
            <a:srgbClr val="E7265E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7" name="Freeform 5"/>
            <p:cNvSpPr/>
            <p:nvPr/>
          </p:nvSpPr>
          <p:spPr bwMode="auto">
            <a:xfrm>
              <a:off x="4917764" y="2077882"/>
              <a:ext cx="969963" cy="1798637"/>
            </a:xfrm>
            <a:custGeom>
              <a:avLst/>
              <a:gdLst>
                <a:gd name="T0" fmla="*/ 1 w 258"/>
                <a:gd name="T1" fmla="*/ 239 h 478"/>
                <a:gd name="T2" fmla="*/ 0 w 258"/>
                <a:gd name="T3" fmla="*/ 257 h 478"/>
                <a:gd name="T4" fmla="*/ 125 w 258"/>
                <a:gd name="T5" fmla="*/ 478 h 478"/>
                <a:gd name="T6" fmla="*/ 180 w 258"/>
                <a:gd name="T7" fmla="*/ 383 h 478"/>
                <a:gd name="T8" fmla="*/ 110 w 258"/>
                <a:gd name="T9" fmla="*/ 257 h 478"/>
                <a:gd name="T10" fmla="*/ 111 w 258"/>
                <a:gd name="T11" fmla="*/ 239 h 478"/>
                <a:gd name="T12" fmla="*/ 258 w 258"/>
                <a:gd name="T13" fmla="*/ 110 h 478"/>
                <a:gd name="T14" fmla="*/ 258 w 258"/>
                <a:gd name="T15" fmla="*/ 0 h 478"/>
                <a:gd name="T16" fmla="*/ 1 w 258"/>
                <a:gd name="T17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478">
                  <a:moveTo>
                    <a:pt x="1" y="239"/>
                  </a:moveTo>
                  <a:cubicBezTo>
                    <a:pt x="1" y="245"/>
                    <a:pt x="0" y="251"/>
                    <a:pt x="0" y="257"/>
                  </a:cubicBezTo>
                  <a:cubicBezTo>
                    <a:pt x="0" y="351"/>
                    <a:pt x="50" y="433"/>
                    <a:pt x="125" y="478"/>
                  </a:cubicBezTo>
                  <a:cubicBezTo>
                    <a:pt x="180" y="383"/>
                    <a:pt x="180" y="383"/>
                    <a:pt x="180" y="383"/>
                  </a:cubicBezTo>
                  <a:cubicBezTo>
                    <a:pt x="138" y="357"/>
                    <a:pt x="110" y="310"/>
                    <a:pt x="110" y="257"/>
                  </a:cubicBezTo>
                  <a:cubicBezTo>
                    <a:pt x="110" y="251"/>
                    <a:pt x="111" y="245"/>
                    <a:pt x="111" y="239"/>
                  </a:cubicBezTo>
                  <a:cubicBezTo>
                    <a:pt x="120" y="166"/>
                    <a:pt x="183" y="110"/>
                    <a:pt x="258" y="11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22" y="0"/>
                    <a:pt x="11" y="105"/>
                    <a:pt x="1" y="2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5887726" y="2077882"/>
              <a:ext cx="969963" cy="1798637"/>
            </a:xfrm>
            <a:custGeom>
              <a:avLst/>
              <a:gdLst>
                <a:gd name="T0" fmla="*/ 257 w 258"/>
                <a:gd name="T1" fmla="*/ 239 h 478"/>
                <a:gd name="T2" fmla="*/ 0 w 258"/>
                <a:gd name="T3" fmla="*/ 0 h 478"/>
                <a:gd name="T4" fmla="*/ 0 w 258"/>
                <a:gd name="T5" fmla="*/ 110 h 478"/>
                <a:gd name="T6" fmla="*/ 147 w 258"/>
                <a:gd name="T7" fmla="*/ 239 h 478"/>
                <a:gd name="T8" fmla="*/ 148 w 258"/>
                <a:gd name="T9" fmla="*/ 257 h 478"/>
                <a:gd name="T10" fmla="*/ 78 w 258"/>
                <a:gd name="T11" fmla="*/ 383 h 478"/>
                <a:gd name="T12" fmla="*/ 133 w 258"/>
                <a:gd name="T13" fmla="*/ 478 h 478"/>
                <a:gd name="T14" fmla="*/ 258 w 258"/>
                <a:gd name="T15" fmla="*/ 257 h 478"/>
                <a:gd name="T16" fmla="*/ 257 w 258"/>
                <a:gd name="T17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478">
                  <a:moveTo>
                    <a:pt x="257" y="239"/>
                  </a:moveTo>
                  <a:cubicBezTo>
                    <a:pt x="248" y="105"/>
                    <a:pt x="136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75" y="110"/>
                    <a:pt x="138" y="166"/>
                    <a:pt x="147" y="239"/>
                  </a:cubicBezTo>
                  <a:cubicBezTo>
                    <a:pt x="147" y="245"/>
                    <a:pt x="148" y="251"/>
                    <a:pt x="148" y="257"/>
                  </a:cubicBezTo>
                  <a:cubicBezTo>
                    <a:pt x="148" y="310"/>
                    <a:pt x="120" y="357"/>
                    <a:pt x="78" y="383"/>
                  </a:cubicBezTo>
                  <a:cubicBezTo>
                    <a:pt x="133" y="478"/>
                    <a:pt x="133" y="478"/>
                    <a:pt x="133" y="478"/>
                  </a:cubicBezTo>
                  <a:cubicBezTo>
                    <a:pt x="208" y="433"/>
                    <a:pt x="258" y="351"/>
                    <a:pt x="258" y="257"/>
                  </a:cubicBezTo>
                  <a:cubicBezTo>
                    <a:pt x="258" y="251"/>
                    <a:pt x="257" y="245"/>
                    <a:pt x="257" y="2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/>
            <a:p>
              <a:r>
                <a:rPr 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5" name="Oval 14"/>
            <p:cNvSpPr/>
            <p:nvPr/>
          </p:nvSpPr>
          <p:spPr>
            <a:xfrm>
              <a:off x="5434272" y="2596950"/>
              <a:ext cx="906905" cy="9069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5" dirty="0">
                <a:cs typeface="+mn-ea"/>
                <a:sym typeface="+mn-lt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7001308" y="1780213"/>
            <a:ext cx="249522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输入标题</a:t>
            </a:r>
            <a:endParaRPr lang="en-US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200" dirty="0">
                <a:cs typeface="+mn-ea"/>
                <a:sym typeface="+mn-lt"/>
              </a:rPr>
              <a:t>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929619" y="4228833"/>
            <a:ext cx="249522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输入标题</a:t>
            </a:r>
            <a:endParaRPr lang="en-US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200" dirty="0">
                <a:cs typeface="+mn-ea"/>
                <a:sym typeface="+mn-lt"/>
              </a:rPr>
              <a:t>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344499" y="3532298"/>
            <a:ext cx="249522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输入标题</a:t>
            </a:r>
            <a:endParaRPr lang="en-US" b="1" dirty="0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200" dirty="0">
                <a:cs typeface="+mn-ea"/>
                <a:sym typeface="+mn-lt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78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decel="78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78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78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decel="78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78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5714998" y="3208239"/>
            <a:ext cx="762005" cy="274216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Right Arrow 35"/>
          <p:cNvSpPr/>
          <p:nvPr/>
        </p:nvSpPr>
        <p:spPr>
          <a:xfrm flipH="1">
            <a:off x="5714998" y="2922487"/>
            <a:ext cx="762005" cy="274216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65511" y="5766861"/>
            <a:ext cx="4286280" cy="796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65" dirty="0">
                <a:cs typeface="+mn-ea"/>
                <a:sym typeface="+mn-lt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1065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65" dirty="0">
                <a:cs typeface="+mn-ea"/>
                <a:sym typeface="+mn-lt"/>
              </a:rPr>
              <a:t>文本后，在此框中选择粘贴，并选择只保留文字；</a:t>
            </a:r>
            <a:endParaRPr lang="ms-MY" sz="1065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38216" y="1969980"/>
            <a:ext cx="3619525" cy="2887967"/>
            <a:chOff x="928662" y="1571618"/>
            <a:chExt cx="2714644" cy="2165975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62076" y="3499018"/>
              <a:ext cx="388568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738" y="2228414"/>
              <a:ext cx="1028743" cy="11543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33580" y="3499018"/>
              <a:ext cx="387366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82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05084" y="3499018"/>
              <a:ext cx="388568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63" y="2357436"/>
              <a:ext cx="1028743" cy="102535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76588" y="3499018"/>
              <a:ext cx="382557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40%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29510" y="1969980"/>
            <a:ext cx="3619525" cy="2887967"/>
            <a:chOff x="5572132" y="1571618"/>
            <a:chExt cx="2714644" cy="2165975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5734108" y="3499018"/>
              <a:ext cx="388568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208" y="2214560"/>
              <a:ext cx="1028743" cy="11682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305612" y="3499018"/>
              <a:ext cx="387366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829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C6588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877116" y="3499018"/>
              <a:ext cx="388568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33" y="1714494"/>
              <a:ext cx="1028743" cy="166829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48620" y="3499018"/>
              <a:ext cx="382557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40%</a:t>
              </a:r>
            </a:p>
          </p:txBody>
        </p:sp>
      </p:grpSp>
      <p:sp>
        <p:nvSpPr>
          <p:cNvPr id="56" name="Rectangle 64"/>
          <p:cNvSpPr/>
          <p:nvPr/>
        </p:nvSpPr>
        <p:spPr>
          <a:xfrm>
            <a:off x="5728105" y="2435339"/>
            <a:ext cx="66556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65" dirty="0">
                <a:cs typeface="+mn-ea"/>
                <a:sym typeface="+mn-lt"/>
              </a:rPr>
              <a:t>2014</a:t>
            </a:r>
          </a:p>
        </p:txBody>
      </p:sp>
      <p:sp>
        <p:nvSpPr>
          <p:cNvPr id="57" name="Rectangle 64"/>
          <p:cNvSpPr/>
          <p:nvPr/>
        </p:nvSpPr>
        <p:spPr>
          <a:xfrm>
            <a:off x="5728105" y="3482455"/>
            <a:ext cx="66556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65" dirty="0">
                <a:cs typeface="+mn-ea"/>
                <a:sym typeface="+mn-lt"/>
              </a:rPr>
              <a:t>2015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238216" y="5088447"/>
            <a:ext cx="2705171" cy="503789"/>
            <a:chOff x="928662" y="3910468"/>
            <a:chExt cx="2028878" cy="377842"/>
          </a:xfrm>
          <a:solidFill>
            <a:schemeClr val="accent2"/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2" name="Rectangle 41"/>
          <p:cNvSpPr/>
          <p:nvPr/>
        </p:nvSpPr>
        <p:spPr>
          <a:xfrm>
            <a:off x="4175568" y="5114845"/>
            <a:ext cx="667170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35" dirty="0">
                <a:cs typeface="+mn-ea"/>
                <a:sym typeface="+mn-lt"/>
              </a:rPr>
              <a:t>90%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604595" y="5094344"/>
            <a:ext cx="2592763" cy="504000"/>
            <a:chOff x="5703446" y="3914891"/>
            <a:chExt cx="1944572" cy="378000"/>
          </a:xfrm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19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17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1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13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1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22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2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28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3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34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35" name="Rectangle 36"/>
          <p:cNvSpPr/>
          <p:nvPr/>
        </p:nvSpPr>
        <p:spPr>
          <a:xfrm>
            <a:off x="7055373" y="5766861"/>
            <a:ext cx="4286280" cy="796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65" dirty="0">
                <a:cs typeface="+mn-ea"/>
                <a:sym typeface="+mn-lt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1065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65" dirty="0">
                <a:cs typeface="+mn-ea"/>
                <a:sym typeface="+mn-lt"/>
              </a:rPr>
              <a:t>文本后，在此框中选择粘贴，并选择只保留文字；</a:t>
            </a:r>
            <a:endParaRPr lang="ms-MY" sz="1065" dirty="0">
              <a:cs typeface="+mn-ea"/>
              <a:sym typeface="+mn-lt"/>
            </a:endParaRPr>
          </a:p>
        </p:txBody>
      </p:sp>
      <p:sp>
        <p:nvSpPr>
          <p:cNvPr id="136" name="Rectangle 41"/>
          <p:cNvSpPr/>
          <p:nvPr/>
        </p:nvSpPr>
        <p:spPr>
          <a:xfrm>
            <a:off x="10365431" y="5114845"/>
            <a:ext cx="627095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35" dirty="0">
                <a:cs typeface="+mn-ea"/>
                <a:sym typeface="+mn-lt"/>
              </a:rPr>
              <a:t>70%</a:t>
            </a:r>
          </a:p>
        </p:txBody>
      </p:sp>
    </p:spTree>
  </p:cSld>
  <p:clrMapOvr>
    <a:masterClrMapping/>
  </p:clrMapOvr>
  <p:transition spd="slow" advClick="0" advTm="4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56" grpId="0"/>
      <p:bldP spid="57" grpId="0"/>
      <p:bldP spid="102" grpId="0"/>
      <p:bldP spid="135" grpId="0"/>
      <p:bldP spid="1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904270" y="2571262"/>
            <a:ext cx="1759309" cy="175890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49" rIns="121901" bIns="60949"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503678" y="2571262"/>
            <a:ext cx="1759309" cy="175890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49" rIns="121901" bIns="60949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103086" y="2571262"/>
            <a:ext cx="1759309" cy="175890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49" rIns="121901" bIns="60949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702495" y="2571262"/>
            <a:ext cx="1759309" cy="175890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49" rIns="121901" bIns="60949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55866" y="2906327"/>
            <a:ext cx="1056117" cy="984863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121901" tIns="60949" rIns="121901" bIns="60949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55274" y="2906327"/>
            <a:ext cx="1056117" cy="984863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121901" tIns="60949" rIns="121901" bIns="60949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54682" y="2906327"/>
            <a:ext cx="1056117" cy="984863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121901" tIns="60949" rIns="121901" bIns="60949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项目</a:t>
            </a: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54091" y="2906327"/>
            <a:ext cx="1056117" cy="984863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121901" tIns="60949" rIns="121901" bIns="60949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项目</a:t>
            </a: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87489" y="1819334"/>
            <a:ext cx="2296436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id-ID" altLang="zh-CN" sz="1200" dirty="0"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87489" y="1220755"/>
            <a:ext cx="250401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5" dirty="0">
                <a:cs typeface="+mn-ea"/>
                <a:sym typeface="+mn-lt"/>
              </a:rPr>
              <a:t>单击添加标题内容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3983765" y="1640027"/>
            <a:ext cx="0" cy="93650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487490" y="1640026"/>
            <a:ext cx="249627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5383335" y="1640026"/>
            <a:ext cx="4805264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878421" y="1819333"/>
            <a:ext cx="4310180" cy="4182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id-ID" altLang="zh-CN" sz="1200" dirty="0">
              <a:cs typeface="+mn-ea"/>
              <a:sym typeface="+mn-lt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383332" y="1640027"/>
            <a:ext cx="0" cy="93650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911392" y="1220755"/>
            <a:ext cx="250401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5" dirty="0">
                <a:cs typeface="+mn-ea"/>
                <a:sym typeface="+mn-lt"/>
              </a:rPr>
              <a:t>单击添加标题内容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6969609" y="4330165"/>
            <a:ext cx="0" cy="93650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8304245" y="4330165"/>
            <a:ext cx="0" cy="93650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164347" y="5266668"/>
            <a:ext cx="4805264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8304247" y="5266668"/>
            <a:ext cx="2797821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159563" y="4730217"/>
            <a:ext cx="4310180" cy="4182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id-ID" altLang="zh-CN" sz="1200" dirty="0"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59562" y="5362341"/>
            <a:ext cx="250401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5" dirty="0">
                <a:cs typeface="+mn-ea"/>
                <a:sym typeface="+mn-lt"/>
              </a:rPr>
              <a:t>单击添加标题内容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486978" y="4545594"/>
            <a:ext cx="2592289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id-ID" altLang="zh-CN" sz="1200" dirty="0"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486978" y="5362027"/>
            <a:ext cx="250401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5" dirty="0">
                <a:cs typeface="+mn-ea"/>
                <a:sym typeface="+mn-lt"/>
              </a:rPr>
              <a:t>单击添加标题内容</a:t>
            </a:r>
          </a:p>
        </p:txBody>
      </p:sp>
    </p:spTree>
  </p:cSld>
  <p:clrMapOvr>
    <a:masterClrMapping/>
  </p:clrMapOvr>
  <p:transition spd="slow" advClick="0" advTm="79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8" grpId="0"/>
      <p:bldP spid="40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2041255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" name="Freeform 7"/>
          <p:cNvSpPr/>
          <p:nvPr/>
        </p:nvSpPr>
        <p:spPr bwMode="auto">
          <a:xfrm>
            <a:off x="2041255" y="2795097"/>
            <a:ext cx="313184" cy="59192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" name="Freeform 8"/>
          <p:cNvSpPr/>
          <p:nvPr/>
        </p:nvSpPr>
        <p:spPr bwMode="auto">
          <a:xfrm>
            <a:off x="2443677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" name="Freeform 9"/>
          <p:cNvSpPr/>
          <p:nvPr/>
        </p:nvSpPr>
        <p:spPr bwMode="auto">
          <a:xfrm>
            <a:off x="2844418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" name="Freeform 10"/>
          <p:cNvSpPr/>
          <p:nvPr/>
        </p:nvSpPr>
        <p:spPr bwMode="auto">
          <a:xfrm>
            <a:off x="3241790" y="1457785"/>
            <a:ext cx="314865" cy="1929235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" name="Freeform 11"/>
          <p:cNvSpPr/>
          <p:nvPr/>
        </p:nvSpPr>
        <p:spPr bwMode="auto">
          <a:xfrm>
            <a:off x="2443677" y="2392049"/>
            <a:ext cx="313184" cy="994972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Freeform 12"/>
          <p:cNvSpPr/>
          <p:nvPr/>
        </p:nvSpPr>
        <p:spPr bwMode="auto">
          <a:xfrm>
            <a:off x="2844418" y="1975507"/>
            <a:ext cx="314865" cy="1411512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9" name="Freeform 13"/>
          <p:cNvSpPr/>
          <p:nvPr/>
        </p:nvSpPr>
        <p:spPr bwMode="auto">
          <a:xfrm>
            <a:off x="3241790" y="1702313"/>
            <a:ext cx="314865" cy="1684708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Freeform 14"/>
          <p:cNvSpPr/>
          <p:nvPr/>
        </p:nvSpPr>
        <p:spPr bwMode="auto">
          <a:xfrm>
            <a:off x="4199859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Freeform 15"/>
          <p:cNvSpPr/>
          <p:nvPr/>
        </p:nvSpPr>
        <p:spPr bwMode="auto">
          <a:xfrm>
            <a:off x="4600600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Freeform 16"/>
          <p:cNvSpPr/>
          <p:nvPr/>
        </p:nvSpPr>
        <p:spPr bwMode="auto">
          <a:xfrm>
            <a:off x="5003024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Freeform 17"/>
          <p:cNvSpPr/>
          <p:nvPr/>
        </p:nvSpPr>
        <p:spPr bwMode="auto">
          <a:xfrm>
            <a:off x="5405448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Freeform 18"/>
          <p:cNvSpPr/>
          <p:nvPr/>
        </p:nvSpPr>
        <p:spPr bwMode="auto">
          <a:xfrm>
            <a:off x="4199859" y="3100334"/>
            <a:ext cx="313184" cy="286687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Freeform 19"/>
          <p:cNvSpPr/>
          <p:nvPr/>
        </p:nvSpPr>
        <p:spPr bwMode="auto">
          <a:xfrm>
            <a:off x="4600600" y="2400476"/>
            <a:ext cx="314865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Freeform 20"/>
          <p:cNvSpPr/>
          <p:nvPr/>
        </p:nvSpPr>
        <p:spPr bwMode="auto">
          <a:xfrm>
            <a:off x="5003024" y="1702313"/>
            <a:ext cx="314865" cy="1684708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Freeform 21"/>
          <p:cNvSpPr/>
          <p:nvPr/>
        </p:nvSpPr>
        <p:spPr bwMode="auto">
          <a:xfrm>
            <a:off x="5405448" y="2646694"/>
            <a:ext cx="314865" cy="740327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Freeform 22"/>
          <p:cNvSpPr/>
          <p:nvPr/>
        </p:nvSpPr>
        <p:spPr bwMode="auto">
          <a:xfrm>
            <a:off x="6348362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9" name="Freeform 23"/>
          <p:cNvSpPr/>
          <p:nvPr/>
        </p:nvSpPr>
        <p:spPr bwMode="auto">
          <a:xfrm>
            <a:off x="6750785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0" name="Freeform 24"/>
          <p:cNvSpPr/>
          <p:nvPr/>
        </p:nvSpPr>
        <p:spPr bwMode="auto">
          <a:xfrm>
            <a:off x="7153205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1" name="Freeform 25"/>
          <p:cNvSpPr/>
          <p:nvPr/>
        </p:nvSpPr>
        <p:spPr bwMode="auto">
          <a:xfrm>
            <a:off x="7553949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2" name="Freeform 26"/>
          <p:cNvSpPr/>
          <p:nvPr/>
        </p:nvSpPr>
        <p:spPr bwMode="auto">
          <a:xfrm>
            <a:off x="7553949" y="1693878"/>
            <a:ext cx="314865" cy="1693140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Freeform 27"/>
          <p:cNvSpPr/>
          <p:nvPr/>
        </p:nvSpPr>
        <p:spPr bwMode="auto">
          <a:xfrm>
            <a:off x="7153205" y="2007551"/>
            <a:ext cx="313184" cy="1379471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Freeform 28"/>
          <p:cNvSpPr/>
          <p:nvPr/>
        </p:nvSpPr>
        <p:spPr bwMode="auto">
          <a:xfrm>
            <a:off x="6750785" y="2400476"/>
            <a:ext cx="313184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5" name="Freeform 29"/>
          <p:cNvSpPr/>
          <p:nvPr/>
        </p:nvSpPr>
        <p:spPr bwMode="auto">
          <a:xfrm>
            <a:off x="6348362" y="2808589"/>
            <a:ext cx="314865" cy="578433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Freeform 30"/>
          <p:cNvSpPr/>
          <p:nvPr/>
        </p:nvSpPr>
        <p:spPr bwMode="auto">
          <a:xfrm>
            <a:off x="8613046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7" name="Freeform 31"/>
          <p:cNvSpPr/>
          <p:nvPr/>
        </p:nvSpPr>
        <p:spPr bwMode="auto">
          <a:xfrm>
            <a:off x="9010420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8" name="Freeform 32"/>
          <p:cNvSpPr/>
          <p:nvPr/>
        </p:nvSpPr>
        <p:spPr bwMode="auto">
          <a:xfrm>
            <a:off x="9412840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9" name="Freeform 33"/>
          <p:cNvSpPr/>
          <p:nvPr/>
        </p:nvSpPr>
        <p:spPr bwMode="auto">
          <a:xfrm>
            <a:off x="9815264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0" name="Freeform 34"/>
          <p:cNvSpPr/>
          <p:nvPr/>
        </p:nvSpPr>
        <p:spPr bwMode="auto">
          <a:xfrm>
            <a:off x="9815264" y="1712430"/>
            <a:ext cx="313184" cy="1674591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1" name="Freeform 35"/>
          <p:cNvSpPr/>
          <p:nvPr/>
        </p:nvSpPr>
        <p:spPr bwMode="auto">
          <a:xfrm>
            <a:off x="9412840" y="1859145"/>
            <a:ext cx="313184" cy="1527872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2" name="Freeform 36"/>
          <p:cNvSpPr/>
          <p:nvPr/>
        </p:nvSpPr>
        <p:spPr bwMode="auto">
          <a:xfrm>
            <a:off x="9010420" y="2975539"/>
            <a:ext cx="314865" cy="41148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3" name="Freeform 37"/>
          <p:cNvSpPr/>
          <p:nvPr/>
        </p:nvSpPr>
        <p:spPr bwMode="auto">
          <a:xfrm>
            <a:off x="8613046" y="2211601"/>
            <a:ext cx="314865" cy="1175417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4" name="Oval 38"/>
          <p:cNvSpPr>
            <a:spLocks noChangeArrowheads="1"/>
          </p:cNvSpPr>
          <p:nvPr/>
        </p:nvSpPr>
        <p:spPr bwMode="auto">
          <a:xfrm>
            <a:off x="2385028" y="3708617"/>
            <a:ext cx="794744" cy="79866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" name="Freeform 39"/>
          <p:cNvSpPr>
            <a:spLocks noEditPoints="1"/>
          </p:cNvSpPr>
          <p:nvPr/>
        </p:nvSpPr>
        <p:spPr bwMode="auto">
          <a:xfrm>
            <a:off x="2574158" y="3894169"/>
            <a:ext cx="421537" cy="427569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6" name="Oval 40"/>
          <p:cNvSpPr>
            <a:spLocks noChangeArrowheads="1"/>
          </p:cNvSpPr>
          <p:nvPr/>
        </p:nvSpPr>
        <p:spPr bwMode="auto">
          <a:xfrm>
            <a:off x="4553180" y="3708617"/>
            <a:ext cx="797429" cy="798667"/>
          </a:xfrm>
          <a:prstGeom prst="ellipse">
            <a:avLst/>
          </a:prstGeom>
          <a:solidFill>
            <a:schemeClr val="accent3"/>
          </a:solidFill>
          <a:ln w="28575" cap="flat">
            <a:noFill/>
            <a:prstDash val="solid"/>
            <a:miter lim="800000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7" name="Oval 41"/>
          <p:cNvSpPr>
            <a:spLocks noChangeArrowheads="1"/>
          </p:cNvSpPr>
          <p:nvPr/>
        </p:nvSpPr>
        <p:spPr bwMode="auto">
          <a:xfrm>
            <a:off x="6710657" y="3708617"/>
            <a:ext cx="794744" cy="798667"/>
          </a:xfrm>
          <a:prstGeom prst="ellipse">
            <a:avLst/>
          </a:prstGeom>
          <a:solidFill>
            <a:srgbClr val="C65885"/>
          </a:solidFill>
          <a:ln w="28575" cap="flat">
            <a:noFill/>
            <a:prstDash val="solid"/>
            <a:miter lim="800000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Oval 42"/>
          <p:cNvSpPr>
            <a:spLocks noChangeArrowheads="1"/>
          </p:cNvSpPr>
          <p:nvPr/>
        </p:nvSpPr>
        <p:spPr bwMode="auto">
          <a:xfrm>
            <a:off x="8949661" y="3708617"/>
            <a:ext cx="794744" cy="798667"/>
          </a:xfrm>
          <a:prstGeom prst="ellipse">
            <a:avLst/>
          </a:prstGeom>
          <a:solidFill>
            <a:schemeClr val="accent1"/>
          </a:solidFill>
          <a:ln w="28575" cap="flat">
            <a:noFill/>
            <a:prstDash val="solid"/>
            <a:miter lim="800000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9" name="Freeform 43"/>
          <p:cNvSpPr>
            <a:spLocks noEditPoints="1"/>
          </p:cNvSpPr>
          <p:nvPr/>
        </p:nvSpPr>
        <p:spPr bwMode="auto">
          <a:xfrm>
            <a:off x="6940379" y="3974840"/>
            <a:ext cx="330248" cy="26622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0" name="Freeform 44"/>
          <p:cNvSpPr>
            <a:spLocks noEditPoints="1"/>
          </p:cNvSpPr>
          <p:nvPr/>
        </p:nvSpPr>
        <p:spPr bwMode="auto">
          <a:xfrm>
            <a:off x="4722831" y="3909802"/>
            <a:ext cx="456443" cy="397989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1" name="Freeform 45"/>
          <p:cNvSpPr>
            <a:spLocks noEditPoints="1"/>
          </p:cNvSpPr>
          <p:nvPr/>
        </p:nvSpPr>
        <p:spPr bwMode="auto">
          <a:xfrm>
            <a:off x="9177879" y="3917184"/>
            <a:ext cx="338307" cy="376475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68258" y="4965171"/>
            <a:ext cx="1877055" cy="1066618"/>
          </a:xfrm>
          <a:prstGeom prst="rect">
            <a:avLst/>
          </a:prstGeom>
          <a:noFill/>
        </p:spPr>
        <p:txBody>
          <a:bodyPr wrap="square" lIns="97008" tIns="48504" rIns="97008" bIns="48504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zh-CN" altLang="en-US" sz="1465" kern="0" dirty="0">
                <a:cs typeface="+mn-ea"/>
                <a:sym typeface="+mn-lt"/>
              </a:rPr>
              <a:t>点击输入简要文字内容文字内容需概括精炼不用多余的</a:t>
            </a:r>
            <a:r>
              <a:rPr lang="zh-CN" altLang="en-US" sz="1465" kern="0" dirty="0" smtClean="0">
                <a:cs typeface="+mn-ea"/>
                <a:sym typeface="+mn-lt"/>
              </a:rPr>
              <a:t>文字</a:t>
            </a:r>
            <a:endParaRPr lang="en-US" altLang="zh-CN" sz="1465" kern="0" dirty="0"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97893" y="4620893"/>
            <a:ext cx="1881883" cy="287258"/>
          </a:xfrm>
          <a:prstGeom prst="rect">
            <a:avLst/>
          </a:prstGeom>
          <a:noFill/>
        </p:spPr>
        <p:txBody>
          <a:bodyPr wrap="square" lIns="97008" tIns="0" rIns="97008" bIns="0" rtlCol="0" anchor="t">
            <a:spAutoFit/>
          </a:bodyPr>
          <a:lstStyle/>
          <a:p>
            <a:pPr defTabSz="1218565"/>
            <a:r>
              <a:rPr lang="zh-CN" altLang="en-US" sz="2800" b="1" kern="0" baseline="-30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051639" y="4965171"/>
            <a:ext cx="1877055" cy="1066618"/>
          </a:xfrm>
          <a:prstGeom prst="rect">
            <a:avLst/>
          </a:prstGeom>
          <a:noFill/>
        </p:spPr>
        <p:txBody>
          <a:bodyPr wrap="square" lIns="97008" tIns="48504" rIns="97008" bIns="48504" rtlCol="0">
            <a:spAutoFit/>
          </a:bodyPr>
          <a:lstStyle/>
          <a:p>
            <a:pPr algn="just" defTabSz="1218565">
              <a:lnSpc>
                <a:spcPct val="150000"/>
              </a:lnSpc>
            </a:pPr>
            <a:r>
              <a:rPr lang="zh-CN" altLang="en-US" sz="1465" kern="0" dirty="0">
                <a:cs typeface="+mn-ea"/>
                <a:sym typeface="+mn-lt"/>
              </a:rPr>
              <a:t>点击输入简要文字内容文字内容需概括精炼不用多余的</a:t>
            </a:r>
            <a:r>
              <a:rPr lang="zh-CN" altLang="en-US" sz="1465" kern="0" dirty="0" smtClean="0">
                <a:cs typeface="+mn-ea"/>
                <a:sym typeface="+mn-lt"/>
              </a:rPr>
              <a:t>文字</a:t>
            </a:r>
            <a:endParaRPr lang="zh-CN" altLang="en-US" sz="1465" kern="0" dirty="0"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06139" y="4661200"/>
            <a:ext cx="1881883" cy="287258"/>
          </a:xfrm>
          <a:prstGeom prst="rect">
            <a:avLst/>
          </a:prstGeom>
          <a:noFill/>
        </p:spPr>
        <p:txBody>
          <a:bodyPr wrap="square" lIns="97008" tIns="0" rIns="97008" bIns="0" rtlCol="0" anchor="t">
            <a:spAutoFit/>
          </a:bodyPr>
          <a:lstStyle/>
          <a:p>
            <a:pPr defTabSz="1218565"/>
            <a:r>
              <a:rPr lang="zh-CN" altLang="en-US" sz="2800" b="1" kern="0" baseline="-30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205673" y="4965171"/>
            <a:ext cx="1877055" cy="1066618"/>
          </a:xfrm>
          <a:prstGeom prst="rect">
            <a:avLst/>
          </a:prstGeom>
          <a:noFill/>
        </p:spPr>
        <p:txBody>
          <a:bodyPr wrap="square" lIns="97008" tIns="48504" rIns="97008" bIns="48504" rtlCol="0">
            <a:spAutoFit/>
          </a:bodyPr>
          <a:lstStyle/>
          <a:p>
            <a:pPr algn="just" defTabSz="1218565">
              <a:lnSpc>
                <a:spcPct val="150000"/>
              </a:lnSpc>
            </a:pPr>
            <a:r>
              <a:rPr lang="zh-CN" altLang="en-US" sz="1465" kern="0" dirty="0">
                <a:cs typeface="+mn-ea"/>
                <a:sym typeface="+mn-lt"/>
              </a:rPr>
              <a:t>点击输入简要文字内容文字内容需概括精炼不用多余的</a:t>
            </a:r>
            <a:r>
              <a:rPr lang="zh-CN" altLang="en-US" sz="1465" kern="0" dirty="0" smtClean="0">
                <a:cs typeface="+mn-ea"/>
                <a:sym typeface="+mn-lt"/>
              </a:rPr>
              <a:t>文字</a:t>
            </a:r>
            <a:endParaRPr lang="zh-CN" altLang="en-US" sz="1465" kern="0" dirty="0"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518373" y="4661200"/>
            <a:ext cx="1881883" cy="287258"/>
          </a:xfrm>
          <a:prstGeom prst="rect">
            <a:avLst/>
          </a:prstGeom>
          <a:noFill/>
        </p:spPr>
        <p:txBody>
          <a:bodyPr wrap="square" lIns="97008" tIns="0" rIns="97008" bIns="0" rtlCol="0" anchor="t">
            <a:spAutoFit/>
          </a:bodyPr>
          <a:lstStyle/>
          <a:p>
            <a:pPr defTabSz="1218565"/>
            <a:r>
              <a:rPr lang="zh-CN" altLang="en-US" sz="2800" b="1" kern="0" baseline="-30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443415" y="4982637"/>
            <a:ext cx="1877055" cy="1066618"/>
          </a:xfrm>
          <a:prstGeom prst="rect">
            <a:avLst/>
          </a:prstGeom>
          <a:noFill/>
        </p:spPr>
        <p:txBody>
          <a:bodyPr wrap="square" lIns="97008" tIns="48504" rIns="97008" bIns="48504" rtlCol="0">
            <a:spAutoFit/>
          </a:bodyPr>
          <a:lstStyle/>
          <a:p>
            <a:pPr algn="just" defTabSz="1218565">
              <a:lnSpc>
                <a:spcPct val="150000"/>
              </a:lnSpc>
            </a:pPr>
            <a:r>
              <a:rPr lang="zh-CN" altLang="en-US" sz="1465" kern="0" dirty="0">
                <a:cs typeface="+mn-ea"/>
                <a:sym typeface="+mn-lt"/>
              </a:rPr>
              <a:t>点击输入简要文字内容文字内容需概括精炼不用多余的</a:t>
            </a:r>
            <a:r>
              <a:rPr lang="zh-CN" altLang="en-US" sz="1465" kern="0" dirty="0" smtClean="0">
                <a:cs typeface="+mn-ea"/>
                <a:sym typeface="+mn-lt"/>
              </a:rPr>
              <a:t>文字</a:t>
            </a:r>
            <a:endParaRPr lang="zh-CN" altLang="en-US" sz="1465" kern="0" dirty="0"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822629" y="4661200"/>
            <a:ext cx="1881883" cy="287258"/>
          </a:xfrm>
          <a:prstGeom prst="rect">
            <a:avLst/>
          </a:prstGeom>
          <a:noFill/>
        </p:spPr>
        <p:txBody>
          <a:bodyPr wrap="square" lIns="97008" tIns="0" rIns="97008" bIns="0" rtlCol="0" anchor="t">
            <a:spAutoFit/>
          </a:bodyPr>
          <a:lstStyle/>
          <a:p>
            <a:pPr defTabSz="1218565"/>
            <a:r>
              <a:rPr lang="zh-CN" altLang="en-US" sz="2800" b="1" kern="0" baseline="-3000" dirty="0">
                <a:cs typeface="+mn-ea"/>
                <a:sym typeface="+mn-lt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481">
        <p14:gallery dir="l"/>
      </p:transition>
    </mc:Choice>
    <mc:Fallback xmlns="">
      <p:transition spd="slow" advTm="104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000"/>
                            </p:stCondLst>
                            <p:childTnLst>
                              <p:par>
                                <p:cTn id="1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500"/>
                            </p:stCondLst>
                            <p:childTnLst>
                              <p:par>
                                <p:cTn id="1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500"/>
                            </p:stCondLst>
                            <p:childTnLst>
                              <p:par>
                                <p:cTn id="1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"/>
          <p:cNvGrpSpPr/>
          <p:nvPr/>
        </p:nvGrpSpPr>
        <p:grpSpPr>
          <a:xfrm>
            <a:off x="613453" y="3058802"/>
            <a:ext cx="2942688" cy="2209861"/>
            <a:chOff x="613453" y="3058802"/>
            <a:chExt cx="2942688" cy="2209861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9" name="Group 4"/>
            <p:cNvGrpSpPr/>
            <p:nvPr/>
          </p:nvGrpSpPr>
          <p:grpSpPr>
            <a:xfrm>
              <a:off x="613453" y="3058802"/>
              <a:ext cx="2590680" cy="2209861"/>
              <a:chOff x="613453" y="3058802"/>
              <a:chExt cx="2590680" cy="2209861"/>
            </a:xfrm>
          </p:grpSpPr>
          <p:sp>
            <p:nvSpPr>
              <p:cNvPr id="11" name="L-Shape 6"/>
              <p:cNvSpPr/>
              <p:nvPr/>
            </p:nvSpPr>
            <p:spPr>
              <a:xfrm rot="5400000">
                <a:off x="1175330" y="3244926"/>
                <a:ext cx="1519334" cy="2528139"/>
              </a:xfrm>
              <a:prstGeom prst="corner">
                <a:avLst>
                  <a:gd name="adj1" fmla="val 16120"/>
                  <a:gd name="adj2" fmla="val 1611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Isosceles Triangle 7"/>
              <p:cNvSpPr/>
              <p:nvPr/>
            </p:nvSpPr>
            <p:spPr>
              <a:xfrm>
                <a:off x="2773489" y="3058802"/>
                <a:ext cx="430644" cy="430644"/>
              </a:xfrm>
              <a:prstGeom prst="triangle">
                <a:avLst>
                  <a:gd name="adj" fmla="val 10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3" name="Group 8"/>
              <p:cNvGrpSpPr/>
              <p:nvPr/>
            </p:nvGrpSpPr>
            <p:grpSpPr>
              <a:xfrm>
                <a:off x="1053922" y="4432979"/>
                <a:ext cx="464344" cy="464344"/>
                <a:chOff x="4439444" y="2582069"/>
                <a:chExt cx="464344" cy="464344"/>
              </a:xfrm>
              <a:solidFill>
                <a:schemeClr val="accent1"/>
              </a:solidFill>
            </p:grpSpPr>
            <p:sp>
              <p:nvSpPr>
                <p:cNvPr id="15" name="AutoShape 123"/>
                <p:cNvSpPr/>
                <p:nvPr/>
              </p:nvSpPr>
              <p:spPr bwMode="auto">
                <a:xfrm>
                  <a:off x="4439444" y="258206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180" y="12132"/>
                      </a:moveTo>
                      <a:cubicBezTo>
                        <a:pt x="17710" y="12226"/>
                        <a:pt x="17327" y="12561"/>
                        <a:pt x="17170" y="13012"/>
                      </a:cubicBezTo>
                      <a:cubicBezTo>
                        <a:pt x="17083" y="13261"/>
                        <a:pt x="16981" y="13503"/>
                        <a:pt x="16868" y="13738"/>
                      </a:cubicBezTo>
                      <a:cubicBezTo>
                        <a:pt x="16658" y="14169"/>
                        <a:pt x="16694" y="14677"/>
                        <a:pt x="16959" y="15075"/>
                      </a:cubicBezTo>
                      <a:lnTo>
                        <a:pt x="18131" y="16833"/>
                      </a:lnTo>
                      <a:lnTo>
                        <a:pt x="16832" y="18132"/>
                      </a:lnTo>
                      <a:lnTo>
                        <a:pt x="15075" y="16960"/>
                      </a:lnTo>
                      <a:cubicBezTo>
                        <a:pt x="14850" y="16810"/>
                        <a:pt x="14589" y="16733"/>
                        <a:pt x="14326" y="16733"/>
                      </a:cubicBezTo>
                      <a:cubicBezTo>
                        <a:pt x="14126" y="16733"/>
                        <a:pt x="13924" y="16778"/>
                        <a:pt x="13738" y="16868"/>
                      </a:cubicBezTo>
                      <a:cubicBezTo>
                        <a:pt x="13504" y="16981"/>
                        <a:pt x="13262" y="17083"/>
                        <a:pt x="13012" y="17170"/>
                      </a:cubicBezTo>
                      <a:cubicBezTo>
                        <a:pt x="12561" y="17327"/>
                        <a:pt x="12226" y="17712"/>
                        <a:pt x="12133" y="18180"/>
                      </a:cubicBezTo>
                      <a:lnTo>
                        <a:pt x="11717" y="20249"/>
                      </a:lnTo>
                      <a:lnTo>
                        <a:pt x="9881" y="20249"/>
                      </a:lnTo>
                      <a:lnTo>
                        <a:pt x="9467" y="18180"/>
                      </a:lnTo>
                      <a:cubicBezTo>
                        <a:pt x="9373" y="17712"/>
                        <a:pt x="9039" y="17327"/>
                        <a:pt x="8588" y="17170"/>
                      </a:cubicBezTo>
                      <a:cubicBezTo>
                        <a:pt x="8339" y="17083"/>
                        <a:pt x="8096" y="16983"/>
                        <a:pt x="7861" y="16869"/>
                      </a:cubicBezTo>
                      <a:cubicBezTo>
                        <a:pt x="7675" y="16778"/>
                        <a:pt x="7474" y="16733"/>
                        <a:pt x="7273" y="16733"/>
                      </a:cubicBezTo>
                      <a:cubicBezTo>
                        <a:pt x="7011" y="16733"/>
                        <a:pt x="6750" y="16810"/>
                        <a:pt x="6525" y="16960"/>
                      </a:cubicBezTo>
                      <a:lnTo>
                        <a:pt x="4767" y="18132"/>
                      </a:lnTo>
                      <a:lnTo>
                        <a:pt x="3468" y="16833"/>
                      </a:lnTo>
                      <a:lnTo>
                        <a:pt x="4639" y="15075"/>
                      </a:lnTo>
                      <a:cubicBezTo>
                        <a:pt x="4904" y="14677"/>
                        <a:pt x="4939" y="14169"/>
                        <a:pt x="4732" y="13738"/>
                      </a:cubicBezTo>
                      <a:cubicBezTo>
                        <a:pt x="4618" y="13504"/>
                        <a:pt x="4516" y="13263"/>
                        <a:pt x="4429" y="13013"/>
                      </a:cubicBezTo>
                      <a:cubicBezTo>
                        <a:pt x="4273" y="12561"/>
                        <a:pt x="3888" y="12227"/>
                        <a:pt x="3419" y="12133"/>
                      </a:cubicBezTo>
                      <a:lnTo>
                        <a:pt x="1350" y="11718"/>
                      </a:lnTo>
                      <a:lnTo>
                        <a:pt x="1349" y="9882"/>
                      </a:lnTo>
                      <a:lnTo>
                        <a:pt x="3419" y="9468"/>
                      </a:lnTo>
                      <a:cubicBezTo>
                        <a:pt x="3888" y="9374"/>
                        <a:pt x="4273" y="9039"/>
                        <a:pt x="4429" y="8588"/>
                      </a:cubicBezTo>
                      <a:cubicBezTo>
                        <a:pt x="4516" y="8338"/>
                        <a:pt x="4617" y="8096"/>
                        <a:pt x="4731" y="7862"/>
                      </a:cubicBezTo>
                      <a:cubicBezTo>
                        <a:pt x="4940" y="7431"/>
                        <a:pt x="4905" y="6923"/>
                        <a:pt x="4639" y="6524"/>
                      </a:cubicBezTo>
                      <a:lnTo>
                        <a:pt x="3468" y="4767"/>
                      </a:lnTo>
                      <a:lnTo>
                        <a:pt x="4767" y="3468"/>
                      </a:lnTo>
                      <a:lnTo>
                        <a:pt x="6525" y="4639"/>
                      </a:lnTo>
                      <a:cubicBezTo>
                        <a:pt x="6750" y="4790"/>
                        <a:pt x="7011" y="4866"/>
                        <a:pt x="7273" y="4866"/>
                      </a:cubicBezTo>
                      <a:cubicBezTo>
                        <a:pt x="7474" y="4866"/>
                        <a:pt x="7674" y="4822"/>
                        <a:pt x="7861" y="4732"/>
                      </a:cubicBezTo>
                      <a:cubicBezTo>
                        <a:pt x="8095" y="4619"/>
                        <a:pt x="8337" y="4517"/>
                        <a:pt x="8586" y="4430"/>
                      </a:cubicBezTo>
                      <a:cubicBezTo>
                        <a:pt x="9039" y="4272"/>
                        <a:pt x="9373" y="3888"/>
                        <a:pt x="9467" y="3420"/>
                      </a:cubicBezTo>
                      <a:lnTo>
                        <a:pt x="9881" y="1350"/>
                      </a:lnTo>
                      <a:lnTo>
                        <a:pt x="11717" y="1350"/>
                      </a:lnTo>
                      <a:lnTo>
                        <a:pt x="12131" y="3420"/>
                      </a:lnTo>
                      <a:cubicBezTo>
                        <a:pt x="12225" y="3888"/>
                        <a:pt x="12560" y="4272"/>
                        <a:pt x="13012" y="4430"/>
                      </a:cubicBezTo>
                      <a:cubicBezTo>
                        <a:pt x="13261" y="4517"/>
                        <a:pt x="13502" y="4617"/>
                        <a:pt x="13737" y="4731"/>
                      </a:cubicBezTo>
                      <a:cubicBezTo>
                        <a:pt x="13924" y="4822"/>
                        <a:pt x="14125" y="4866"/>
                        <a:pt x="14326" y="4866"/>
                      </a:cubicBezTo>
                      <a:cubicBezTo>
                        <a:pt x="14589" y="4866"/>
                        <a:pt x="14850" y="4790"/>
                        <a:pt x="15075" y="4639"/>
                      </a:cubicBezTo>
                      <a:lnTo>
                        <a:pt x="16832" y="3468"/>
                      </a:lnTo>
                      <a:lnTo>
                        <a:pt x="18131" y="4767"/>
                      </a:lnTo>
                      <a:lnTo>
                        <a:pt x="16959" y="6524"/>
                      </a:lnTo>
                      <a:cubicBezTo>
                        <a:pt x="16694" y="6923"/>
                        <a:pt x="16660" y="7431"/>
                        <a:pt x="16867" y="7861"/>
                      </a:cubicBezTo>
                      <a:cubicBezTo>
                        <a:pt x="16980" y="8096"/>
                        <a:pt x="17083" y="8337"/>
                        <a:pt x="17170" y="8587"/>
                      </a:cubicBezTo>
                      <a:cubicBezTo>
                        <a:pt x="17327" y="9039"/>
                        <a:pt x="17710" y="9373"/>
                        <a:pt x="18180" y="9467"/>
                      </a:cubicBezTo>
                      <a:lnTo>
                        <a:pt x="20248" y="9882"/>
                      </a:lnTo>
                      <a:lnTo>
                        <a:pt x="20250" y="11718"/>
                      </a:lnTo>
                      <a:cubicBezTo>
                        <a:pt x="20250" y="11718"/>
                        <a:pt x="18180" y="12132"/>
                        <a:pt x="18180" y="12132"/>
                      </a:cubicBezTo>
                      <a:close/>
                      <a:moveTo>
                        <a:pt x="20513" y="8558"/>
                      </a:moveTo>
                      <a:lnTo>
                        <a:pt x="18445" y="8143"/>
                      </a:lnTo>
                      <a:cubicBezTo>
                        <a:pt x="18341" y="7844"/>
                        <a:pt x="18218" y="7554"/>
                        <a:pt x="18082" y="7273"/>
                      </a:cubicBezTo>
                      <a:lnTo>
                        <a:pt x="19254" y="5516"/>
                      </a:lnTo>
                      <a:cubicBezTo>
                        <a:pt x="19611" y="4980"/>
                        <a:pt x="19540" y="4268"/>
                        <a:pt x="19085" y="3813"/>
                      </a:cubicBezTo>
                      <a:lnTo>
                        <a:pt x="17787" y="2514"/>
                      </a:lnTo>
                      <a:cubicBezTo>
                        <a:pt x="17526" y="2253"/>
                        <a:pt x="17181" y="2118"/>
                        <a:pt x="16831" y="2118"/>
                      </a:cubicBezTo>
                      <a:cubicBezTo>
                        <a:pt x="16573" y="2118"/>
                        <a:pt x="16312" y="2193"/>
                        <a:pt x="16084" y="2345"/>
                      </a:cubicBezTo>
                      <a:lnTo>
                        <a:pt x="14326" y="3516"/>
                      </a:lnTo>
                      <a:cubicBezTo>
                        <a:pt x="14044" y="3380"/>
                        <a:pt x="13754" y="3258"/>
                        <a:pt x="13455" y="3155"/>
                      </a:cubicBezTo>
                      <a:lnTo>
                        <a:pt x="13041" y="1085"/>
                      </a:lnTo>
                      <a:cubicBezTo>
                        <a:pt x="12916" y="454"/>
                        <a:pt x="12361" y="0"/>
                        <a:pt x="11717" y="0"/>
                      </a:cubicBezTo>
                      <a:lnTo>
                        <a:pt x="9881" y="0"/>
                      </a:lnTo>
                      <a:cubicBezTo>
                        <a:pt x="9238" y="0"/>
                        <a:pt x="8684" y="454"/>
                        <a:pt x="8557" y="1085"/>
                      </a:cubicBezTo>
                      <a:lnTo>
                        <a:pt x="8143" y="3155"/>
                      </a:lnTo>
                      <a:cubicBezTo>
                        <a:pt x="7843" y="3258"/>
                        <a:pt x="7554" y="3381"/>
                        <a:pt x="7273" y="3516"/>
                      </a:cubicBezTo>
                      <a:lnTo>
                        <a:pt x="5516" y="2345"/>
                      </a:lnTo>
                      <a:cubicBezTo>
                        <a:pt x="5287" y="2193"/>
                        <a:pt x="5026" y="2118"/>
                        <a:pt x="4767" y="2118"/>
                      </a:cubicBezTo>
                      <a:cubicBezTo>
                        <a:pt x="4419" y="2118"/>
                        <a:pt x="4073" y="2253"/>
                        <a:pt x="3812" y="2514"/>
                      </a:cubicBezTo>
                      <a:lnTo>
                        <a:pt x="2514" y="3813"/>
                      </a:lnTo>
                      <a:cubicBezTo>
                        <a:pt x="2059" y="4268"/>
                        <a:pt x="1988" y="4980"/>
                        <a:pt x="2345" y="5516"/>
                      </a:cubicBezTo>
                      <a:lnTo>
                        <a:pt x="3516" y="7273"/>
                      </a:lnTo>
                      <a:cubicBezTo>
                        <a:pt x="3380" y="7555"/>
                        <a:pt x="3258" y="7844"/>
                        <a:pt x="3154" y="8144"/>
                      </a:cubicBezTo>
                      <a:lnTo>
                        <a:pt x="1085" y="8558"/>
                      </a:lnTo>
                      <a:cubicBezTo>
                        <a:pt x="454" y="8684"/>
                        <a:pt x="0" y="9238"/>
                        <a:pt x="0" y="9882"/>
                      </a:cubicBezTo>
                      <a:lnTo>
                        <a:pt x="0" y="11718"/>
                      </a:lnTo>
                      <a:cubicBezTo>
                        <a:pt x="0" y="12361"/>
                        <a:pt x="454" y="12916"/>
                        <a:pt x="1085" y="13042"/>
                      </a:cubicBezTo>
                      <a:lnTo>
                        <a:pt x="3154" y="13456"/>
                      </a:lnTo>
                      <a:cubicBezTo>
                        <a:pt x="3258" y="13755"/>
                        <a:pt x="3380" y="14046"/>
                        <a:pt x="3516" y="14326"/>
                      </a:cubicBezTo>
                      <a:lnTo>
                        <a:pt x="2345" y="16083"/>
                      </a:lnTo>
                      <a:cubicBezTo>
                        <a:pt x="1988" y="16619"/>
                        <a:pt x="2059" y="17332"/>
                        <a:pt x="2514" y="17787"/>
                      </a:cubicBezTo>
                      <a:lnTo>
                        <a:pt x="3812" y="19086"/>
                      </a:lnTo>
                      <a:cubicBezTo>
                        <a:pt x="4073" y="19346"/>
                        <a:pt x="4419" y="19482"/>
                        <a:pt x="4767" y="19482"/>
                      </a:cubicBezTo>
                      <a:cubicBezTo>
                        <a:pt x="5026" y="19482"/>
                        <a:pt x="5287" y="19406"/>
                        <a:pt x="5516" y="19254"/>
                      </a:cubicBezTo>
                      <a:lnTo>
                        <a:pt x="7273" y="18083"/>
                      </a:lnTo>
                      <a:cubicBezTo>
                        <a:pt x="7554" y="18220"/>
                        <a:pt x="7843" y="18341"/>
                        <a:pt x="8143" y="18445"/>
                      </a:cubicBezTo>
                      <a:lnTo>
                        <a:pt x="8557" y="20514"/>
                      </a:lnTo>
                      <a:cubicBezTo>
                        <a:pt x="8684" y="21146"/>
                        <a:pt x="9238" y="21599"/>
                        <a:pt x="9881" y="21599"/>
                      </a:cubicBezTo>
                      <a:lnTo>
                        <a:pt x="11717" y="21599"/>
                      </a:lnTo>
                      <a:cubicBezTo>
                        <a:pt x="12361" y="21599"/>
                        <a:pt x="12916" y="21146"/>
                        <a:pt x="13041" y="20514"/>
                      </a:cubicBezTo>
                      <a:lnTo>
                        <a:pt x="13456" y="18445"/>
                      </a:lnTo>
                      <a:cubicBezTo>
                        <a:pt x="13755" y="18341"/>
                        <a:pt x="14046" y="18219"/>
                        <a:pt x="14326" y="18083"/>
                      </a:cubicBezTo>
                      <a:lnTo>
                        <a:pt x="16084" y="19254"/>
                      </a:lnTo>
                      <a:cubicBezTo>
                        <a:pt x="16312" y="19406"/>
                        <a:pt x="16573" y="19482"/>
                        <a:pt x="16831" y="19482"/>
                      </a:cubicBezTo>
                      <a:cubicBezTo>
                        <a:pt x="17181" y="19482"/>
                        <a:pt x="17526" y="19346"/>
                        <a:pt x="17787" y="19086"/>
                      </a:cubicBezTo>
                      <a:lnTo>
                        <a:pt x="19085" y="17787"/>
                      </a:lnTo>
                      <a:cubicBezTo>
                        <a:pt x="19540" y="17332"/>
                        <a:pt x="19611" y="16619"/>
                        <a:pt x="19254" y="16083"/>
                      </a:cubicBezTo>
                      <a:lnTo>
                        <a:pt x="18082" y="14326"/>
                      </a:lnTo>
                      <a:cubicBezTo>
                        <a:pt x="18219" y="14045"/>
                        <a:pt x="18341" y="13755"/>
                        <a:pt x="18445" y="13456"/>
                      </a:cubicBezTo>
                      <a:lnTo>
                        <a:pt x="20513" y="13042"/>
                      </a:lnTo>
                      <a:cubicBezTo>
                        <a:pt x="21145" y="12916"/>
                        <a:pt x="21599" y="12361"/>
                        <a:pt x="21599" y="11718"/>
                      </a:cubicBezTo>
                      <a:lnTo>
                        <a:pt x="21599" y="9882"/>
                      </a:lnTo>
                      <a:cubicBezTo>
                        <a:pt x="21599" y="9238"/>
                        <a:pt x="21145" y="8684"/>
                        <a:pt x="20513" y="8558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AutoShape 124"/>
                <p:cNvSpPr/>
                <p:nvPr/>
              </p:nvSpPr>
              <p:spPr bwMode="auto">
                <a:xfrm>
                  <a:off x="4570413" y="2712244"/>
                  <a:ext cx="203200" cy="2032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0250"/>
                      </a:moveTo>
                      <a:cubicBezTo>
                        <a:pt x="5580" y="20250"/>
                        <a:pt x="1350" y="16017"/>
                        <a:pt x="1350" y="10800"/>
                      </a:cubicBezTo>
                      <a:cubicBezTo>
                        <a:pt x="1350" y="5582"/>
                        <a:pt x="5580" y="1349"/>
                        <a:pt x="10800" y="1349"/>
                      </a:cubicBezTo>
                      <a:cubicBezTo>
                        <a:pt x="16016" y="1349"/>
                        <a:pt x="20250" y="5582"/>
                        <a:pt x="20250" y="10800"/>
                      </a:cubicBezTo>
                      <a:cubicBezTo>
                        <a:pt x="20250" y="16017"/>
                        <a:pt x="16016" y="20250"/>
                        <a:pt x="10800" y="20250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3"/>
                        <a:pt x="4836" y="21600"/>
                        <a:pt x="10800" y="21600"/>
                      </a:cubicBezTo>
                      <a:cubicBezTo>
                        <a:pt x="16763" y="21600"/>
                        <a:pt x="21599" y="16763"/>
                        <a:pt x="21599" y="10800"/>
                      </a:cubicBezTo>
                      <a:cubicBezTo>
                        <a:pt x="21599" y="4836"/>
                        <a:pt x="16763" y="0"/>
                        <a:pt x="10800" y="0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AutoShape 125"/>
                <p:cNvSpPr/>
                <p:nvPr/>
              </p:nvSpPr>
              <p:spPr bwMode="auto">
                <a:xfrm>
                  <a:off x="4613275" y="2755900"/>
                  <a:ext cx="116682" cy="1166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8900"/>
                      </a:moveTo>
                      <a:cubicBezTo>
                        <a:pt x="6328" y="18900"/>
                        <a:pt x="2699" y="15271"/>
                        <a:pt x="2699" y="10800"/>
                      </a:cubicBezTo>
                      <a:cubicBezTo>
                        <a:pt x="2699" y="6329"/>
                        <a:pt x="6328" y="2700"/>
                        <a:pt x="10800" y="2700"/>
                      </a:cubicBezTo>
                      <a:cubicBezTo>
                        <a:pt x="15271" y="2700"/>
                        <a:pt x="18899" y="6329"/>
                        <a:pt x="18899" y="10800"/>
                      </a:cubicBezTo>
                      <a:cubicBezTo>
                        <a:pt x="18899" y="15271"/>
                        <a:pt x="15271" y="18900"/>
                        <a:pt x="10800" y="18900"/>
                      </a:cubicBezTo>
                      <a:moveTo>
                        <a:pt x="10800" y="0"/>
                      </a:moveTo>
                      <a:cubicBezTo>
                        <a:pt x="4830" y="0"/>
                        <a:pt x="0" y="4833"/>
                        <a:pt x="0" y="10800"/>
                      </a:cubicBezTo>
                      <a:cubicBezTo>
                        <a:pt x="0" y="16766"/>
                        <a:pt x="4830" y="21599"/>
                        <a:pt x="10800" y="21599"/>
                      </a:cubicBezTo>
                      <a:cubicBezTo>
                        <a:pt x="16764" y="21599"/>
                        <a:pt x="21600" y="16766"/>
                        <a:pt x="21600" y="10800"/>
                      </a:cubicBezTo>
                      <a:cubicBezTo>
                        <a:pt x="21600" y="4833"/>
                        <a:pt x="16764" y="0"/>
                        <a:pt x="10800" y="0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" name="TextBox 9"/>
              <p:cNvSpPr txBox="1"/>
              <p:nvPr/>
            </p:nvSpPr>
            <p:spPr>
              <a:xfrm>
                <a:off x="613453" y="3336424"/>
                <a:ext cx="16754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PPT</a:t>
                </a:r>
                <a:r>
                  <a:rPr lang="zh-CN" altLang="en-US" dirty="0" smtClean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设计工作室</a:t>
                </a:r>
                <a:endParaRPr lang="en-GB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Rectangle 5"/>
            <p:cNvSpPr/>
            <p:nvPr/>
          </p:nvSpPr>
          <p:spPr>
            <a:xfrm>
              <a:off x="1605355" y="4187700"/>
              <a:ext cx="195078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endParaRPr lang="en-GB" sz="1100" dirty="0" smtClea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3"/>
          <p:cNvGrpSpPr/>
          <p:nvPr/>
        </p:nvGrpSpPr>
        <p:grpSpPr>
          <a:xfrm>
            <a:off x="3465053" y="2367392"/>
            <a:ext cx="2838573" cy="2209862"/>
            <a:chOff x="3465053" y="2367392"/>
            <a:chExt cx="2838573" cy="220986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9" name="L-Shape 14"/>
            <p:cNvSpPr/>
            <p:nvPr/>
          </p:nvSpPr>
          <p:spPr>
            <a:xfrm rot="5400000">
              <a:off x="3969456" y="2553517"/>
              <a:ext cx="1519334" cy="2528139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Isosceles Triangle 15"/>
            <p:cNvSpPr/>
            <p:nvPr/>
          </p:nvSpPr>
          <p:spPr>
            <a:xfrm>
              <a:off x="5567614" y="2367392"/>
              <a:ext cx="430644" cy="430644"/>
            </a:xfrm>
            <a:prstGeom prst="triangle">
              <a:avLst>
                <a:gd name="adj" fmla="val 10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16"/>
            <p:cNvGrpSpPr/>
            <p:nvPr/>
          </p:nvGrpSpPr>
          <p:grpSpPr>
            <a:xfrm>
              <a:off x="3866574" y="3749328"/>
              <a:ext cx="465138" cy="435769"/>
              <a:chOff x="5368132" y="3540125"/>
              <a:chExt cx="465138" cy="435769"/>
            </a:xfrm>
            <a:solidFill>
              <a:schemeClr val="accent2"/>
            </a:solidFill>
          </p:grpSpPr>
          <p:sp>
            <p:nvSpPr>
              <p:cNvPr id="24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17"/>
            <p:cNvSpPr txBox="1"/>
            <p:nvPr/>
          </p:nvSpPr>
          <p:spPr>
            <a:xfrm>
              <a:off x="3466630" y="2649990"/>
              <a:ext cx="16754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endParaRPr lang="en-GB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18"/>
            <p:cNvSpPr/>
            <p:nvPr/>
          </p:nvSpPr>
          <p:spPr>
            <a:xfrm>
              <a:off x="4352840" y="3446502"/>
              <a:ext cx="195078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endParaRPr lang="en-GB" sz="1100" dirty="0" smtClea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21"/>
          <p:cNvGrpSpPr/>
          <p:nvPr/>
        </p:nvGrpSpPr>
        <p:grpSpPr>
          <a:xfrm>
            <a:off x="6176566" y="1704863"/>
            <a:ext cx="2942461" cy="2180982"/>
            <a:chOff x="6176566" y="1704863"/>
            <a:chExt cx="2942461" cy="218098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27" name="Group 22"/>
            <p:cNvGrpSpPr/>
            <p:nvPr/>
          </p:nvGrpSpPr>
          <p:grpSpPr>
            <a:xfrm>
              <a:off x="6176566" y="1704863"/>
              <a:ext cx="2610752" cy="2180982"/>
              <a:chOff x="6176566" y="1704863"/>
              <a:chExt cx="2610752" cy="2180982"/>
            </a:xfrm>
          </p:grpSpPr>
          <p:sp>
            <p:nvSpPr>
              <p:cNvPr id="29" name="L-Shape 24"/>
              <p:cNvSpPr/>
              <p:nvPr/>
            </p:nvSpPr>
            <p:spPr>
              <a:xfrm rot="5400000">
                <a:off x="6763582" y="1862108"/>
                <a:ext cx="1519334" cy="2528139"/>
              </a:xfrm>
              <a:prstGeom prst="corner">
                <a:avLst>
                  <a:gd name="adj1" fmla="val 16120"/>
                  <a:gd name="adj2" fmla="val 16110"/>
                </a:avLst>
              </a:prstGeom>
              <a:solidFill>
                <a:srgbClr val="C6588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Isosceles Triangle 25"/>
              <p:cNvSpPr/>
              <p:nvPr/>
            </p:nvSpPr>
            <p:spPr>
              <a:xfrm>
                <a:off x="8311464" y="1704863"/>
                <a:ext cx="430644" cy="430644"/>
              </a:xfrm>
              <a:prstGeom prst="triangle">
                <a:avLst>
                  <a:gd name="adj" fmla="val 100000"/>
                </a:avLst>
              </a:prstGeom>
              <a:solidFill>
                <a:srgbClr val="C65885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1" name="Group 26"/>
              <p:cNvGrpSpPr/>
              <p:nvPr/>
            </p:nvGrpSpPr>
            <p:grpSpPr>
              <a:xfrm>
                <a:off x="6664303" y="2900752"/>
                <a:ext cx="464344" cy="450850"/>
                <a:chOff x="8216107" y="4449763"/>
                <a:chExt cx="464344" cy="450850"/>
              </a:xfrm>
              <a:solidFill>
                <a:schemeClr val="accent4"/>
              </a:solidFill>
            </p:grpSpPr>
            <p:sp>
              <p:nvSpPr>
                <p:cNvPr id="33" name="AutoShape 16"/>
                <p:cNvSpPr/>
                <p:nvPr/>
              </p:nvSpPr>
              <p:spPr bwMode="auto">
                <a:xfrm>
                  <a:off x="8448675" y="4696619"/>
                  <a:ext cx="57944" cy="587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4841"/>
                        <a:pt x="0" y="10800"/>
                      </a:cubicBezTo>
                      <a:cubicBezTo>
                        <a:pt x="0" y="16758"/>
                        <a:pt x="4838" y="21599"/>
                        <a:pt x="10800" y="21599"/>
                      </a:cubicBezTo>
                      <a:cubicBezTo>
                        <a:pt x="16761" y="21599"/>
                        <a:pt x="21600" y="16758"/>
                        <a:pt x="21600" y="10800"/>
                      </a:cubicBezTo>
                      <a:cubicBezTo>
                        <a:pt x="21600" y="4841"/>
                        <a:pt x="16761" y="0"/>
                        <a:pt x="10800" y="0"/>
                      </a:cubicBezTo>
                    </a:path>
                  </a:pathLst>
                </a:custGeom>
                <a:solidFill>
                  <a:srgbClr val="C65885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AutoShape 17"/>
                <p:cNvSpPr/>
                <p:nvPr/>
              </p:nvSpPr>
              <p:spPr bwMode="auto">
                <a:xfrm>
                  <a:off x="8216107" y="4449763"/>
                  <a:ext cx="464344" cy="450850"/>
                </a:xfrm>
                <a:custGeom>
                  <a:avLst/>
                  <a:gdLst>
                    <a:gd name="T0" fmla="*/ 10473 w 20946"/>
                    <a:gd name="T1" fmla="*/ 10800 h 21600"/>
                    <a:gd name="T2" fmla="*/ 10473 w 20946"/>
                    <a:gd name="T3" fmla="*/ 10800 h 21600"/>
                    <a:gd name="T4" fmla="*/ 10473 w 20946"/>
                    <a:gd name="T5" fmla="*/ 10800 h 21600"/>
                    <a:gd name="T6" fmla="*/ 10473 w 20946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946" h="21600">
                      <a:moveTo>
                        <a:pt x="18509" y="15329"/>
                      </a:moveTo>
                      <a:lnTo>
                        <a:pt x="11782" y="15329"/>
                      </a:lnTo>
                      <a:cubicBezTo>
                        <a:pt x="10699" y="15329"/>
                        <a:pt x="9818" y="14391"/>
                        <a:pt x="9818" y="13238"/>
                      </a:cubicBezTo>
                      <a:cubicBezTo>
                        <a:pt x="9818" y="12086"/>
                        <a:pt x="10699" y="11148"/>
                        <a:pt x="11782" y="11148"/>
                      </a:cubicBezTo>
                      <a:lnTo>
                        <a:pt x="17673" y="11148"/>
                      </a:lnTo>
                      <a:cubicBezTo>
                        <a:pt x="18077" y="11142"/>
                        <a:pt x="18477" y="10934"/>
                        <a:pt x="18721" y="10588"/>
                      </a:cubicBezTo>
                      <a:cubicBezTo>
                        <a:pt x="18789" y="10491"/>
                        <a:pt x="18842" y="10381"/>
                        <a:pt x="18885" y="10267"/>
                      </a:cubicBezTo>
                      <a:cubicBezTo>
                        <a:pt x="18890" y="10251"/>
                        <a:pt x="18901" y="10239"/>
                        <a:pt x="18906" y="10224"/>
                      </a:cubicBezTo>
                      <a:cubicBezTo>
                        <a:pt x="19377" y="10880"/>
                        <a:pt x="19636" y="11686"/>
                        <a:pt x="19636" y="12541"/>
                      </a:cubicBezTo>
                      <a:cubicBezTo>
                        <a:pt x="19636" y="13613"/>
                        <a:pt x="19230" y="14607"/>
                        <a:pt x="18509" y="15329"/>
                      </a:cubicBezTo>
                      <a:moveTo>
                        <a:pt x="17673" y="17767"/>
                      </a:moveTo>
                      <a:cubicBezTo>
                        <a:pt x="17673" y="19114"/>
                        <a:pt x="16647" y="20206"/>
                        <a:pt x="15382" y="20206"/>
                      </a:cubicBezTo>
                      <a:lnTo>
                        <a:pt x="3600" y="20206"/>
                      </a:lnTo>
                      <a:cubicBezTo>
                        <a:pt x="2334" y="20206"/>
                        <a:pt x="1309" y="19114"/>
                        <a:pt x="1309" y="17767"/>
                      </a:cubicBezTo>
                      <a:lnTo>
                        <a:pt x="1309" y="6786"/>
                      </a:lnTo>
                      <a:cubicBezTo>
                        <a:pt x="1931" y="7334"/>
                        <a:pt x="2730" y="7664"/>
                        <a:pt x="3600" y="7664"/>
                      </a:cubicBezTo>
                      <a:lnTo>
                        <a:pt x="14400" y="7664"/>
                      </a:lnTo>
                      <a:lnTo>
                        <a:pt x="17018" y="7664"/>
                      </a:lnTo>
                      <a:cubicBezTo>
                        <a:pt x="17379" y="7664"/>
                        <a:pt x="17673" y="7976"/>
                        <a:pt x="17673" y="8361"/>
                      </a:cubicBezTo>
                      <a:lnTo>
                        <a:pt x="17673" y="9754"/>
                      </a:lnTo>
                      <a:lnTo>
                        <a:pt x="11782" y="9754"/>
                      </a:lnTo>
                      <a:cubicBezTo>
                        <a:pt x="9974" y="9754"/>
                        <a:pt x="8509" y="11314"/>
                        <a:pt x="8509" y="13238"/>
                      </a:cubicBezTo>
                      <a:cubicBezTo>
                        <a:pt x="8509" y="15163"/>
                        <a:pt x="9974" y="16722"/>
                        <a:pt x="11782" y="16722"/>
                      </a:cubicBezTo>
                      <a:lnTo>
                        <a:pt x="17673" y="16722"/>
                      </a:lnTo>
                      <a:cubicBezTo>
                        <a:pt x="17673" y="16722"/>
                        <a:pt x="17673" y="17767"/>
                        <a:pt x="17673" y="17767"/>
                      </a:cubicBezTo>
                      <a:close/>
                      <a:moveTo>
                        <a:pt x="16363" y="5574"/>
                      </a:moveTo>
                      <a:lnTo>
                        <a:pt x="16363" y="6270"/>
                      </a:lnTo>
                      <a:lnTo>
                        <a:pt x="14400" y="6270"/>
                      </a:lnTo>
                      <a:lnTo>
                        <a:pt x="3600" y="6270"/>
                      </a:lnTo>
                      <a:cubicBezTo>
                        <a:pt x="3246" y="6270"/>
                        <a:pt x="2916" y="6179"/>
                        <a:pt x="2617" y="6027"/>
                      </a:cubicBezTo>
                      <a:lnTo>
                        <a:pt x="2617" y="5574"/>
                      </a:lnTo>
                      <a:cubicBezTo>
                        <a:pt x="2617" y="5574"/>
                        <a:pt x="16363" y="5574"/>
                        <a:pt x="16363" y="5574"/>
                      </a:cubicBezTo>
                      <a:close/>
                      <a:moveTo>
                        <a:pt x="16363" y="4877"/>
                      </a:moveTo>
                      <a:lnTo>
                        <a:pt x="2617" y="4877"/>
                      </a:lnTo>
                      <a:lnTo>
                        <a:pt x="2617" y="4180"/>
                      </a:lnTo>
                      <a:lnTo>
                        <a:pt x="16363" y="4180"/>
                      </a:lnTo>
                      <a:cubicBezTo>
                        <a:pt x="16363" y="4180"/>
                        <a:pt x="16363" y="4877"/>
                        <a:pt x="16363" y="4877"/>
                      </a:cubicBezTo>
                      <a:close/>
                      <a:moveTo>
                        <a:pt x="16363" y="3483"/>
                      </a:moveTo>
                      <a:lnTo>
                        <a:pt x="2617" y="3483"/>
                      </a:lnTo>
                      <a:lnTo>
                        <a:pt x="2617" y="2787"/>
                      </a:lnTo>
                      <a:lnTo>
                        <a:pt x="16363" y="2787"/>
                      </a:lnTo>
                      <a:cubicBezTo>
                        <a:pt x="16363" y="2787"/>
                        <a:pt x="16363" y="3483"/>
                        <a:pt x="16363" y="3483"/>
                      </a:cubicBezTo>
                      <a:close/>
                      <a:moveTo>
                        <a:pt x="3600" y="1393"/>
                      </a:moveTo>
                      <a:lnTo>
                        <a:pt x="14400" y="1393"/>
                      </a:lnTo>
                      <a:lnTo>
                        <a:pt x="17018" y="1393"/>
                      </a:lnTo>
                      <a:cubicBezTo>
                        <a:pt x="17379" y="1393"/>
                        <a:pt x="17673" y="1705"/>
                        <a:pt x="17673" y="2090"/>
                      </a:cubicBezTo>
                      <a:lnTo>
                        <a:pt x="17673" y="3832"/>
                      </a:lnTo>
                      <a:lnTo>
                        <a:pt x="17673" y="4180"/>
                      </a:lnTo>
                      <a:lnTo>
                        <a:pt x="17673" y="6398"/>
                      </a:lnTo>
                      <a:cubicBezTo>
                        <a:pt x="17466" y="6321"/>
                        <a:pt x="17249" y="6270"/>
                        <a:pt x="17018" y="6270"/>
                      </a:cubicBezTo>
                      <a:lnTo>
                        <a:pt x="17018" y="5574"/>
                      </a:lnTo>
                      <a:lnTo>
                        <a:pt x="17018" y="4180"/>
                      </a:lnTo>
                      <a:lnTo>
                        <a:pt x="17018" y="2787"/>
                      </a:lnTo>
                      <a:cubicBezTo>
                        <a:pt x="17018" y="2401"/>
                        <a:pt x="16724" y="2090"/>
                        <a:pt x="16363" y="2090"/>
                      </a:cubicBezTo>
                      <a:lnTo>
                        <a:pt x="2617" y="2090"/>
                      </a:lnTo>
                      <a:cubicBezTo>
                        <a:pt x="2256" y="2090"/>
                        <a:pt x="1963" y="2401"/>
                        <a:pt x="1963" y="2787"/>
                      </a:cubicBezTo>
                      <a:lnTo>
                        <a:pt x="1963" y="4180"/>
                      </a:lnTo>
                      <a:lnTo>
                        <a:pt x="1963" y="5534"/>
                      </a:lnTo>
                      <a:cubicBezTo>
                        <a:pt x="1559" y="5094"/>
                        <a:pt x="1309" y="4495"/>
                        <a:pt x="1309" y="3832"/>
                      </a:cubicBezTo>
                      <a:cubicBezTo>
                        <a:pt x="1309" y="2485"/>
                        <a:pt x="2334" y="1393"/>
                        <a:pt x="3600" y="1393"/>
                      </a:cubicBezTo>
                      <a:moveTo>
                        <a:pt x="18983" y="8361"/>
                      </a:moveTo>
                      <a:lnTo>
                        <a:pt x="18982" y="8361"/>
                      </a:lnTo>
                      <a:lnTo>
                        <a:pt x="18982" y="4180"/>
                      </a:lnTo>
                      <a:lnTo>
                        <a:pt x="18982" y="3832"/>
                      </a:lnTo>
                      <a:lnTo>
                        <a:pt x="18982" y="2090"/>
                      </a:lnTo>
                      <a:cubicBezTo>
                        <a:pt x="18982" y="935"/>
                        <a:pt x="18102" y="0"/>
                        <a:pt x="17018" y="0"/>
                      </a:cubicBezTo>
                      <a:lnTo>
                        <a:pt x="14400" y="0"/>
                      </a:lnTo>
                      <a:lnTo>
                        <a:pt x="3600" y="0"/>
                      </a:lnTo>
                      <a:cubicBezTo>
                        <a:pt x="1614" y="0"/>
                        <a:pt x="0" y="1719"/>
                        <a:pt x="0" y="3832"/>
                      </a:cubicBezTo>
                      <a:lnTo>
                        <a:pt x="0" y="17767"/>
                      </a:lnTo>
                      <a:cubicBezTo>
                        <a:pt x="0" y="19880"/>
                        <a:pt x="1614" y="21600"/>
                        <a:pt x="3600" y="21600"/>
                      </a:cubicBezTo>
                      <a:lnTo>
                        <a:pt x="15382" y="21600"/>
                      </a:lnTo>
                      <a:cubicBezTo>
                        <a:pt x="17366" y="21600"/>
                        <a:pt x="18982" y="19880"/>
                        <a:pt x="18982" y="17767"/>
                      </a:cubicBezTo>
                      <a:lnTo>
                        <a:pt x="18982" y="16722"/>
                      </a:lnTo>
                      <a:lnTo>
                        <a:pt x="18983" y="16722"/>
                      </a:lnTo>
                      <a:cubicBezTo>
                        <a:pt x="21600" y="14631"/>
                        <a:pt x="21600" y="10452"/>
                        <a:pt x="18983" y="8361"/>
                      </a:cubicBezTo>
                    </a:path>
                  </a:pathLst>
                </a:custGeom>
                <a:solidFill>
                  <a:srgbClr val="C65885"/>
                </a:solidFill>
                <a:ln>
                  <a:noFill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TextBox 27"/>
              <p:cNvSpPr txBox="1"/>
              <p:nvPr/>
            </p:nvSpPr>
            <p:spPr>
              <a:xfrm>
                <a:off x="6176566" y="1935563"/>
                <a:ext cx="16754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PPT</a:t>
                </a:r>
                <a:r>
                  <a:rPr lang="zh-CN" altLang="en-US" dirty="0" smtClean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设计工作室</a:t>
                </a:r>
                <a:endParaRPr lang="en-GB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Rectangle 23"/>
            <p:cNvSpPr/>
            <p:nvPr/>
          </p:nvSpPr>
          <p:spPr>
            <a:xfrm>
              <a:off x="7168241" y="2699923"/>
              <a:ext cx="195078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endParaRPr lang="en-GB" sz="1100" dirty="0" smtClea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30"/>
          <p:cNvGrpSpPr/>
          <p:nvPr/>
        </p:nvGrpSpPr>
        <p:grpSpPr>
          <a:xfrm>
            <a:off x="8909123" y="1277683"/>
            <a:ext cx="2956830" cy="1945633"/>
            <a:chOff x="8909123" y="1277683"/>
            <a:chExt cx="2956830" cy="1945633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36" name="L-Shape 31"/>
            <p:cNvSpPr/>
            <p:nvPr/>
          </p:nvSpPr>
          <p:spPr>
            <a:xfrm rot="5400000">
              <a:off x="9507432" y="1199579"/>
              <a:ext cx="1519334" cy="2528139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Group 32"/>
            <p:cNvGrpSpPr/>
            <p:nvPr/>
          </p:nvGrpSpPr>
          <p:grpSpPr>
            <a:xfrm>
              <a:off x="9419762" y="2332898"/>
              <a:ext cx="464344" cy="465138"/>
              <a:chOff x="9145588" y="4435475"/>
              <a:chExt cx="464344" cy="465138"/>
            </a:xfrm>
            <a:solidFill>
              <a:schemeClr val="accent5"/>
            </a:solidFill>
          </p:grpSpPr>
          <p:sp>
            <p:nvSpPr>
              <p:cNvPr id="4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38" name="TextBox 33"/>
            <p:cNvSpPr txBox="1"/>
            <p:nvPr/>
          </p:nvSpPr>
          <p:spPr>
            <a:xfrm>
              <a:off x="8909123" y="1277683"/>
              <a:ext cx="16754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endParaRPr lang="en-GB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34"/>
            <p:cNvSpPr/>
            <p:nvPr/>
          </p:nvSpPr>
          <p:spPr>
            <a:xfrm>
              <a:off x="9915167" y="2088016"/>
              <a:ext cx="195078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endParaRPr lang="en-GB" sz="1100" dirty="0" smtClea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TextBox 44"/>
          <p:cNvSpPr txBox="1"/>
          <p:nvPr/>
        </p:nvSpPr>
        <p:spPr>
          <a:xfrm>
            <a:off x="6048708" y="4762062"/>
            <a:ext cx="1385316" cy="369332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cs typeface="+mn-ea"/>
                <a:sym typeface="+mn-lt"/>
              </a:rPr>
              <a:t>输入标题</a:t>
            </a:r>
            <a:r>
              <a:rPr lang="en-US" dirty="0" smtClean="0">
                <a:solidFill>
                  <a:srgbClr val="3F3F3F"/>
                </a:solidFill>
                <a:cs typeface="+mn-ea"/>
                <a:sym typeface="+mn-lt"/>
              </a:rPr>
              <a:t>…..!</a:t>
            </a:r>
            <a:endParaRPr lang="en-GB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cxnSp>
        <p:nvCxnSpPr>
          <p:cNvPr id="50" name="Straight Connector 45"/>
          <p:cNvCxnSpPr/>
          <p:nvPr/>
        </p:nvCxnSpPr>
        <p:spPr>
          <a:xfrm>
            <a:off x="6070836" y="5184805"/>
            <a:ext cx="3742440" cy="0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46"/>
          <p:cNvSpPr/>
          <p:nvPr/>
        </p:nvSpPr>
        <p:spPr>
          <a:xfrm>
            <a:off x="7580472" y="5303877"/>
            <a:ext cx="3818055" cy="881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4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4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400" dirty="0" smtClean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400" dirty="0" smtClean="0">
                <a:solidFill>
                  <a:srgbClr val="3F3F3F"/>
                </a:solidFill>
                <a:cs typeface="+mn-ea"/>
                <a:sym typeface="+mn-lt"/>
              </a:rPr>
              <a:t>, </a:t>
            </a:r>
            <a:r>
              <a:rPr lang="en-US" altLang="zh-CN" sz="14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4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4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400" dirty="0" smtClean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400" dirty="0" smtClean="0">
                <a:solidFill>
                  <a:srgbClr val="3F3F3F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52" name="TextBox 47"/>
          <p:cNvSpPr txBox="1"/>
          <p:nvPr/>
        </p:nvSpPr>
        <p:spPr>
          <a:xfrm>
            <a:off x="5985996" y="5141807"/>
            <a:ext cx="1678665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0F6FC6"/>
                </a:solidFill>
                <a:cs typeface="+mn-ea"/>
                <a:sym typeface="+mn-lt"/>
              </a:rPr>
              <a:t>50%</a:t>
            </a:r>
            <a:endParaRPr lang="en-GB" sz="6600" dirty="0">
              <a:solidFill>
                <a:srgbClr val="0F6FC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503">
        <p14:gallery dir="l"/>
      </p:transition>
    </mc:Choice>
    <mc:Fallback xmlns="">
      <p:transition spd="slow" advTm="125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1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0"/>
          <p:cNvGrpSpPr/>
          <p:nvPr/>
        </p:nvGrpSpPr>
        <p:grpSpPr>
          <a:xfrm>
            <a:off x="911424" y="1268760"/>
            <a:ext cx="3792421" cy="4896544"/>
            <a:chOff x="647564" y="987574"/>
            <a:chExt cx="2844316" cy="3672408"/>
          </a:xfrm>
        </p:grpSpPr>
        <p:sp>
          <p:nvSpPr>
            <p:cNvPr id="16" name="圆角矩形 15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>
                <a:cs typeface="+mn-ea"/>
                <a:sym typeface="+mn-lt"/>
              </a:endParaRPr>
            </a:p>
          </p:txBody>
        </p:sp>
        <p:grpSp>
          <p:nvGrpSpPr>
            <p:cNvPr id="17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grpSp>
            <p:nvGrpSpPr>
              <p:cNvPr id="35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36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7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8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9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0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1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2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18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1169226" y="3092963"/>
            <a:ext cx="3276841" cy="1853627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 defTabSz="1218565">
              <a:lnSpc>
                <a:spcPct val="200000"/>
              </a:lnSpc>
              <a:spcBef>
                <a:spcPts val="800"/>
              </a:spcBef>
              <a:defRPr/>
            </a:pPr>
            <a:r>
              <a:rPr lang="zh-CN" altLang="en-US" sz="1465" kern="0" dirty="0">
                <a:cs typeface="+mn-ea"/>
                <a:sym typeface="+mn-lt"/>
              </a:rPr>
              <a:t>标题数字等都可以通过点击和重新输入进行更改，顶部“开始”面板中可以对字体、字号、颜色、行距进行修改。建议正文</a:t>
            </a:r>
            <a:r>
              <a:rPr lang="en-US" altLang="zh-CN" sz="1465" kern="0" dirty="0">
                <a:cs typeface="+mn-ea"/>
                <a:sym typeface="+mn-lt"/>
              </a:rPr>
              <a:t>10</a:t>
            </a:r>
            <a:r>
              <a:rPr lang="zh-CN" altLang="en-US" sz="1465" kern="0" dirty="0">
                <a:cs typeface="+mn-ea"/>
                <a:sym typeface="+mn-lt"/>
              </a:rPr>
              <a:t>号字，</a:t>
            </a:r>
            <a:r>
              <a:rPr lang="en-US" altLang="zh-CN" sz="1465" kern="0" dirty="0">
                <a:cs typeface="+mn-ea"/>
                <a:sym typeface="+mn-lt"/>
              </a:rPr>
              <a:t>1.3</a:t>
            </a:r>
            <a:r>
              <a:rPr lang="zh-CN" altLang="en-US" sz="1465" kern="0" dirty="0">
                <a:cs typeface="+mn-ea"/>
                <a:sym typeface="+mn-lt"/>
              </a:rPr>
              <a:t>倍字间距。</a:t>
            </a:r>
          </a:p>
        </p:txBody>
      </p:sp>
      <p:sp>
        <p:nvSpPr>
          <p:cNvPr id="44" name="TextBox 87"/>
          <p:cNvSpPr txBox="1"/>
          <p:nvPr/>
        </p:nvSpPr>
        <p:spPr>
          <a:xfrm>
            <a:off x="1264531" y="2660915"/>
            <a:ext cx="3086231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608965"/>
            <a:r>
              <a:rPr lang="zh-CN" altLang="en-US" sz="1865" b="1" dirty="0">
                <a:solidFill>
                  <a:srgbClr val="0F6FC6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5039884" y="4451272"/>
            <a:ext cx="6384709" cy="1456467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marL="228600" indent="-228600" defTabSz="608965">
              <a:lnSpc>
                <a:spcPct val="130000"/>
              </a:lnSpc>
              <a:buFont typeface="Arial" panose="020B0604020202020204"/>
              <a:buChar char="•"/>
            </a:pPr>
            <a:r>
              <a:rPr lang="zh-CN" altLang="en-US" sz="1335" dirty="0"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5" dirty="0">
                <a:cs typeface="+mn-ea"/>
                <a:sym typeface="+mn-lt"/>
              </a:rPr>
              <a:t>10</a:t>
            </a:r>
            <a:r>
              <a:rPr lang="zh-CN" altLang="en-US" sz="1335" dirty="0">
                <a:cs typeface="+mn-ea"/>
                <a:sym typeface="+mn-lt"/>
              </a:rPr>
              <a:t>号字，</a:t>
            </a:r>
            <a:r>
              <a:rPr lang="en-US" altLang="zh-CN" sz="1335" dirty="0">
                <a:cs typeface="+mn-ea"/>
                <a:sym typeface="+mn-lt"/>
              </a:rPr>
              <a:t>1.3</a:t>
            </a:r>
            <a:r>
              <a:rPr lang="zh-CN" altLang="en-US" sz="1335" dirty="0">
                <a:cs typeface="+mn-ea"/>
                <a:sym typeface="+mn-lt"/>
              </a:rPr>
              <a:t>倍字间距。</a:t>
            </a:r>
            <a:endParaRPr lang="en-US" altLang="zh-CN" sz="1335" dirty="0">
              <a:cs typeface="+mn-ea"/>
              <a:sym typeface="+mn-lt"/>
            </a:endParaRPr>
          </a:p>
          <a:p>
            <a:pPr marL="228600" indent="-228600" defTabSz="608965">
              <a:lnSpc>
                <a:spcPct val="130000"/>
              </a:lnSpc>
              <a:buFont typeface="Arial" panose="020B0604020202020204"/>
              <a:buChar char="•"/>
            </a:pPr>
            <a:endParaRPr lang="en-US" altLang="zh-CN" sz="1335" dirty="0">
              <a:cs typeface="+mn-ea"/>
              <a:sym typeface="+mn-lt"/>
            </a:endParaRPr>
          </a:p>
          <a:p>
            <a:pPr marL="228600" indent="-228600" defTabSz="608965">
              <a:lnSpc>
                <a:spcPct val="130000"/>
              </a:lnSpc>
              <a:buFont typeface="Arial" panose="020B0604020202020204"/>
              <a:buChar char="•"/>
            </a:pPr>
            <a:r>
              <a:rPr lang="zh-CN" altLang="en-US" sz="1335" dirty="0"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5" dirty="0">
                <a:cs typeface="+mn-ea"/>
                <a:sym typeface="+mn-lt"/>
              </a:rPr>
              <a:t>10</a:t>
            </a:r>
            <a:r>
              <a:rPr lang="zh-CN" altLang="en-US" sz="1335" dirty="0">
                <a:cs typeface="+mn-ea"/>
                <a:sym typeface="+mn-lt"/>
              </a:rPr>
              <a:t>号字，</a:t>
            </a:r>
            <a:r>
              <a:rPr lang="en-US" altLang="zh-CN" sz="1335" dirty="0">
                <a:cs typeface="+mn-ea"/>
                <a:sym typeface="+mn-lt"/>
              </a:rPr>
              <a:t>1.3</a:t>
            </a:r>
            <a:r>
              <a:rPr lang="zh-CN" altLang="en-US" sz="1335" dirty="0">
                <a:cs typeface="+mn-ea"/>
                <a:sym typeface="+mn-lt"/>
              </a:rPr>
              <a:t>倍字间距。</a:t>
            </a:r>
            <a:endParaRPr lang="en-US" altLang="zh-CN" sz="1335" dirty="0">
              <a:cs typeface="+mn-ea"/>
              <a:sym typeface="+mn-lt"/>
            </a:endParaRPr>
          </a:p>
        </p:txBody>
      </p:sp>
      <p:graphicFrame>
        <p:nvGraphicFramePr>
          <p:cNvPr id="46" name="图表 45"/>
          <p:cNvGraphicFramePr/>
          <p:nvPr/>
        </p:nvGraphicFramePr>
        <p:xfrm>
          <a:off x="5039884" y="1268760"/>
          <a:ext cx="6384709" cy="273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523">
        <p14:gallery dir="l"/>
      </p:transition>
    </mc:Choice>
    <mc:Fallback xmlns="">
      <p:transition spd="slow" advTm="85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cs typeface="+mn-ea"/>
                <a:sym typeface="+mn-lt"/>
              </a:rPr>
              <a:t>03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点击输入章节标题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KJ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设计专业的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设计服务达千次。自成立以来为各中小企业、白领、学生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2268370" y="1233306"/>
            <a:ext cx="556564" cy="556564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620473" y="2138971"/>
            <a:ext cx="2688299" cy="2688299"/>
          </a:xfrm>
          <a:prstGeom prst="ellipse">
            <a:avLst/>
          </a:pr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4610399" y="2397399"/>
            <a:ext cx="621152" cy="621152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 dirty="0">
              <a:cs typeface="+mn-ea"/>
              <a:sym typeface="+mn-lt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830971" y="2349468"/>
            <a:ext cx="2267304" cy="2267304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3194531" y="4558198"/>
            <a:ext cx="768085" cy="768085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4116751" y="4827269"/>
            <a:ext cx="384043" cy="38404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894310" y="3298614"/>
            <a:ext cx="609993" cy="609993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 dirty="0">
              <a:cs typeface="+mn-ea"/>
              <a:sym typeface="+mn-lt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2250493" y="5009973"/>
            <a:ext cx="723284" cy="723284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4709200" y="3991707"/>
            <a:ext cx="618715" cy="618715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cs typeface="+mn-ea"/>
              <a:sym typeface="+mn-lt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617676" y="5174169"/>
            <a:ext cx="212225" cy="212225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1170304" y="4408275"/>
            <a:ext cx="384043" cy="38404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929829" y="4375207"/>
            <a:ext cx="384043" cy="384043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4618772" y="3117757"/>
            <a:ext cx="180856" cy="180856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cs typeface="+mn-ea"/>
              <a:sym typeface="+mn-lt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929830" y="2121377"/>
            <a:ext cx="212225" cy="212225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3348665" y="1430736"/>
            <a:ext cx="384043" cy="38404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3797711" y="2141580"/>
            <a:ext cx="384043" cy="384043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2070221" y="2785653"/>
            <a:ext cx="1790875" cy="995209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1088390"/>
            <a:r>
              <a:rPr lang="zh-CN" altLang="zh-CN" sz="5865" spc="400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zh-CN" altLang="en-US" sz="5865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2140538" y="3697567"/>
            <a:ext cx="1287532" cy="420564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1088390"/>
            <a:r>
              <a:rPr lang="en-US" altLang="zh-CN" sz="2135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13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6480043" y="1967451"/>
            <a:ext cx="4047251" cy="538513"/>
            <a:chOff x="3818511" y="1084860"/>
            <a:chExt cx="3633809" cy="483501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  <p:sp>
            <p:nvSpPr>
              <p:cNvPr id="979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5113128" y="1090141"/>
              <a:ext cx="1988770" cy="442128"/>
            </a:xfrm>
            <a:prstGeom prst="rect">
              <a:avLst/>
            </a:prstGeom>
          </p:spPr>
          <p:txBody>
            <a:bodyPr wrap="square" lIns="162613" tIns="81307" rIns="162613" bIns="81307">
              <a:spAutoFit/>
            </a:bodyPr>
            <a:lstStyle/>
            <a:p>
              <a:pPr defTabSz="1088390">
                <a:defRPr/>
              </a:pPr>
              <a:r>
                <a:rPr lang="zh-CN" altLang="en-US" sz="2135" kern="100" dirty="0" smtClean="0">
                  <a:cs typeface="+mn-ea"/>
                  <a:sym typeface="+mn-lt"/>
                </a:rPr>
                <a:t>点击输入标题</a:t>
              </a:r>
              <a:endParaRPr lang="zh-CN" altLang="zh-CN" sz="2135" kern="100" dirty="0">
                <a:cs typeface="+mn-ea"/>
                <a:sym typeface="+mn-lt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29864" y="1138237"/>
              <a:ext cx="501137" cy="3776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1088390">
                <a:defRPr/>
              </a:pPr>
              <a:r>
                <a:rPr lang="en-US" altLang="zh-CN" sz="2135" kern="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135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6480043" y="2702265"/>
            <a:ext cx="4047251" cy="538511"/>
            <a:chOff x="3818511" y="1744615"/>
            <a:chExt cx="3633809" cy="483501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  <p:sp>
            <p:nvSpPr>
              <p:cNvPr id="985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29"/>
            </a:xfrm>
            <a:prstGeom prst="rect">
              <a:avLst/>
            </a:prstGeom>
          </p:spPr>
          <p:txBody>
            <a:bodyPr wrap="square" lIns="162613" tIns="81307" rIns="162613" bIns="81307">
              <a:spAutoFit/>
            </a:bodyPr>
            <a:lstStyle/>
            <a:p>
              <a:pPr defTabSz="1088390">
                <a:defRPr/>
              </a:pPr>
              <a:r>
                <a:rPr lang="zh-CN" altLang="en-US" sz="2135" kern="100" dirty="0">
                  <a:cs typeface="+mn-ea"/>
                  <a:sym typeface="+mn-lt"/>
                </a:rPr>
                <a:t>点击输入标题</a:t>
              </a:r>
              <a:endParaRPr lang="zh-CN" altLang="zh-CN" sz="2135" kern="100" dirty="0">
                <a:cs typeface="+mn-ea"/>
                <a:sym typeface="+mn-lt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29864" y="1809115"/>
              <a:ext cx="631582" cy="3776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1088390">
                <a:defRPr/>
              </a:pPr>
              <a:r>
                <a:rPr lang="en-US" altLang="zh-CN" sz="2135" kern="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135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6480043" y="3437087"/>
            <a:ext cx="4187957" cy="538512"/>
            <a:chOff x="3818511" y="2404370"/>
            <a:chExt cx="3760142" cy="483501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  <p:sp>
            <p:nvSpPr>
              <p:cNvPr id="991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5113126" y="2427734"/>
              <a:ext cx="2465527" cy="442129"/>
            </a:xfrm>
            <a:prstGeom prst="rect">
              <a:avLst/>
            </a:prstGeom>
          </p:spPr>
          <p:txBody>
            <a:bodyPr wrap="square" lIns="162613" tIns="81307" rIns="162613" bIns="81307">
              <a:spAutoFit/>
            </a:bodyPr>
            <a:lstStyle/>
            <a:p>
              <a:pPr defTabSz="1088390">
                <a:defRPr/>
              </a:pPr>
              <a:r>
                <a:rPr lang="zh-CN" altLang="en-US" sz="2135" kern="100" dirty="0">
                  <a:cs typeface="+mn-ea"/>
                  <a:sym typeface="+mn-lt"/>
                </a:rPr>
                <a:t>点击输入标题</a:t>
              </a:r>
              <a:endParaRPr lang="zh-CN" altLang="zh-CN" sz="2135" kern="100" dirty="0">
                <a:cs typeface="+mn-ea"/>
                <a:sym typeface="+mn-lt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419031" y="2434862"/>
              <a:ext cx="631582" cy="3776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1088390">
                <a:defRPr/>
              </a:pPr>
              <a:r>
                <a:rPr lang="en-US" altLang="zh-CN" sz="2135" kern="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135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6480043" y="4171908"/>
            <a:ext cx="4047251" cy="540970"/>
            <a:chOff x="3818511" y="3064125"/>
            <a:chExt cx="3633809" cy="485708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  <p:sp>
            <p:nvSpPr>
              <p:cNvPr id="997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5113128" y="3107704"/>
              <a:ext cx="2051160" cy="442129"/>
            </a:xfrm>
            <a:prstGeom prst="rect">
              <a:avLst/>
            </a:prstGeom>
          </p:spPr>
          <p:txBody>
            <a:bodyPr wrap="square" lIns="162613" tIns="81307" rIns="162613" bIns="81307">
              <a:spAutoFit/>
            </a:bodyPr>
            <a:lstStyle/>
            <a:p>
              <a:pPr defTabSz="1088390">
                <a:defRPr/>
              </a:pPr>
              <a:r>
                <a:rPr lang="zh-CN" altLang="en-US" sz="2135" kern="100" dirty="0">
                  <a:cs typeface="+mn-ea"/>
                  <a:sym typeface="+mn-lt"/>
                </a:rPr>
                <a:t>点击输入标题</a:t>
              </a:r>
              <a:endParaRPr lang="zh-CN" altLang="zh-CN" sz="2135" kern="100" dirty="0">
                <a:cs typeface="+mn-ea"/>
                <a:sym typeface="+mn-lt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416581" y="3102364"/>
              <a:ext cx="609347" cy="3776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1088390">
                <a:defRPr/>
              </a:pPr>
              <a:r>
                <a:rPr lang="en-US" altLang="zh-CN" sz="2135" kern="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135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8" name="组合 997"/>
          <p:cNvGrpSpPr/>
          <p:nvPr/>
        </p:nvGrpSpPr>
        <p:grpSpPr>
          <a:xfrm>
            <a:off x="6480043" y="4906715"/>
            <a:ext cx="4047251" cy="538511"/>
            <a:chOff x="3818511" y="3723878"/>
            <a:chExt cx="3633809" cy="483501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999" name="组合 998"/>
            <p:cNvGrpSpPr/>
            <p:nvPr/>
          </p:nvGrpSpPr>
          <p:grpSpPr>
            <a:xfrm>
              <a:off x="3818511" y="3723878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1002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  <p:sp>
            <p:nvSpPr>
              <p:cNvPr id="1003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</p:grpSp>
        <p:sp>
          <p:nvSpPr>
            <p:cNvPr id="1000" name="矩形 999"/>
            <p:cNvSpPr/>
            <p:nvPr/>
          </p:nvSpPr>
          <p:spPr>
            <a:xfrm>
              <a:off x="5113128" y="3755776"/>
              <a:ext cx="2051062" cy="442130"/>
            </a:xfrm>
            <a:prstGeom prst="rect">
              <a:avLst/>
            </a:prstGeom>
          </p:spPr>
          <p:txBody>
            <a:bodyPr wrap="square" lIns="162613" tIns="81307" rIns="162613" bIns="81307">
              <a:spAutoFit/>
            </a:bodyPr>
            <a:lstStyle/>
            <a:p>
              <a:pPr defTabSz="1088390">
                <a:defRPr/>
              </a:pPr>
              <a:r>
                <a:rPr lang="zh-CN" altLang="en-US" sz="2135" kern="100" dirty="0">
                  <a:cs typeface="+mn-ea"/>
                  <a:sym typeface="+mn-lt"/>
                </a:rPr>
                <a:t>点击输入标题</a:t>
              </a:r>
              <a:endParaRPr lang="zh-CN" altLang="zh-CN" sz="2135" kern="100" dirty="0">
                <a:cs typeface="+mn-ea"/>
                <a:sym typeface="+mn-lt"/>
              </a:endParaRPr>
            </a:p>
          </p:txBody>
        </p:sp>
        <p:sp>
          <p:nvSpPr>
            <p:cNvPr id="1001" name="文本框 48"/>
            <p:cNvSpPr txBox="1">
              <a:spLocks noChangeArrowheads="1"/>
            </p:cNvSpPr>
            <p:nvPr/>
          </p:nvSpPr>
          <p:spPr bwMode="auto">
            <a:xfrm>
              <a:off x="4428326" y="3778582"/>
              <a:ext cx="631582" cy="3776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1088390">
                <a:defRPr/>
              </a:pPr>
              <a:r>
                <a:rPr lang="en-US" altLang="zh-CN" sz="2135" kern="0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2135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369">
        <p14:flip dir="r"/>
      </p:transition>
    </mc:Choice>
    <mc:Fallback xmlns="">
      <p:transition spd="slow" advClick="0" advTm="43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8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8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8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16"/>
          <p:cNvSpPr/>
          <p:nvPr/>
        </p:nvSpPr>
        <p:spPr>
          <a:xfrm rot="16200000">
            <a:off x="5120401" y="3748676"/>
            <a:ext cx="246696" cy="256569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grpSp>
        <p:nvGrpSpPr>
          <p:cNvPr id="47" name="Group 1"/>
          <p:cNvGrpSpPr/>
          <p:nvPr/>
        </p:nvGrpSpPr>
        <p:grpSpPr>
          <a:xfrm rot="16200000">
            <a:off x="4248857" y="3026325"/>
            <a:ext cx="53959" cy="1704843"/>
            <a:chOff x="6077893" y="2108487"/>
            <a:chExt cx="36214" cy="1552769"/>
          </a:xfrm>
          <a:solidFill>
            <a:schemeClr val="accent2">
              <a:lumMod val="75000"/>
            </a:schemeClr>
          </a:solidFill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cxnSp>
          <p:nvCxnSpPr>
            <p:cNvPr id="48" name="Straight Connector 14"/>
            <p:cNvCxnSpPr/>
            <p:nvPr/>
          </p:nvCxnSpPr>
          <p:spPr>
            <a:xfrm>
              <a:off x="6114107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4"/>
            <p:cNvCxnSpPr/>
            <p:nvPr/>
          </p:nvCxnSpPr>
          <p:spPr>
            <a:xfrm>
              <a:off x="6077893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2"/>
          <p:cNvGrpSpPr/>
          <p:nvPr/>
        </p:nvGrpSpPr>
        <p:grpSpPr>
          <a:xfrm rot="16200000">
            <a:off x="6098021" y="3133721"/>
            <a:ext cx="53964" cy="1505936"/>
            <a:chOff x="6077893" y="3797444"/>
            <a:chExt cx="36214" cy="1371599"/>
          </a:xfrm>
          <a:solidFill>
            <a:schemeClr val="accent2">
              <a:lumMod val="75000"/>
            </a:schemeClr>
          </a:solidFill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cxnSp>
          <p:nvCxnSpPr>
            <p:cNvPr id="51" name="Straight Connector 19"/>
            <p:cNvCxnSpPr/>
            <p:nvPr/>
          </p:nvCxnSpPr>
          <p:spPr>
            <a:xfrm>
              <a:off x="6114107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"/>
            <p:cNvCxnSpPr/>
            <p:nvPr/>
          </p:nvCxnSpPr>
          <p:spPr>
            <a:xfrm>
              <a:off x="6077893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3"/>
          <p:cNvGrpSpPr/>
          <p:nvPr/>
        </p:nvGrpSpPr>
        <p:grpSpPr>
          <a:xfrm rot="16200000">
            <a:off x="7982938" y="3036178"/>
            <a:ext cx="53961" cy="1704845"/>
            <a:chOff x="6077893" y="5305231"/>
            <a:chExt cx="36214" cy="1552769"/>
          </a:xfrm>
          <a:solidFill>
            <a:schemeClr val="accent2">
              <a:lumMod val="75000"/>
            </a:schemeClr>
          </a:solidFill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cxnSp>
          <p:nvCxnSpPr>
            <p:cNvPr id="54" name="Straight Connector 21"/>
            <p:cNvCxnSpPr/>
            <p:nvPr/>
          </p:nvCxnSpPr>
          <p:spPr>
            <a:xfrm>
              <a:off x="6114107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6"/>
            <p:cNvCxnSpPr/>
            <p:nvPr/>
          </p:nvCxnSpPr>
          <p:spPr>
            <a:xfrm>
              <a:off x="6077893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Oval 40"/>
          <p:cNvSpPr/>
          <p:nvPr/>
        </p:nvSpPr>
        <p:spPr>
          <a:xfrm rot="16200000">
            <a:off x="3159372" y="3731424"/>
            <a:ext cx="246696" cy="256569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57" name="Oval 41"/>
          <p:cNvSpPr/>
          <p:nvPr/>
        </p:nvSpPr>
        <p:spPr>
          <a:xfrm rot="16200000">
            <a:off x="6882908" y="3751692"/>
            <a:ext cx="246696" cy="256569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335">
              <a:cs typeface="+mn-ea"/>
              <a:sym typeface="+mn-lt"/>
            </a:endParaRPr>
          </a:p>
        </p:txBody>
      </p:sp>
      <p:sp>
        <p:nvSpPr>
          <p:cNvPr id="58" name="Isosceles Triangle 45"/>
          <p:cNvSpPr/>
          <p:nvPr/>
        </p:nvSpPr>
        <p:spPr>
          <a:xfrm>
            <a:off x="3228797" y="3471387"/>
            <a:ext cx="125459" cy="21893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59" name="Isosceles Triangle 48"/>
          <p:cNvSpPr/>
          <p:nvPr/>
        </p:nvSpPr>
        <p:spPr>
          <a:xfrm rot="10800000" flipH="1">
            <a:off x="5189647" y="4054398"/>
            <a:ext cx="125459" cy="21893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60" name="Isosceles Triangle 69"/>
          <p:cNvSpPr/>
          <p:nvPr/>
        </p:nvSpPr>
        <p:spPr>
          <a:xfrm>
            <a:off x="6939964" y="3495943"/>
            <a:ext cx="125459" cy="21893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335">
              <a:cs typeface="+mn-ea"/>
              <a:sym typeface="+mn-lt"/>
            </a:endParaRPr>
          </a:p>
        </p:txBody>
      </p:sp>
      <p:sp>
        <p:nvSpPr>
          <p:cNvPr id="61" name="Rectangle 70"/>
          <p:cNvSpPr/>
          <p:nvPr/>
        </p:nvSpPr>
        <p:spPr>
          <a:xfrm>
            <a:off x="1775520" y="1850316"/>
            <a:ext cx="3060963" cy="1418088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775520" y="2280221"/>
            <a:ext cx="3060963" cy="769634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id-ID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775520" y="1868311"/>
            <a:ext cx="3060963" cy="33855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项目一完成情况</a:t>
            </a:r>
            <a:endParaRPr lang="id-ID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Oval 40"/>
          <p:cNvSpPr/>
          <p:nvPr/>
        </p:nvSpPr>
        <p:spPr>
          <a:xfrm rot="16200000">
            <a:off x="8873684" y="3756025"/>
            <a:ext cx="246696" cy="256571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335">
              <a:cs typeface="+mn-ea"/>
              <a:sym typeface="+mn-lt"/>
            </a:endParaRPr>
          </a:p>
        </p:txBody>
      </p:sp>
      <p:sp>
        <p:nvSpPr>
          <p:cNvPr id="65" name="Isosceles Triangle 45"/>
          <p:cNvSpPr/>
          <p:nvPr/>
        </p:nvSpPr>
        <p:spPr>
          <a:xfrm rot="10800000">
            <a:off x="8942929" y="4074878"/>
            <a:ext cx="125459" cy="21893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335">
              <a:cs typeface="+mn-ea"/>
              <a:sym typeface="+mn-lt"/>
            </a:endParaRPr>
          </a:p>
        </p:txBody>
      </p:sp>
      <p:grpSp>
        <p:nvGrpSpPr>
          <p:cNvPr id="66" name="Group 1"/>
          <p:cNvGrpSpPr/>
          <p:nvPr/>
        </p:nvGrpSpPr>
        <p:grpSpPr>
          <a:xfrm rot="16200000">
            <a:off x="10271949" y="2713180"/>
            <a:ext cx="54020" cy="2347281"/>
            <a:chOff x="6077892" y="2108486"/>
            <a:chExt cx="36254" cy="2137898"/>
          </a:xfrm>
          <a:solidFill>
            <a:schemeClr val="accent2">
              <a:lumMod val="75000"/>
            </a:schemeClr>
          </a:solidFill>
        </p:grpSpPr>
        <p:cxnSp>
          <p:nvCxnSpPr>
            <p:cNvPr id="67" name="Straight Connector 14"/>
            <p:cNvCxnSpPr/>
            <p:nvPr/>
          </p:nvCxnSpPr>
          <p:spPr>
            <a:xfrm rot="5400000" flipV="1">
              <a:off x="5045170" y="3177408"/>
              <a:ext cx="2137897" cy="54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24"/>
            <p:cNvCxnSpPr/>
            <p:nvPr/>
          </p:nvCxnSpPr>
          <p:spPr>
            <a:xfrm rot="5400000" flipV="1">
              <a:off x="5008945" y="3177435"/>
              <a:ext cx="2137896" cy="1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1"/>
          <p:cNvGrpSpPr/>
          <p:nvPr/>
        </p:nvGrpSpPr>
        <p:grpSpPr>
          <a:xfrm rot="16200000">
            <a:off x="1861449" y="2594710"/>
            <a:ext cx="54719" cy="2568935"/>
            <a:chOff x="6077893" y="1321466"/>
            <a:chExt cx="36727" cy="2339790"/>
          </a:xfrm>
          <a:solidFill>
            <a:schemeClr val="accent2">
              <a:lumMod val="75000"/>
            </a:schemeClr>
          </a:solidFill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cxnSp>
          <p:nvCxnSpPr>
            <p:cNvPr id="70" name="Straight Connector 14"/>
            <p:cNvCxnSpPr/>
            <p:nvPr/>
          </p:nvCxnSpPr>
          <p:spPr>
            <a:xfrm rot="5400000">
              <a:off x="4944469" y="2491105"/>
              <a:ext cx="2339789" cy="513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24"/>
            <p:cNvCxnSpPr/>
            <p:nvPr/>
          </p:nvCxnSpPr>
          <p:spPr>
            <a:xfrm rot="5400000">
              <a:off x="4908253" y="2491106"/>
              <a:ext cx="2339789" cy="510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Oval 71"/>
          <p:cNvSpPr/>
          <p:nvPr/>
        </p:nvSpPr>
        <p:spPr>
          <a:xfrm>
            <a:off x="4461481" y="1509229"/>
            <a:ext cx="638737" cy="6387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2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065" b="1" dirty="0">
                <a:solidFill>
                  <a:schemeClr val="accent2"/>
                </a:solidFill>
                <a:cs typeface="+mn-ea"/>
                <a:sym typeface="+mn-lt"/>
              </a:rPr>
              <a:t>1</a:t>
            </a:r>
            <a:endParaRPr lang="id-ID" sz="3065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 rot="16200000">
            <a:off x="6977004" y="2505563"/>
            <a:ext cx="546945" cy="318100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none" lIns="91440" tIns="45720" rIns="91440" bIns="45720" rtlCol="0">
            <a:spAutoFit/>
          </a:bodyPr>
          <a:lstStyle/>
          <a:p>
            <a:r>
              <a:rPr lang="id-ID" sz="1465" dirty="0">
                <a:solidFill>
                  <a:schemeClr val="bg1"/>
                </a:solidFill>
                <a:cs typeface="+mn-ea"/>
                <a:sym typeface="+mn-lt"/>
              </a:rPr>
              <a:t>2014</a:t>
            </a:r>
          </a:p>
        </p:txBody>
      </p:sp>
      <p:sp>
        <p:nvSpPr>
          <p:cNvPr id="74" name="Rectangle 70"/>
          <p:cNvSpPr/>
          <p:nvPr/>
        </p:nvSpPr>
        <p:spPr>
          <a:xfrm>
            <a:off x="5475775" y="1849873"/>
            <a:ext cx="3060963" cy="1418088"/>
          </a:xfrm>
          <a:prstGeom prst="rect">
            <a:avLst/>
          </a:prstGeom>
          <a:noFill/>
          <a:ln w="38100">
            <a:solidFill>
              <a:schemeClr val="accent3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475775" y="2279779"/>
            <a:ext cx="3060963" cy="769634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id-ID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475775" y="1867870"/>
            <a:ext cx="3060963" cy="33855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项目三完成情况</a:t>
            </a:r>
            <a:endParaRPr lang="id-ID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7" name="Oval 71"/>
          <p:cNvSpPr/>
          <p:nvPr/>
        </p:nvSpPr>
        <p:spPr>
          <a:xfrm>
            <a:off x="8161736" y="1508788"/>
            <a:ext cx="638737" cy="6387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3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065" b="1" dirty="0">
                <a:solidFill>
                  <a:schemeClr val="accent3"/>
                </a:solidFill>
                <a:cs typeface="+mn-ea"/>
                <a:sym typeface="+mn-lt"/>
              </a:rPr>
              <a:t>3</a:t>
            </a:r>
            <a:endParaRPr lang="id-ID" sz="3065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78" name="Rectangle 70"/>
          <p:cNvSpPr/>
          <p:nvPr/>
        </p:nvSpPr>
        <p:spPr>
          <a:xfrm>
            <a:off x="3729556" y="4603200"/>
            <a:ext cx="3060963" cy="1418088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729556" y="5033105"/>
            <a:ext cx="3060963" cy="769634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id-ID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729556" y="4621195"/>
            <a:ext cx="3060963" cy="33855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项目二完成情况</a:t>
            </a:r>
            <a:endParaRPr lang="id-ID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1" name="Oval 71"/>
          <p:cNvSpPr/>
          <p:nvPr/>
        </p:nvSpPr>
        <p:spPr>
          <a:xfrm>
            <a:off x="6415518" y="4262113"/>
            <a:ext cx="638737" cy="6387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065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id-ID" sz="3065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 rot="16200000">
            <a:off x="8986138" y="5258145"/>
            <a:ext cx="546945" cy="318100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none" lIns="91440" tIns="45720" rIns="91440" bIns="45720" rtlCol="0">
            <a:spAutoFit/>
          </a:bodyPr>
          <a:lstStyle/>
          <a:p>
            <a:r>
              <a:rPr lang="id-ID" sz="1465" dirty="0">
                <a:solidFill>
                  <a:schemeClr val="bg1"/>
                </a:solidFill>
                <a:cs typeface="+mn-ea"/>
                <a:sym typeface="+mn-lt"/>
              </a:rPr>
              <a:t>2014</a:t>
            </a:r>
          </a:p>
        </p:txBody>
      </p:sp>
      <p:sp>
        <p:nvSpPr>
          <p:cNvPr id="83" name="Rectangle 70"/>
          <p:cNvSpPr/>
          <p:nvPr/>
        </p:nvSpPr>
        <p:spPr>
          <a:xfrm>
            <a:off x="7484908" y="4602456"/>
            <a:ext cx="3060963" cy="1418088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484908" y="5032361"/>
            <a:ext cx="3060963" cy="769634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id-ID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484908" y="4620451"/>
            <a:ext cx="3060963" cy="338554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项目四完成情况</a:t>
            </a:r>
            <a:endParaRPr lang="id-ID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6" name="Oval 71"/>
          <p:cNvSpPr/>
          <p:nvPr/>
        </p:nvSpPr>
        <p:spPr>
          <a:xfrm>
            <a:off x="10170870" y="4261370"/>
            <a:ext cx="638737" cy="6387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5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065" b="1" dirty="0">
                <a:solidFill>
                  <a:schemeClr val="accent5"/>
                </a:solidFill>
                <a:cs typeface="+mn-ea"/>
                <a:sym typeface="+mn-lt"/>
              </a:rPr>
              <a:t>4</a:t>
            </a:r>
            <a:endParaRPr lang="id-ID" sz="3065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6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/>
      <p:bldP spid="63" grpId="0" animBg="1"/>
      <p:bldP spid="64" grpId="0" animBg="1"/>
      <p:bldP spid="65" grpId="0" animBg="1"/>
      <p:bldP spid="72" grpId="0" animBg="1"/>
      <p:bldP spid="73" grpId="0"/>
      <p:bldP spid="74" grpId="0" animBg="1"/>
      <p:bldP spid="75" grpId="0"/>
      <p:bldP spid="76" grpId="0" animBg="1"/>
      <p:bldP spid="77" grpId="0" animBg="1"/>
      <p:bldP spid="78" grpId="0" animBg="1"/>
      <p:bldP spid="79" grpId="0"/>
      <p:bldP spid="80" grpId="0" animBg="1"/>
      <p:bldP spid="81" grpId="0" animBg="1"/>
      <p:bldP spid="82" grpId="0"/>
      <p:bldP spid="83" grpId="0" animBg="1"/>
      <p:bldP spid="84" grpId="0"/>
      <p:bldP spid="85" grpId="0" animBg="1"/>
      <p:bldP spid="8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41139" y="1711477"/>
            <a:ext cx="6871352" cy="465118"/>
            <a:chOff x="3002037" y="1465798"/>
            <a:chExt cx="7067433" cy="369332"/>
          </a:xfrm>
          <a:solidFill>
            <a:schemeClr val="accent2">
              <a:lumMod val="75000"/>
            </a:schemeClr>
          </a:solidFill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4" name="矩形 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35">
                <a:cs typeface="+mn-ea"/>
                <a:sym typeface="+mn-lt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033222" y="1474123"/>
              <a:ext cx="5688632" cy="333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35" dirty="0">
                  <a:solidFill>
                    <a:srgbClr val="F8F8F8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41139" y="3975903"/>
            <a:ext cx="6871352" cy="465119"/>
            <a:chOff x="3002037" y="3922395"/>
            <a:chExt cx="7067433" cy="369332"/>
          </a:xfrm>
          <a:solidFill>
            <a:schemeClr val="accent2"/>
          </a:solidFill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7" name="矩形 6"/>
            <p:cNvSpPr/>
            <p:nvPr/>
          </p:nvSpPr>
          <p:spPr bwMode="auto">
            <a:xfrm>
              <a:off x="3002037" y="3922395"/>
              <a:ext cx="7067433" cy="369332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35"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23808" y="3939647"/>
              <a:ext cx="4085844" cy="33395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135" dirty="0">
                  <a:solidFill>
                    <a:srgbClr val="F8F8F8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641139" y="2420487"/>
            <a:ext cx="6871352" cy="137268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41139" y="4648604"/>
            <a:ext cx="6871352" cy="137268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  <p:sp>
        <p:nvSpPr>
          <p:cNvPr id="12" name="等腰三角形 2"/>
          <p:cNvSpPr/>
          <p:nvPr/>
        </p:nvSpPr>
        <p:spPr bwMode="auto">
          <a:xfrm rot="2747878">
            <a:off x="2029337" y="1654997"/>
            <a:ext cx="1323028" cy="1530812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none" lIns="91440" tIns="45720" rIns="91440" bIns="45720" anchor="ctr"/>
          <a:lstStyle/>
          <a:p>
            <a:pPr algn="ctr"/>
            <a:endParaRPr lang="zh-CN" altLang="en-US" sz="146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70969" y="2243343"/>
            <a:ext cx="858447" cy="49234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665" b="1" dirty="0">
                <a:latin typeface="+mn-lt"/>
                <a:ea typeface="+mn-ea"/>
                <a:cs typeface="+mn-ea"/>
                <a:sym typeface="+mn-lt"/>
              </a:rPr>
              <a:t>正面</a:t>
            </a:r>
            <a:endParaRPr lang="en-US" altLang="zh-CN" sz="2665" b="1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665" b="1" dirty="0">
                <a:latin typeface="+mn-lt"/>
                <a:ea typeface="+mn-ea"/>
                <a:cs typeface="+mn-ea"/>
                <a:sym typeface="+mn-lt"/>
              </a:rPr>
              <a:t>观点</a:t>
            </a:r>
          </a:p>
        </p:txBody>
      </p:sp>
      <p:sp>
        <p:nvSpPr>
          <p:cNvPr id="14" name="等腰三角形 2"/>
          <p:cNvSpPr/>
          <p:nvPr/>
        </p:nvSpPr>
        <p:spPr bwMode="auto">
          <a:xfrm rot="3036074">
            <a:off x="2029335" y="3981520"/>
            <a:ext cx="1323031" cy="1530816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none" lIns="91440" tIns="45720" rIns="91440" bIns="45720" anchor="ctr"/>
          <a:lstStyle/>
          <a:p>
            <a:pPr algn="ctr"/>
            <a:endParaRPr lang="zh-CN" altLang="en-US" sz="1465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70971" y="4561601"/>
            <a:ext cx="858447" cy="49234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665" b="1" dirty="0">
                <a:latin typeface="+mn-lt"/>
                <a:ea typeface="+mn-ea"/>
                <a:cs typeface="+mn-ea"/>
                <a:sym typeface="+mn-lt"/>
              </a:rPr>
              <a:t>负面</a:t>
            </a:r>
            <a:endParaRPr lang="en-US" altLang="zh-CN" sz="2665" b="1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665" b="1" dirty="0">
                <a:latin typeface="+mn-lt"/>
                <a:ea typeface="+mn-ea"/>
                <a:cs typeface="+mn-ea"/>
                <a:sym typeface="+mn-lt"/>
              </a:rPr>
              <a:t>观点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360824" y="2035031"/>
            <a:ext cx="2233928" cy="3506204"/>
            <a:chOff x="778084" y="1038958"/>
            <a:chExt cx="1850186" cy="2900945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33" name="圆角矩形 32"/>
            <p:cNvSpPr/>
            <p:nvPr/>
          </p:nvSpPr>
          <p:spPr>
            <a:xfrm>
              <a:off x="887052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78084" y="1947913"/>
              <a:ext cx="1850186" cy="1991990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403141" y="1647875"/>
              <a:ext cx="600075" cy="6000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36" name="文本框 11"/>
            <p:cNvSpPr txBox="1"/>
            <p:nvPr/>
          </p:nvSpPr>
          <p:spPr>
            <a:xfrm>
              <a:off x="1304926" y="1222952"/>
              <a:ext cx="839367" cy="63661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HK" sz="4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HK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64"/>
            <p:cNvSpPr txBox="1"/>
            <p:nvPr/>
          </p:nvSpPr>
          <p:spPr>
            <a:xfrm>
              <a:off x="1148007" y="2434566"/>
              <a:ext cx="1110344" cy="34796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135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HK" altLang="en-US" sz="21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65"/>
            <p:cNvSpPr txBox="1"/>
            <p:nvPr/>
          </p:nvSpPr>
          <p:spPr>
            <a:xfrm>
              <a:off x="1139623" y="2788385"/>
              <a:ext cx="1127110" cy="8235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完成模高和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图高的作业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争取尽快做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好不能再拖</a:t>
              </a:r>
              <a:endParaRPr lang="zh-HK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66063" y="2035031"/>
            <a:ext cx="2233928" cy="3506204"/>
            <a:chOff x="2690633" y="1038958"/>
            <a:chExt cx="1850186" cy="2900945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40" name="圆角矩形 39"/>
            <p:cNvSpPr/>
            <p:nvPr/>
          </p:nvSpPr>
          <p:spPr>
            <a:xfrm>
              <a:off x="2799601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690633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315689" y="1647875"/>
              <a:ext cx="600075" cy="600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43" name="文本框 48"/>
            <p:cNvSpPr txBox="1"/>
            <p:nvPr/>
          </p:nvSpPr>
          <p:spPr>
            <a:xfrm>
              <a:off x="3185327" y="1222952"/>
              <a:ext cx="894944" cy="63661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HK" sz="4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HK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66"/>
            <p:cNvSpPr txBox="1"/>
            <p:nvPr/>
          </p:nvSpPr>
          <p:spPr>
            <a:xfrm>
              <a:off x="3060555" y="2434566"/>
              <a:ext cx="1110344" cy="34796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135" b="1" dirty="0">
                  <a:cs typeface="+mn-ea"/>
                  <a:sym typeface="+mn-lt"/>
                </a:rPr>
                <a:t>添加标题</a:t>
              </a:r>
              <a:endParaRPr lang="zh-HK" altLang="en-US" sz="2135" b="1" dirty="0">
                <a:cs typeface="+mn-ea"/>
                <a:sym typeface="+mn-lt"/>
              </a:endParaRPr>
            </a:p>
          </p:txBody>
        </p:sp>
        <p:sp>
          <p:nvSpPr>
            <p:cNvPr id="45" name="文本框 67"/>
            <p:cNvSpPr txBox="1"/>
            <p:nvPr/>
          </p:nvSpPr>
          <p:spPr>
            <a:xfrm>
              <a:off x="2955048" y="2788385"/>
              <a:ext cx="1321356" cy="8235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辅助软件可以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为幻灯片提供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很好的辅助等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有必要去学习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61357" y="2035031"/>
            <a:ext cx="2233928" cy="3506204"/>
            <a:chOff x="4603182" y="1038958"/>
            <a:chExt cx="1850186" cy="2900945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47" name="圆角矩形 46"/>
            <p:cNvSpPr/>
            <p:nvPr/>
          </p:nvSpPr>
          <p:spPr>
            <a:xfrm>
              <a:off x="4712149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603182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228238" y="1647875"/>
              <a:ext cx="600075" cy="6000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50" name="文本框 54"/>
            <p:cNvSpPr txBox="1"/>
            <p:nvPr/>
          </p:nvSpPr>
          <p:spPr>
            <a:xfrm>
              <a:off x="5044295" y="1222952"/>
              <a:ext cx="978584" cy="63661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HK" sz="44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HK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68"/>
            <p:cNvSpPr txBox="1"/>
            <p:nvPr/>
          </p:nvSpPr>
          <p:spPr>
            <a:xfrm>
              <a:off x="4973104" y="2434566"/>
              <a:ext cx="1110344" cy="34796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135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HK" altLang="en-US" sz="21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69"/>
            <p:cNvSpPr txBox="1"/>
            <p:nvPr/>
          </p:nvSpPr>
          <p:spPr>
            <a:xfrm>
              <a:off x="4833160" y="2788385"/>
              <a:ext cx="1390229" cy="63677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形成思路风格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仔细考量细节 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把每一步做好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66595" y="2035031"/>
            <a:ext cx="2233928" cy="3506204"/>
            <a:chOff x="6515731" y="1038958"/>
            <a:chExt cx="1850186" cy="2900945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6624698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6515731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140787" y="1647875"/>
              <a:ext cx="600075" cy="6000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57" name="文本框 60"/>
            <p:cNvSpPr txBox="1"/>
            <p:nvPr/>
          </p:nvSpPr>
          <p:spPr>
            <a:xfrm>
              <a:off x="6988992" y="1222952"/>
              <a:ext cx="876274" cy="63661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HK" sz="44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HK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70"/>
            <p:cNvSpPr txBox="1"/>
            <p:nvPr/>
          </p:nvSpPr>
          <p:spPr>
            <a:xfrm>
              <a:off x="6885653" y="2434566"/>
              <a:ext cx="1110344" cy="34796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135" b="1" dirty="0">
                  <a:cs typeface="+mn-ea"/>
                  <a:sym typeface="+mn-lt"/>
                </a:rPr>
                <a:t>添加标题</a:t>
              </a:r>
              <a:endParaRPr lang="zh-HK" altLang="en-US" sz="2135" b="1" dirty="0">
                <a:cs typeface="+mn-ea"/>
                <a:sym typeface="+mn-lt"/>
              </a:endParaRPr>
            </a:p>
          </p:txBody>
        </p:sp>
        <p:sp>
          <p:nvSpPr>
            <p:cNvPr id="59" name="文本框 71"/>
            <p:cNvSpPr txBox="1"/>
            <p:nvPr/>
          </p:nvSpPr>
          <p:spPr>
            <a:xfrm>
              <a:off x="6770752" y="2788385"/>
              <a:ext cx="1340145" cy="8235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这是并列关系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的表达方式之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你可以输入其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他的内容代替</a:t>
              </a:r>
              <a:endParaRPr lang="zh-HK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38055" y="1542990"/>
            <a:ext cx="1977192" cy="188601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52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697931" y="1542990"/>
            <a:ext cx="1977192" cy="188601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52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697931" y="4073194"/>
            <a:ext cx="1977192" cy="1886010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52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51611" y="4073194"/>
            <a:ext cx="1977192" cy="188601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52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000996" y="4073194"/>
            <a:ext cx="3095004" cy="1886010"/>
            <a:chOff x="3000996" y="4073194"/>
            <a:chExt cx="3095004" cy="1886010"/>
          </a:xfrm>
          <a:effectLst>
            <a:outerShdw blurRad="165100" dist="152400" algn="l" rotWithShape="0">
              <a:prstClr val="black">
                <a:alpha val="40000"/>
              </a:prstClr>
            </a:outerShdw>
          </a:effectLst>
        </p:grpSpPr>
        <p:sp>
          <p:nvSpPr>
            <p:cNvPr id="21" name="Rectangle 20"/>
            <p:cNvSpPr/>
            <p:nvPr/>
          </p:nvSpPr>
          <p:spPr>
            <a:xfrm>
              <a:off x="3000996" y="4073194"/>
              <a:ext cx="3095003" cy="1886010"/>
            </a:xfrm>
            <a:prstGeom prst="rect">
              <a:avLst/>
            </a:prstGeom>
            <a:solidFill>
              <a:schemeClr val="accent5"/>
            </a:solidFill>
            <a:ln w="349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35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294743" y="4475355"/>
              <a:ext cx="280125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设计服务达千次。</a:t>
              </a:r>
              <a:endParaRPr lang="en-GB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661566" y="4073194"/>
            <a:ext cx="3108559" cy="1886010"/>
            <a:chOff x="8661566" y="4073194"/>
            <a:chExt cx="3108559" cy="1886010"/>
          </a:xfrm>
          <a:effectLst>
            <a:outerShdw blurRad="165100" dist="152400" algn="l" rotWithShape="0">
              <a:prstClr val="black">
                <a:alpha val="40000"/>
              </a:prstClr>
            </a:outerShdw>
          </a:effectLst>
        </p:grpSpPr>
        <p:sp>
          <p:nvSpPr>
            <p:cNvPr id="18" name="Rectangle 17"/>
            <p:cNvSpPr/>
            <p:nvPr/>
          </p:nvSpPr>
          <p:spPr>
            <a:xfrm>
              <a:off x="8661566" y="4073194"/>
              <a:ext cx="3095003" cy="1886010"/>
            </a:xfrm>
            <a:prstGeom prst="rect">
              <a:avLst/>
            </a:prstGeom>
            <a:solidFill>
              <a:schemeClr val="accent1"/>
            </a:solidFill>
            <a:ln w="349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35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8968868" y="4475355"/>
              <a:ext cx="280125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设计服务达千次。</a:t>
              </a:r>
              <a:endParaRPr lang="en-GB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000996" y="1542990"/>
            <a:ext cx="3095004" cy="1886010"/>
            <a:chOff x="3000996" y="1542990"/>
            <a:chExt cx="3095004" cy="1886010"/>
          </a:xfrm>
          <a:effectLst>
            <a:outerShdw blurRad="165100" dist="152400" algn="l" rotWithShape="0">
              <a:prstClr val="black">
                <a:alpha val="40000"/>
              </a:prstClr>
            </a:outerShdw>
          </a:effectLst>
        </p:grpSpPr>
        <p:sp>
          <p:nvSpPr>
            <p:cNvPr id="20" name="Rectangle 19"/>
            <p:cNvSpPr/>
            <p:nvPr/>
          </p:nvSpPr>
          <p:spPr>
            <a:xfrm>
              <a:off x="3000996" y="1542990"/>
              <a:ext cx="3095003" cy="1886010"/>
            </a:xfrm>
            <a:prstGeom prst="rect">
              <a:avLst/>
            </a:prstGeom>
            <a:solidFill>
              <a:schemeClr val="accent3"/>
            </a:solidFill>
            <a:ln w="349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35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294743" y="1940032"/>
              <a:ext cx="280125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设计服务达千次。</a:t>
              </a:r>
              <a:endParaRPr lang="en-GB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661566" y="1542990"/>
            <a:ext cx="3108559" cy="1886010"/>
            <a:chOff x="8661566" y="1542990"/>
            <a:chExt cx="3108559" cy="1886010"/>
          </a:xfrm>
          <a:effectLst>
            <a:outerShdw blurRad="165100" dist="152400" algn="l" rotWithShape="0">
              <a:prstClr val="black">
                <a:alpha val="40000"/>
              </a:prstClr>
            </a:outerShdw>
          </a:effectLst>
        </p:grpSpPr>
        <p:sp>
          <p:nvSpPr>
            <p:cNvPr id="19" name="Rectangle 18"/>
            <p:cNvSpPr/>
            <p:nvPr/>
          </p:nvSpPr>
          <p:spPr>
            <a:xfrm>
              <a:off x="8661566" y="1542990"/>
              <a:ext cx="3095003" cy="1886010"/>
            </a:xfrm>
            <a:prstGeom prst="rect">
              <a:avLst/>
            </a:prstGeom>
            <a:solidFill>
              <a:schemeClr val="accent2"/>
            </a:solidFill>
            <a:ln w="349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35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968868" y="1940031"/>
              <a:ext cx="280125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设计服务达千次。</a:t>
              </a:r>
              <a:endParaRPr lang="en-GB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10"/>
          <p:cNvSpPr>
            <a:spLocks noChangeArrowheads="1"/>
          </p:cNvSpPr>
          <p:nvPr/>
        </p:nvSpPr>
        <p:spPr bwMode="auto">
          <a:xfrm rot="16200000">
            <a:off x="5394476" y="-1857264"/>
            <a:ext cx="1691080" cy="11233248"/>
          </a:xfrm>
          <a:prstGeom prst="downArrow">
            <a:avLst>
              <a:gd name="adj1" fmla="val 49065"/>
              <a:gd name="adj2" fmla="val 4482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eaVert" lIns="110413" tIns="55207" rIns="110413" bIns="55207"/>
          <a:lstStyle/>
          <a:p>
            <a:endParaRPr lang="zh-CN" altLang="en-US" sz="2535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3791745" y="2871716"/>
            <a:ext cx="2054273" cy="1861361"/>
            <a:chOff x="1214414" y="2786058"/>
            <a:chExt cx="1935848" cy="1751017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33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35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Text Box 9"/>
            <p:cNvSpPr txBox="1">
              <a:spLocks noChangeArrowheads="1"/>
            </p:cNvSpPr>
            <p:nvPr/>
          </p:nvSpPr>
          <p:spPr bwMode="auto">
            <a:xfrm>
              <a:off x="1214414" y="3533074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写入文本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6183621" y="2871716"/>
            <a:ext cx="2054272" cy="1861361"/>
            <a:chOff x="1214414" y="2786058"/>
            <a:chExt cx="1935848" cy="1751017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38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40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Text Box 9"/>
            <p:cNvSpPr txBox="1">
              <a:spLocks noChangeArrowheads="1"/>
            </p:cNvSpPr>
            <p:nvPr/>
          </p:nvSpPr>
          <p:spPr bwMode="auto">
            <a:xfrm>
              <a:off x="1214414" y="3514026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写入文本</a:t>
              </a: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8572024" y="2871716"/>
            <a:ext cx="2054273" cy="1861361"/>
            <a:chOff x="1214414" y="2786058"/>
            <a:chExt cx="1935848" cy="1751017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43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45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Text Box 9"/>
            <p:cNvSpPr txBox="1">
              <a:spLocks noChangeArrowheads="1"/>
            </p:cNvSpPr>
            <p:nvPr/>
          </p:nvSpPr>
          <p:spPr bwMode="auto">
            <a:xfrm>
              <a:off x="1214414" y="3496890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写入文本</a:t>
              </a:r>
            </a:p>
          </p:txBody>
        </p:sp>
      </p:grpSp>
      <p:grpSp>
        <p:nvGrpSpPr>
          <p:cNvPr id="47" name="组合 40"/>
          <p:cNvGrpSpPr/>
          <p:nvPr/>
        </p:nvGrpSpPr>
        <p:grpSpPr bwMode="auto">
          <a:xfrm>
            <a:off x="1391478" y="2871716"/>
            <a:ext cx="2054273" cy="1861361"/>
            <a:chOff x="1214414" y="2786058"/>
            <a:chExt cx="1935848" cy="1751017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48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50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Oval 8"/>
              <p:cNvSpPr>
                <a:spLocks noChangeArrowheads="1"/>
              </p:cNvSpPr>
              <p:nvPr/>
            </p:nvSpPr>
            <p:spPr bwMode="auto">
              <a:xfrm>
                <a:off x="1946" y="2493"/>
                <a:ext cx="1556" cy="155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Text Box 9"/>
            <p:cNvSpPr txBox="1">
              <a:spLocks noChangeArrowheads="1"/>
            </p:cNvSpPr>
            <p:nvPr/>
          </p:nvSpPr>
          <p:spPr bwMode="auto">
            <a:xfrm>
              <a:off x="1214414" y="3496890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写入文本</a:t>
              </a:r>
            </a:p>
          </p:txBody>
        </p:sp>
      </p:grpSp>
      <p:sp>
        <p:nvSpPr>
          <p:cNvPr id="52" name="矩形标注 51"/>
          <p:cNvSpPr/>
          <p:nvPr/>
        </p:nvSpPr>
        <p:spPr>
          <a:xfrm>
            <a:off x="4192149" y="5069273"/>
            <a:ext cx="1784144" cy="55271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accent2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413" tIns="55207" rIns="110413" bIns="55207"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矩形标注 52"/>
          <p:cNvSpPr/>
          <p:nvPr/>
        </p:nvSpPr>
        <p:spPr>
          <a:xfrm>
            <a:off x="1758896" y="2452678"/>
            <a:ext cx="1913299" cy="7754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accent1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413" tIns="55207" rIns="110413" bIns="55207"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28"/>
          <p:cNvSpPr>
            <a:spLocks noChangeArrowheads="1"/>
          </p:cNvSpPr>
          <p:nvPr/>
        </p:nvSpPr>
        <p:spPr bwMode="auto">
          <a:xfrm>
            <a:off x="4167586" y="5115337"/>
            <a:ext cx="1780887" cy="622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7" rIns="110413" bIns="5520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1839871" y="1796819"/>
            <a:ext cx="1780887" cy="622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7" rIns="110413" bIns="5520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56" name="矩形标注 55"/>
          <p:cNvSpPr/>
          <p:nvPr/>
        </p:nvSpPr>
        <p:spPr>
          <a:xfrm>
            <a:off x="6486957" y="2452678"/>
            <a:ext cx="1913299" cy="7754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accent3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413" tIns="55207" rIns="110413" bIns="55207"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Rectangle 28"/>
          <p:cNvSpPr>
            <a:spLocks noChangeArrowheads="1"/>
          </p:cNvSpPr>
          <p:nvPr/>
        </p:nvSpPr>
        <p:spPr bwMode="auto">
          <a:xfrm>
            <a:off x="6567934" y="1796819"/>
            <a:ext cx="1780887" cy="622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7" rIns="110413" bIns="5520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58" name="矩形标注 57"/>
          <p:cNvSpPr/>
          <p:nvPr/>
        </p:nvSpPr>
        <p:spPr>
          <a:xfrm>
            <a:off x="9016379" y="5069273"/>
            <a:ext cx="1784144" cy="55271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accent5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413" tIns="55207" rIns="110413" bIns="55207"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Rectangle 28"/>
          <p:cNvSpPr>
            <a:spLocks noChangeArrowheads="1"/>
          </p:cNvSpPr>
          <p:nvPr/>
        </p:nvSpPr>
        <p:spPr bwMode="auto">
          <a:xfrm>
            <a:off x="8991818" y="5115337"/>
            <a:ext cx="1780887" cy="622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7" rIns="110413" bIns="5520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2" grpId="0" animBg="1"/>
      <p:bldP spid="52" grpId="1" animBg="1"/>
      <p:bldP spid="53" grpId="0" animBg="1"/>
      <p:bldP spid="53" grpId="1" animBg="1"/>
      <p:bldP spid="54" grpId="0"/>
      <p:bldP spid="55" grpId="0"/>
      <p:bldP spid="56" grpId="0" animBg="1"/>
      <p:bldP spid="56" grpId="1" animBg="1"/>
      <p:bldP spid="57" grpId="0"/>
      <p:bldP spid="58" grpId="0" animBg="1"/>
      <p:bldP spid="58" grpId="1" animBg="1"/>
      <p:bldP spid="5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7"/>
          <p:cNvSpPr>
            <a:spLocks noChangeArrowheads="1"/>
          </p:cNvSpPr>
          <p:nvPr/>
        </p:nvSpPr>
        <p:spPr bwMode="auto">
          <a:xfrm>
            <a:off x="5287434" y="1881917"/>
            <a:ext cx="1384300" cy="1221316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endParaRPr lang="zh-CN" altLang="zh-CN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Freeform 8"/>
          <p:cNvSpPr>
            <a:spLocks noChangeArrowheads="1"/>
          </p:cNvSpPr>
          <p:nvPr/>
        </p:nvSpPr>
        <p:spPr bwMode="auto">
          <a:xfrm>
            <a:off x="3915833" y="3103232"/>
            <a:ext cx="1371600" cy="1320800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endParaRPr lang="zh-CN" altLang="zh-CN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Freeform 9"/>
          <p:cNvSpPr>
            <a:spLocks noChangeArrowheads="1"/>
          </p:cNvSpPr>
          <p:nvPr/>
        </p:nvSpPr>
        <p:spPr bwMode="auto">
          <a:xfrm>
            <a:off x="4703234" y="4424033"/>
            <a:ext cx="1274233" cy="1392767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endParaRPr lang="zh-CN" altLang="zh-CN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Freeform 10"/>
          <p:cNvSpPr>
            <a:spLocks noChangeArrowheads="1"/>
          </p:cNvSpPr>
          <p:nvPr/>
        </p:nvSpPr>
        <p:spPr bwMode="auto">
          <a:xfrm>
            <a:off x="5977467" y="4424033"/>
            <a:ext cx="1278467" cy="1392767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endParaRPr lang="zh-CN" altLang="zh-CN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Freeform 11"/>
          <p:cNvSpPr>
            <a:spLocks noChangeArrowheads="1"/>
          </p:cNvSpPr>
          <p:nvPr/>
        </p:nvSpPr>
        <p:spPr bwMode="auto">
          <a:xfrm>
            <a:off x="6671733" y="3103232"/>
            <a:ext cx="1371600" cy="1320800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endParaRPr lang="zh-CN" altLang="zh-CN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7"/>
          <p:cNvSpPr>
            <a:spLocks noChangeArrowheads="1"/>
          </p:cNvSpPr>
          <p:nvPr/>
        </p:nvSpPr>
        <p:spPr bwMode="auto">
          <a:xfrm>
            <a:off x="5738285" y="2440716"/>
            <a:ext cx="4762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8"/>
          <p:cNvSpPr>
            <a:spLocks noChangeArrowheads="1"/>
          </p:cNvSpPr>
          <p:nvPr/>
        </p:nvSpPr>
        <p:spPr bwMode="auto">
          <a:xfrm>
            <a:off x="7018867" y="3352999"/>
            <a:ext cx="47625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 9"/>
          <p:cNvSpPr>
            <a:spLocks noChangeArrowheads="1"/>
          </p:cNvSpPr>
          <p:nvPr/>
        </p:nvSpPr>
        <p:spPr bwMode="auto">
          <a:xfrm>
            <a:off x="6540500" y="4872765"/>
            <a:ext cx="47625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10"/>
          <p:cNvSpPr>
            <a:spLocks noChangeArrowheads="1"/>
          </p:cNvSpPr>
          <p:nvPr/>
        </p:nvSpPr>
        <p:spPr bwMode="auto">
          <a:xfrm>
            <a:off x="4861985" y="4891816"/>
            <a:ext cx="4762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矩形 11"/>
          <p:cNvSpPr>
            <a:spLocks noChangeArrowheads="1"/>
          </p:cNvSpPr>
          <p:nvPr/>
        </p:nvSpPr>
        <p:spPr bwMode="auto">
          <a:xfrm>
            <a:off x="4464052" y="3365699"/>
            <a:ext cx="4762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12"/>
          <p:cNvSpPr>
            <a:spLocks noChangeArrowheads="1"/>
          </p:cNvSpPr>
          <p:nvPr/>
        </p:nvSpPr>
        <p:spPr bwMode="auto">
          <a:xfrm>
            <a:off x="6506633" y="1680833"/>
            <a:ext cx="3429000" cy="57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35" dirty="0" smtClean="0">
                <a:cs typeface="+mn-ea"/>
                <a:sym typeface="+mn-lt"/>
              </a:rPr>
              <a:t>详写内容</a:t>
            </a:r>
            <a:r>
              <a:rPr lang="en-US" altLang="zh-CN" sz="1335" dirty="0" smtClean="0">
                <a:cs typeface="+mn-ea"/>
                <a:sym typeface="+mn-lt"/>
              </a:rPr>
              <a:t>……</a:t>
            </a:r>
            <a:r>
              <a:rPr lang="zh-CN" altLang="en-US" sz="1335" dirty="0" smtClean="0">
                <a:cs typeface="+mn-ea"/>
                <a:sym typeface="+mn-lt"/>
              </a:rPr>
              <a:t>点击输入本栏的具体文字，请根据您的具体内容酌情修改。</a:t>
            </a:r>
            <a:endParaRPr lang="en-US" altLang="zh-CN" sz="1335" dirty="0">
              <a:cs typeface="+mn-ea"/>
              <a:sym typeface="+mn-lt"/>
            </a:endParaRPr>
          </a:p>
        </p:txBody>
      </p:sp>
      <p:sp>
        <p:nvSpPr>
          <p:cNvPr id="43" name="TextBox 13"/>
          <p:cNvSpPr>
            <a:spLocks noChangeArrowheads="1"/>
          </p:cNvSpPr>
          <p:nvPr/>
        </p:nvSpPr>
        <p:spPr bwMode="auto">
          <a:xfrm>
            <a:off x="8185152" y="3312783"/>
            <a:ext cx="2813049" cy="57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35" dirty="0" smtClean="0">
                <a:cs typeface="+mn-ea"/>
                <a:sym typeface="+mn-lt"/>
              </a:rPr>
              <a:t>详写内容</a:t>
            </a:r>
            <a:r>
              <a:rPr lang="en-US" altLang="zh-CN" sz="1335" dirty="0" smtClean="0">
                <a:cs typeface="+mn-ea"/>
                <a:sym typeface="+mn-lt"/>
              </a:rPr>
              <a:t>……</a:t>
            </a:r>
            <a:r>
              <a:rPr lang="zh-CN" altLang="en-US" sz="1335" dirty="0" smtClean="0">
                <a:cs typeface="+mn-ea"/>
                <a:sym typeface="+mn-lt"/>
              </a:rPr>
              <a:t>点击输入本栏的具体文字，请根据您的具体内容酌情修改。</a:t>
            </a:r>
            <a:endParaRPr lang="en-US" altLang="zh-CN" sz="1335" dirty="0">
              <a:cs typeface="+mn-ea"/>
              <a:sym typeface="+mn-lt"/>
            </a:endParaRPr>
          </a:p>
        </p:txBody>
      </p:sp>
      <p:sp>
        <p:nvSpPr>
          <p:cNvPr id="44" name="TextBox 14"/>
          <p:cNvSpPr>
            <a:spLocks noChangeArrowheads="1"/>
          </p:cNvSpPr>
          <p:nvPr/>
        </p:nvSpPr>
        <p:spPr bwMode="auto">
          <a:xfrm>
            <a:off x="7497233" y="5241066"/>
            <a:ext cx="2813051" cy="57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35" dirty="0" smtClean="0">
                <a:cs typeface="+mn-ea"/>
                <a:sym typeface="+mn-lt"/>
              </a:rPr>
              <a:t>详写内容</a:t>
            </a:r>
            <a:r>
              <a:rPr lang="en-US" altLang="zh-CN" sz="1335" dirty="0" smtClean="0">
                <a:cs typeface="+mn-ea"/>
                <a:sym typeface="+mn-lt"/>
              </a:rPr>
              <a:t>……</a:t>
            </a:r>
            <a:r>
              <a:rPr lang="zh-CN" altLang="en-US" sz="1335" dirty="0" smtClean="0">
                <a:cs typeface="+mn-ea"/>
                <a:sym typeface="+mn-lt"/>
              </a:rPr>
              <a:t>点击输入本栏的具体文字，请根据您的具体内容酌情修改。</a:t>
            </a:r>
            <a:endParaRPr lang="en-US" altLang="zh-CN" sz="1335" dirty="0">
              <a:cs typeface="+mn-ea"/>
              <a:sym typeface="+mn-lt"/>
            </a:endParaRPr>
          </a:p>
        </p:txBody>
      </p:sp>
      <p:sp>
        <p:nvSpPr>
          <p:cNvPr id="45" name="TextBox 15"/>
          <p:cNvSpPr>
            <a:spLocks noChangeArrowheads="1"/>
          </p:cNvSpPr>
          <p:nvPr/>
        </p:nvSpPr>
        <p:spPr bwMode="auto">
          <a:xfrm>
            <a:off x="1515534" y="4838899"/>
            <a:ext cx="2810933" cy="57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35" dirty="0" smtClean="0">
                <a:cs typeface="+mn-ea"/>
                <a:sym typeface="+mn-lt"/>
              </a:rPr>
              <a:t>详写内容</a:t>
            </a:r>
            <a:r>
              <a:rPr lang="en-US" altLang="zh-CN" sz="1335" dirty="0" smtClean="0">
                <a:cs typeface="+mn-ea"/>
                <a:sym typeface="+mn-lt"/>
              </a:rPr>
              <a:t>……</a:t>
            </a:r>
            <a:r>
              <a:rPr lang="zh-CN" altLang="en-US" sz="1335" dirty="0" smtClean="0">
                <a:cs typeface="+mn-ea"/>
                <a:sym typeface="+mn-lt"/>
              </a:rPr>
              <a:t>点击输入本栏的具体文字，请根据您的具体内容酌情修改。</a:t>
            </a:r>
            <a:endParaRPr lang="en-US" altLang="zh-CN" sz="1335" dirty="0">
              <a:cs typeface="+mn-ea"/>
              <a:sym typeface="+mn-lt"/>
            </a:endParaRPr>
          </a:p>
        </p:txBody>
      </p:sp>
      <p:sp>
        <p:nvSpPr>
          <p:cNvPr id="46" name="TextBox 16"/>
          <p:cNvSpPr>
            <a:spLocks noChangeArrowheads="1"/>
          </p:cNvSpPr>
          <p:nvPr/>
        </p:nvSpPr>
        <p:spPr bwMode="auto">
          <a:xfrm>
            <a:off x="1515534" y="2508450"/>
            <a:ext cx="2810933" cy="57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35" dirty="0" smtClean="0">
                <a:cs typeface="+mn-ea"/>
                <a:sym typeface="+mn-lt"/>
              </a:rPr>
              <a:t>详写内容</a:t>
            </a:r>
            <a:r>
              <a:rPr lang="en-US" altLang="zh-CN" sz="1335" dirty="0" smtClean="0">
                <a:cs typeface="+mn-ea"/>
                <a:sym typeface="+mn-lt"/>
              </a:rPr>
              <a:t>……</a:t>
            </a:r>
            <a:r>
              <a:rPr lang="zh-CN" altLang="en-US" sz="1335" dirty="0" smtClean="0">
                <a:cs typeface="+mn-ea"/>
                <a:sym typeface="+mn-lt"/>
              </a:rPr>
              <a:t>点击输入本栏的具体文字，请根据您的具体内容酌情修改。</a:t>
            </a:r>
            <a:endParaRPr lang="en-US" altLang="zh-CN" sz="1335" dirty="0">
              <a:cs typeface="+mn-ea"/>
              <a:sym typeface="+mn-lt"/>
            </a:endParaRPr>
          </a:p>
        </p:txBody>
      </p:sp>
      <p:sp>
        <p:nvSpPr>
          <p:cNvPr id="47" name="TextBox 17"/>
          <p:cNvSpPr>
            <a:spLocks noChangeArrowheads="1"/>
          </p:cNvSpPr>
          <p:nvPr/>
        </p:nvSpPr>
        <p:spPr bwMode="auto">
          <a:xfrm>
            <a:off x="6506634" y="1412178"/>
            <a:ext cx="16827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添加标题内容</a:t>
            </a:r>
          </a:p>
        </p:txBody>
      </p:sp>
      <p:sp>
        <p:nvSpPr>
          <p:cNvPr id="48" name="TextBox 18"/>
          <p:cNvSpPr>
            <a:spLocks noChangeArrowheads="1"/>
          </p:cNvSpPr>
          <p:nvPr/>
        </p:nvSpPr>
        <p:spPr bwMode="auto">
          <a:xfrm>
            <a:off x="8185151" y="3014495"/>
            <a:ext cx="16827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添加标题内容</a:t>
            </a:r>
          </a:p>
        </p:txBody>
      </p:sp>
      <p:sp>
        <p:nvSpPr>
          <p:cNvPr id="49" name="TextBox 19"/>
          <p:cNvSpPr>
            <a:spLocks noChangeArrowheads="1"/>
          </p:cNvSpPr>
          <p:nvPr/>
        </p:nvSpPr>
        <p:spPr bwMode="auto">
          <a:xfrm>
            <a:off x="7497234" y="4944895"/>
            <a:ext cx="16827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添加标题内容</a:t>
            </a:r>
          </a:p>
        </p:txBody>
      </p:sp>
      <p:sp>
        <p:nvSpPr>
          <p:cNvPr id="50" name="TextBox 20"/>
          <p:cNvSpPr>
            <a:spLocks noChangeArrowheads="1"/>
          </p:cNvSpPr>
          <p:nvPr/>
        </p:nvSpPr>
        <p:spPr bwMode="auto">
          <a:xfrm>
            <a:off x="1515533" y="4538495"/>
            <a:ext cx="160413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添加标题内容</a:t>
            </a:r>
          </a:p>
        </p:txBody>
      </p:sp>
      <p:sp>
        <p:nvSpPr>
          <p:cNvPr id="51" name="TextBox 21"/>
          <p:cNvSpPr>
            <a:spLocks noChangeArrowheads="1"/>
          </p:cNvSpPr>
          <p:nvPr/>
        </p:nvSpPr>
        <p:spPr bwMode="auto">
          <a:xfrm>
            <a:off x="1515533" y="2199578"/>
            <a:ext cx="14414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添加标题内容</a:t>
            </a:r>
          </a:p>
        </p:txBody>
      </p:sp>
      <p:sp>
        <p:nvSpPr>
          <p:cNvPr id="52" name="TextBox 22"/>
          <p:cNvSpPr>
            <a:spLocks noChangeArrowheads="1"/>
          </p:cNvSpPr>
          <p:nvPr/>
        </p:nvSpPr>
        <p:spPr bwMode="auto">
          <a:xfrm>
            <a:off x="5327915" y="3650443"/>
            <a:ext cx="132185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点击添加标题内容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3" grpId="0" bldLvl="0" animBg="1" autoUpdateAnimBg="0"/>
      <p:bldP spid="34" grpId="0" bldLvl="0" animBg="1" autoUpdateAnimBg="0"/>
      <p:bldP spid="35" grpId="0" bldLvl="0" animBg="1" autoUpdateAnimBg="0"/>
      <p:bldP spid="36" grpId="0" bldLvl="0" animBg="1" autoUpdateAnimBg="0"/>
      <p:bldP spid="37" grpId="0" bldLvl="0" autoUpdateAnimBg="0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  <p:bldP spid="49" grpId="0" bldLvl="0" autoUpdateAnimBg="0"/>
      <p:bldP spid="50" grpId="0" bldLvl="0" autoUpdateAnimBg="0"/>
      <p:bldP spid="51" grpId="0" bldLvl="0" autoUpdateAnimBg="0"/>
      <p:bldP spid="52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5435336" y="5324483"/>
            <a:ext cx="1027057" cy="10238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794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35" tIns="45718" rIns="91435" bIns="45718" numCol="1" anchor="ctr" anchorCtr="0" compatLnSpc="1"/>
          <a:lstStyle/>
          <a:p>
            <a:pPr algn="ctr"/>
            <a:r>
              <a:rPr lang="en-US" sz="3200" dirty="0">
                <a:solidFill>
                  <a:srgbClr val="FFFFFF"/>
                </a:solidFill>
                <a:cs typeface="+mn-ea"/>
                <a:sym typeface="+mn-lt"/>
              </a:rPr>
              <a:t>E</a:t>
            </a:r>
          </a:p>
        </p:txBody>
      </p:sp>
      <p:sp>
        <p:nvSpPr>
          <p:cNvPr id="8" name="Freeform 6"/>
          <p:cNvSpPr/>
          <p:nvPr/>
        </p:nvSpPr>
        <p:spPr bwMode="auto">
          <a:xfrm>
            <a:off x="5454385" y="2442183"/>
            <a:ext cx="988958" cy="1028644"/>
          </a:xfrm>
          <a:custGeom>
            <a:avLst/>
            <a:gdLst>
              <a:gd name="T0" fmla="*/ 561 w 584"/>
              <a:gd name="T1" fmla="*/ 521 h 609"/>
              <a:gd name="T2" fmla="*/ 569 w 584"/>
              <a:gd name="T3" fmla="*/ 460 h 609"/>
              <a:gd name="T4" fmla="*/ 584 w 584"/>
              <a:gd name="T5" fmla="*/ 287 h 609"/>
              <a:gd name="T6" fmla="*/ 584 w 584"/>
              <a:gd name="T7" fmla="*/ 0 h 609"/>
              <a:gd name="T8" fmla="*/ 0 w 584"/>
              <a:gd name="T9" fmla="*/ 8 h 609"/>
              <a:gd name="T10" fmla="*/ 0 w 584"/>
              <a:gd name="T11" fmla="*/ 287 h 609"/>
              <a:gd name="T12" fmla="*/ 14 w 584"/>
              <a:gd name="T13" fmla="*/ 460 h 609"/>
              <a:gd name="T14" fmla="*/ 28 w 584"/>
              <a:gd name="T15" fmla="*/ 562 h 609"/>
              <a:gd name="T16" fmla="*/ 561 w 584"/>
              <a:gd name="T17" fmla="*/ 521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4" h="609">
                <a:moveTo>
                  <a:pt x="561" y="521"/>
                </a:moveTo>
                <a:cubicBezTo>
                  <a:pt x="569" y="460"/>
                  <a:pt x="569" y="460"/>
                  <a:pt x="569" y="460"/>
                </a:cubicBezTo>
                <a:cubicBezTo>
                  <a:pt x="576" y="401"/>
                  <a:pt x="584" y="342"/>
                  <a:pt x="584" y="287"/>
                </a:cubicBezTo>
                <a:cubicBezTo>
                  <a:pt x="584" y="0"/>
                  <a:pt x="584" y="0"/>
                  <a:pt x="584" y="0"/>
                </a:cubicBezTo>
                <a:cubicBezTo>
                  <a:pt x="333" y="110"/>
                  <a:pt x="135" y="77"/>
                  <a:pt x="0" y="8"/>
                </a:cubicBezTo>
                <a:cubicBezTo>
                  <a:pt x="0" y="287"/>
                  <a:pt x="0" y="287"/>
                  <a:pt x="0" y="287"/>
                </a:cubicBezTo>
                <a:cubicBezTo>
                  <a:pt x="0" y="342"/>
                  <a:pt x="7" y="401"/>
                  <a:pt x="14" y="460"/>
                </a:cubicBezTo>
                <a:cubicBezTo>
                  <a:pt x="28" y="562"/>
                  <a:pt x="28" y="562"/>
                  <a:pt x="28" y="562"/>
                </a:cubicBezTo>
                <a:cubicBezTo>
                  <a:pt x="163" y="605"/>
                  <a:pt x="339" y="609"/>
                  <a:pt x="561" y="52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79400" dist="2794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35" tIns="45718" rIns="91435" bIns="45718" numCol="1" anchor="ctr" anchorCtr="0" compatLnSpc="1"/>
          <a:lstStyle/>
          <a:p>
            <a:pPr algn="ctr"/>
            <a:r>
              <a:rPr lang="en-US" sz="3200" dirty="0">
                <a:solidFill>
                  <a:srgbClr val="FFFFFF"/>
                </a:solidFill>
                <a:cs typeface="+mn-ea"/>
                <a:sym typeface="+mn-lt"/>
              </a:rPr>
              <a:t>B</a:t>
            </a:r>
          </a:p>
        </p:txBody>
      </p:sp>
      <p:sp>
        <p:nvSpPr>
          <p:cNvPr id="9" name="Freeform 7"/>
          <p:cNvSpPr/>
          <p:nvPr/>
        </p:nvSpPr>
        <p:spPr bwMode="auto">
          <a:xfrm>
            <a:off x="5454385" y="1727405"/>
            <a:ext cx="988958" cy="908000"/>
          </a:xfrm>
          <a:custGeom>
            <a:avLst/>
            <a:gdLst>
              <a:gd name="T0" fmla="*/ 584 w 584"/>
              <a:gd name="T1" fmla="*/ 427 h 537"/>
              <a:gd name="T2" fmla="*/ 584 w 584"/>
              <a:gd name="T3" fmla="*/ 285 h 537"/>
              <a:gd name="T4" fmla="*/ 292 w 584"/>
              <a:gd name="T5" fmla="*/ 0 h 537"/>
              <a:gd name="T6" fmla="*/ 0 w 584"/>
              <a:gd name="T7" fmla="*/ 285 h 537"/>
              <a:gd name="T8" fmla="*/ 0 w 584"/>
              <a:gd name="T9" fmla="*/ 435 h 537"/>
              <a:gd name="T10" fmla="*/ 584 w 584"/>
              <a:gd name="T11" fmla="*/ 42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4" h="537">
                <a:moveTo>
                  <a:pt x="584" y="427"/>
                </a:moveTo>
                <a:cubicBezTo>
                  <a:pt x="584" y="285"/>
                  <a:pt x="584" y="285"/>
                  <a:pt x="584" y="285"/>
                </a:cubicBezTo>
                <a:cubicBezTo>
                  <a:pt x="584" y="96"/>
                  <a:pt x="476" y="0"/>
                  <a:pt x="292" y="0"/>
                </a:cubicBezTo>
                <a:cubicBezTo>
                  <a:pt x="107" y="0"/>
                  <a:pt x="0" y="96"/>
                  <a:pt x="0" y="285"/>
                </a:cubicBezTo>
                <a:cubicBezTo>
                  <a:pt x="0" y="435"/>
                  <a:pt x="0" y="435"/>
                  <a:pt x="0" y="435"/>
                </a:cubicBezTo>
                <a:cubicBezTo>
                  <a:pt x="135" y="504"/>
                  <a:pt x="333" y="537"/>
                  <a:pt x="584" y="4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79400" dist="2794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35" tIns="45718" rIns="91435" bIns="45718" numCol="1" anchor="ctr" anchorCtr="0" compatLnSpc="1"/>
          <a:lstStyle/>
          <a:p>
            <a:pPr algn="ctr"/>
            <a:r>
              <a:rPr lang="en-US" sz="3200" dirty="0">
                <a:solidFill>
                  <a:srgbClr val="FFFFFF"/>
                </a:solidFill>
                <a:cs typeface="+mn-ea"/>
                <a:sym typeface="+mn-lt"/>
              </a:rPr>
              <a:t>A</a:t>
            </a:r>
          </a:p>
        </p:txBody>
      </p:sp>
      <p:sp>
        <p:nvSpPr>
          <p:cNvPr id="10" name="Freeform 8"/>
          <p:cNvSpPr/>
          <p:nvPr/>
        </p:nvSpPr>
        <p:spPr bwMode="auto">
          <a:xfrm>
            <a:off x="5502007" y="3321611"/>
            <a:ext cx="903238" cy="942923"/>
          </a:xfrm>
          <a:custGeom>
            <a:avLst/>
            <a:gdLst>
              <a:gd name="T0" fmla="*/ 0 w 533"/>
              <a:gd name="T1" fmla="*/ 41 h 558"/>
              <a:gd name="T2" fmla="*/ 58 w 533"/>
              <a:gd name="T3" fmla="*/ 482 h 558"/>
              <a:gd name="T4" fmla="*/ 465 w 533"/>
              <a:gd name="T5" fmla="*/ 513 h 558"/>
              <a:gd name="T6" fmla="*/ 533 w 533"/>
              <a:gd name="T7" fmla="*/ 0 h 558"/>
              <a:gd name="T8" fmla="*/ 0 w 533"/>
              <a:gd name="T9" fmla="*/ 41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3" h="558">
                <a:moveTo>
                  <a:pt x="0" y="41"/>
                </a:moveTo>
                <a:cubicBezTo>
                  <a:pt x="58" y="482"/>
                  <a:pt x="58" y="482"/>
                  <a:pt x="58" y="482"/>
                </a:cubicBezTo>
                <a:cubicBezTo>
                  <a:pt x="159" y="529"/>
                  <a:pt x="299" y="558"/>
                  <a:pt x="465" y="513"/>
                </a:cubicBezTo>
                <a:cubicBezTo>
                  <a:pt x="533" y="0"/>
                  <a:pt x="533" y="0"/>
                  <a:pt x="533" y="0"/>
                </a:cubicBezTo>
                <a:cubicBezTo>
                  <a:pt x="311" y="88"/>
                  <a:pt x="135" y="84"/>
                  <a:pt x="0" y="41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279400" dist="2794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35" tIns="45718" rIns="91435" bIns="45718" numCol="1" anchor="ctr" anchorCtr="0" compatLnSpc="1"/>
          <a:lstStyle/>
          <a:p>
            <a:pPr algn="ctr"/>
            <a:r>
              <a:rPr lang="en-US" sz="3200" dirty="0">
                <a:solidFill>
                  <a:srgbClr val="FFFFFF"/>
                </a:solidFill>
                <a:cs typeface="+mn-ea"/>
                <a:sym typeface="+mn-lt"/>
              </a:rPr>
              <a:t>C</a:t>
            </a:r>
          </a:p>
        </p:txBody>
      </p:sp>
      <p:sp>
        <p:nvSpPr>
          <p:cNvPr id="11" name="Freeform 9"/>
          <p:cNvSpPr/>
          <p:nvPr/>
        </p:nvSpPr>
        <p:spPr bwMode="auto">
          <a:xfrm>
            <a:off x="5600427" y="4135953"/>
            <a:ext cx="688937" cy="776245"/>
          </a:xfrm>
          <a:custGeom>
            <a:avLst/>
            <a:gdLst>
              <a:gd name="T0" fmla="*/ 0 w 407"/>
              <a:gd name="T1" fmla="*/ 0 h 459"/>
              <a:gd name="T2" fmla="*/ 43 w 407"/>
              <a:gd name="T3" fmla="*/ 322 h 459"/>
              <a:gd name="T4" fmla="*/ 206 w 407"/>
              <a:gd name="T5" fmla="*/ 459 h 459"/>
              <a:gd name="T6" fmla="*/ 368 w 407"/>
              <a:gd name="T7" fmla="*/ 322 h 459"/>
              <a:gd name="T8" fmla="*/ 407 w 407"/>
              <a:gd name="T9" fmla="*/ 31 h 459"/>
              <a:gd name="T10" fmla="*/ 0 w 407"/>
              <a:gd name="T11" fmla="*/ 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459">
                <a:moveTo>
                  <a:pt x="0" y="0"/>
                </a:moveTo>
                <a:cubicBezTo>
                  <a:pt x="43" y="322"/>
                  <a:pt x="43" y="322"/>
                  <a:pt x="43" y="322"/>
                </a:cubicBezTo>
                <a:cubicBezTo>
                  <a:pt x="58" y="429"/>
                  <a:pt x="110" y="459"/>
                  <a:pt x="206" y="459"/>
                </a:cubicBezTo>
                <a:cubicBezTo>
                  <a:pt x="302" y="459"/>
                  <a:pt x="353" y="429"/>
                  <a:pt x="368" y="322"/>
                </a:cubicBezTo>
                <a:cubicBezTo>
                  <a:pt x="407" y="31"/>
                  <a:pt x="407" y="31"/>
                  <a:pt x="407" y="31"/>
                </a:cubicBezTo>
                <a:cubicBezTo>
                  <a:pt x="241" y="76"/>
                  <a:pt x="101" y="47"/>
                  <a:pt x="0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outerShdw blurRad="279400" dist="2794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35" tIns="45718" rIns="91435" bIns="45718" numCol="1" anchor="ctr" anchorCtr="0" compatLnSpc="1"/>
          <a:lstStyle/>
          <a:p>
            <a:pPr algn="ctr"/>
            <a:r>
              <a:rPr lang="en-US" sz="3200" dirty="0">
                <a:solidFill>
                  <a:srgbClr val="FFFFFF"/>
                </a:solidFill>
                <a:cs typeface="+mn-ea"/>
                <a:sym typeface="+mn-lt"/>
              </a:rPr>
              <a:t>D</a:t>
            </a:r>
          </a:p>
        </p:txBody>
      </p:sp>
      <p:sp>
        <p:nvSpPr>
          <p:cNvPr id="12" name="Freeform 11"/>
          <p:cNvSpPr/>
          <p:nvPr/>
        </p:nvSpPr>
        <p:spPr>
          <a:xfrm flipH="1">
            <a:off x="2378901" y="2117862"/>
            <a:ext cx="3056434" cy="124957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2">
                <a:lumMod val="75000"/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11829" y="1578355"/>
            <a:ext cx="2272550" cy="1341008"/>
          </a:xfrm>
          <a:prstGeom prst="rect">
            <a:avLst/>
          </a:prstGeom>
          <a:noFill/>
        </p:spPr>
        <p:txBody>
          <a:bodyPr wrap="square" lIns="121913" rIns="121913" rtlCol="0">
            <a:spAutoFit/>
          </a:bodyPr>
          <a:lstStyle/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dirty="0">
                <a:cs typeface="+mn-ea"/>
                <a:sym typeface="+mn-lt"/>
              </a:rPr>
              <a:t>输入标题</a:t>
            </a:r>
            <a:r>
              <a:rPr lang="en-US" sz="2000" dirty="0">
                <a:cs typeface="+mn-ea"/>
                <a:sym typeface="+mn-lt"/>
              </a:rPr>
              <a:t> 01</a:t>
            </a:r>
          </a:p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1400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400" dirty="0">
                <a:cs typeface="+mn-ea"/>
                <a:sym typeface="+mn-lt"/>
              </a:rPr>
              <a:t>  </a:t>
            </a:r>
          </a:p>
        </p:txBody>
      </p:sp>
      <p:sp>
        <p:nvSpPr>
          <p:cNvPr id="14" name="Freeform 13"/>
          <p:cNvSpPr/>
          <p:nvPr/>
        </p:nvSpPr>
        <p:spPr>
          <a:xfrm>
            <a:off x="6304079" y="2521705"/>
            <a:ext cx="3260393" cy="474669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2">
                <a:lumMod val="75000"/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45420" y="1835932"/>
            <a:ext cx="2272550" cy="1809213"/>
          </a:xfrm>
          <a:prstGeom prst="rect">
            <a:avLst/>
          </a:prstGeom>
          <a:noFill/>
        </p:spPr>
        <p:txBody>
          <a:bodyPr wrap="square" lIns="121913" rIns="121913" rtlCol="0">
            <a:spAutoFit/>
          </a:bodyPr>
          <a:lstStyle/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2275" dirty="0">
                <a:cs typeface="+mn-ea"/>
                <a:sym typeface="+mn-lt"/>
              </a:rPr>
              <a:t>输入标题</a:t>
            </a:r>
            <a:r>
              <a:rPr lang="en-US" sz="2275" dirty="0">
                <a:cs typeface="+mn-ea"/>
                <a:sym typeface="+mn-lt"/>
              </a:rPr>
              <a:t> 02</a:t>
            </a:r>
          </a:p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1515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515" dirty="0">
                <a:cs typeface="+mn-ea"/>
                <a:sym typeface="+mn-lt"/>
              </a:rPr>
              <a:t>  </a:t>
            </a:r>
          </a:p>
        </p:txBody>
      </p:sp>
      <p:sp>
        <p:nvSpPr>
          <p:cNvPr id="16" name="Freeform 15"/>
          <p:cNvSpPr/>
          <p:nvPr/>
        </p:nvSpPr>
        <p:spPr>
          <a:xfrm flipH="1">
            <a:off x="2501365" y="3634938"/>
            <a:ext cx="3056434" cy="124957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2">
                <a:lumMod val="75000"/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34293" y="3095432"/>
            <a:ext cx="2272550" cy="1341008"/>
          </a:xfrm>
          <a:prstGeom prst="rect">
            <a:avLst/>
          </a:prstGeom>
          <a:noFill/>
        </p:spPr>
        <p:txBody>
          <a:bodyPr wrap="square" lIns="121913" rIns="121913" rtlCol="0">
            <a:spAutoFit/>
          </a:bodyPr>
          <a:lstStyle/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dirty="0">
                <a:cs typeface="+mn-ea"/>
                <a:sym typeface="+mn-lt"/>
              </a:rPr>
              <a:t>输入标题</a:t>
            </a:r>
            <a:r>
              <a:rPr lang="en-US" sz="2000" dirty="0">
                <a:cs typeface="+mn-ea"/>
                <a:sym typeface="+mn-lt"/>
              </a:rPr>
              <a:t> 01</a:t>
            </a:r>
          </a:p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1400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400" dirty="0">
                <a:cs typeface="+mn-ea"/>
                <a:sym typeface="+mn-lt"/>
              </a:rPr>
              <a:t>  </a:t>
            </a:r>
          </a:p>
        </p:txBody>
      </p:sp>
      <p:sp>
        <p:nvSpPr>
          <p:cNvPr id="18" name="Freeform 17"/>
          <p:cNvSpPr/>
          <p:nvPr/>
        </p:nvSpPr>
        <p:spPr>
          <a:xfrm>
            <a:off x="6223668" y="4264534"/>
            <a:ext cx="3424508" cy="266243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2">
                <a:lumMod val="75000"/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29124" y="3578762"/>
            <a:ext cx="2272550" cy="1809213"/>
          </a:xfrm>
          <a:prstGeom prst="rect">
            <a:avLst/>
          </a:prstGeom>
          <a:noFill/>
        </p:spPr>
        <p:txBody>
          <a:bodyPr wrap="square" lIns="121913" rIns="121913" rtlCol="0">
            <a:spAutoFit/>
          </a:bodyPr>
          <a:lstStyle/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2275" dirty="0">
                <a:cs typeface="+mn-ea"/>
                <a:sym typeface="+mn-lt"/>
              </a:rPr>
              <a:t>输入标题</a:t>
            </a:r>
            <a:r>
              <a:rPr lang="en-US" sz="2275" dirty="0">
                <a:cs typeface="+mn-ea"/>
                <a:sym typeface="+mn-lt"/>
              </a:rPr>
              <a:t> 02</a:t>
            </a:r>
          </a:p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1515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515" dirty="0">
                <a:cs typeface="+mn-ea"/>
                <a:sym typeface="+mn-lt"/>
              </a:rPr>
              <a:t>  </a:t>
            </a:r>
          </a:p>
        </p:txBody>
      </p:sp>
      <p:sp>
        <p:nvSpPr>
          <p:cNvPr id="20" name="Freeform 19"/>
          <p:cNvSpPr/>
          <p:nvPr/>
        </p:nvSpPr>
        <p:spPr>
          <a:xfrm flipH="1">
            <a:off x="2473804" y="5148075"/>
            <a:ext cx="3083995" cy="444862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2">
                <a:lumMod val="75000"/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06732" y="4608569"/>
            <a:ext cx="2272550" cy="1341008"/>
          </a:xfrm>
          <a:prstGeom prst="rect">
            <a:avLst/>
          </a:prstGeom>
          <a:noFill/>
        </p:spPr>
        <p:txBody>
          <a:bodyPr wrap="square" lIns="121913" rIns="121913" rtlCol="0">
            <a:spAutoFit/>
          </a:bodyPr>
          <a:lstStyle/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dirty="0">
                <a:cs typeface="+mn-ea"/>
                <a:sym typeface="+mn-lt"/>
              </a:rPr>
              <a:t>输入标题</a:t>
            </a:r>
            <a:r>
              <a:rPr lang="en-US" sz="2000" dirty="0">
                <a:cs typeface="+mn-ea"/>
                <a:sym typeface="+mn-lt"/>
              </a:rPr>
              <a:t> 01</a:t>
            </a:r>
          </a:p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1400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400" dirty="0">
                <a:cs typeface="+mn-ea"/>
                <a:sym typeface="+mn-lt"/>
              </a:rPr>
              <a:t>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37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8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51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41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42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51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4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46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1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4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50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51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5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5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  <p:bldP spid="14" grpId="0" animBg="1"/>
          <p:bldP spid="15" grpId="0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  <p:bldP spid="14" grpId="0" animBg="1"/>
          <p:bldP spid="15" grpId="0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 bwMode="auto">
          <a:xfrm>
            <a:off x="4234" y="2660651"/>
            <a:ext cx="7535333" cy="2305049"/>
            <a:chOff x="0" y="1707654"/>
            <a:chExt cx="5652120" cy="1728192"/>
          </a:xfrm>
        </p:grpSpPr>
        <p:sp>
          <p:nvSpPr>
            <p:cNvPr id="9" name="矩形 8"/>
            <p:cNvSpPr/>
            <p:nvPr/>
          </p:nvSpPr>
          <p:spPr>
            <a:xfrm>
              <a:off x="0" y="1707654"/>
              <a:ext cx="5652120" cy="17281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6208" y="1948871"/>
              <a:ext cx="2535516" cy="1245792"/>
            </a:xfrm>
            <a:prstGeom prst="rect">
              <a:avLst/>
            </a:prstGeom>
          </p:spPr>
          <p:txBody>
            <a:bodyPr lIns="121879" tIns="60937" rIns="121879" bIns="60937">
              <a:spAutoFit/>
            </a:bodyPr>
            <a:lstStyle/>
            <a:p>
              <a:pPr algn="just" defTabSz="1218565">
                <a:lnSpc>
                  <a:spcPct val="150000"/>
                </a:lnSpc>
                <a:defRPr/>
              </a:pPr>
              <a:r>
                <a:rPr lang="zh-CN" altLang="en-US" sz="1335" dirty="0">
                  <a:cs typeface="+mn-ea"/>
                  <a:sym typeface="+mn-lt"/>
                </a:rPr>
                <a:t>随着计算机技术的发展及印刷技术的进步，平面设计在视觉感观领域的表现也越来越丰富，这对今天的平面设计都提出了空前的挑战，也为平面设计者提供了更为广阔的发展窨。从技术上讲，平面设计更重要。</a:t>
              </a: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3604684" y="1797051"/>
            <a:ext cx="3816349" cy="4330346"/>
            <a:chOff x="2699792" y="1059582"/>
            <a:chExt cx="2862064" cy="3247454"/>
          </a:xfrm>
        </p:grpSpPr>
        <p:sp>
          <p:nvSpPr>
            <p:cNvPr id="12" name="矩形 11"/>
            <p:cNvSpPr/>
            <p:nvPr/>
          </p:nvSpPr>
          <p:spPr>
            <a:xfrm>
              <a:off x="2699792" y="1059582"/>
              <a:ext cx="2862064" cy="316835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07"/>
            <p:cNvGrpSpPr/>
            <p:nvPr/>
          </p:nvGrpSpPr>
          <p:grpSpPr bwMode="auto">
            <a:xfrm>
              <a:off x="2699792" y="3363838"/>
              <a:ext cx="2862064" cy="864096"/>
              <a:chOff x="3006080" y="3003798"/>
              <a:chExt cx="2862064" cy="86409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006080" y="3004375"/>
                <a:ext cx="2862064" cy="863519"/>
              </a:xfrm>
              <a:prstGeom prst="rect">
                <a:avLst/>
              </a:prstGeom>
              <a:solidFill>
                <a:schemeClr val="bg1">
                  <a:alpha val="8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8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3006080" y="3004375"/>
                <a:ext cx="286206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 108"/>
            <p:cNvSpPr>
              <a:spLocks noChangeArrowheads="1"/>
            </p:cNvSpPr>
            <p:nvPr/>
          </p:nvSpPr>
          <p:spPr bwMode="auto">
            <a:xfrm>
              <a:off x="3003569" y="3468424"/>
              <a:ext cx="2254509" cy="8386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</a:p>
          </p:txBody>
        </p:sp>
      </p:grp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245533" y="2241147"/>
            <a:ext cx="335915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这里填写标题</a:t>
            </a: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7742767" y="1985434"/>
            <a:ext cx="778933" cy="778933"/>
            <a:chOff x="395536" y="3651870"/>
            <a:chExt cx="764591" cy="764591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395536" y="3651870"/>
              <a:ext cx="764591" cy="764591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pic>
          <p:nvPicPr>
            <p:cNvPr id="20" name="Picture 7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87331" y="3805013"/>
              <a:ext cx="381000" cy="411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" name="组合 20"/>
          <p:cNvGrpSpPr/>
          <p:nvPr/>
        </p:nvGrpSpPr>
        <p:grpSpPr bwMode="auto">
          <a:xfrm>
            <a:off x="7742767" y="3448052"/>
            <a:ext cx="778933" cy="781049"/>
            <a:chOff x="3221085" y="3651870"/>
            <a:chExt cx="764591" cy="764591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2" name="椭圆 21"/>
            <p:cNvSpPr/>
            <p:nvPr/>
          </p:nvSpPr>
          <p:spPr>
            <a:xfrm>
              <a:off x="3221085" y="3651870"/>
              <a:ext cx="764591" cy="764591"/>
            </a:xfrm>
            <a:prstGeom prst="ellipse">
              <a:avLst/>
            </a:prstGeom>
            <a:solidFill>
              <a:srgbClr val="C65885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pic>
          <p:nvPicPr>
            <p:cNvPr id="23" name="Picture 102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72011" y="3778161"/>
              <a:ext cx="462738" cy="431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" name="组合 23"/>
          <p:cNvGrpSpPr/>
          <p:nvPr/>
        </p:nvGrpSpPr>
        <p:grpSpPr bwMode="auto">
          <a:xfrm>
            <a:off x="7742767" y="4912784"/>
            <a:ext cx="778933" cy="778933"/>
            <a:chOff x="6046633" y="3651870"/>
            <a:chExt cx="764591" cy="764591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5" name="椭圆 24"/>
            <p:cNvSpPr/>
            <p:nvPr/>
          </p:nvSpPr>
          <p:spPr>
            <a:xfrm>
              <a:off x="6046633" y="3651870"/>
              <a:ext cx="764591" cy="764591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pic>
          <p:nvPicPr>
            <p:cNvPr id="26" name="Picture 9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224066" y="3805013"/>
              <a:ext cx="409724" cy="431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8614834" y="2025651"/>
            <a:ext cx="3158066" cy="11485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8614834" y="3469218"/>
            <a:ext cx="3158066" cy="11485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8614834" y="4936067"/>
            <a:ext cx="3158066" cy="11485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7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7" grpId="0"/>
      <p:bldP spid="28" grpId="0"/>
      <p:bldP spid="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cs typeface="+mn-ea"/>
                <a:sym typeface="+mn-lt"/>
              </a:rPr>
              <a:t>04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点击输入章节标题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KJ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设计专业的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设计服务达千次。自成立以来为各中小企业、白领、学生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222695" y="1808715"/>
            <a:ext cx="3873305" cy="893632"/>
            <a:chOff x="3094892" y="1926635"/>
            <a:chExt cx="3873305" cy="893632"/>
          </a:xfrm>
        </p:grpSpPr>
        <p:sp>
          <p:nvSpPr>
            <p:cNvPr id="11" name="TextBox 10"/>
            <p:cNvSpPr txBox="1"/>
            <p:nvPr/>
          </p:nvSpPr>
          <p:spPr>
            <a:xfrm>
              <a:off x="3094892" y="1926635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94892" y="2255625"/>
              <a:ext cx="3873305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222696" y="3205088"/>
            <a:ext cx="3873305" cy="893632"/>
            <a:chOff x="3094892" y="1926635"/>
            <a:chExt cx="3873305" cy="893632"/>
          </a:xfrm>
        </p:grpSpPr>
        <p:sp>
          <p:nvSpPr>
            <p:cNvPr id="15" name="TextBox 14"/>
            <p:cNvSpPr txBox="1"/>
            <p:nvPr/>
          </p:nvSpPr>
          <p:spPr>
            <a:xfrm>
              <a:off x="3094892" y="19266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094892" y="2255625"/>
              <a:ext cx="3873305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442568" y="1808444"/>
            <a:ext cx="3873305" cy="893632"/>
            <a:chOff x="3094892" y="1926635"/>
            <a:chExt cx="3873305" cy="893632"/>
          </a:xfrm>
        </p:grpSpPr>
        <p:sp>
          <p:nvSpPr>
            <p:cNvPr id="18" name="TextBox 17"/>
            <p:cNvSpPr txBox="1"/>
            <p:nvPr/>
          </p:nvSpPr>
          <p:spPr>
            <a:xfrm>
              <a:off x="3094892" y="19266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094892" y="2255625"/>
              <a:ext cx="3873305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442570" y="3208271"/>
            <a:ext cx="3873305" cy="893632"/>
            <a:chOff x="3094892" y="1926635"/>
            <a:chExt cx="3873305" cy="893632"/>
          </a:xfrm>
        </p:grpSpPr>
        <p:sp>
          <p:nvSpPr>
            <p:cNvPr id="21" name="TextBox 20"/>
            <p:cNvSpPr txBox="1"/>
            <p:nvPr/>
          </p:nvSpPr>
          <p:spPr>
            <a:xfrm>
              <a:off x="3094892" y="1926635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094892" y="2255625"/>
              <a:ext cx="3873305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447232" y="4601732"/>
            <a:ext cx="3873305" cy="893632"/>
            <a:chOff x="3094892" y="1926635"/>
            <a:chExt cx="3873305" cy="893632"/>
          </a:xfrm>
        </p:grpSpPr>
        <p:sp>
          <p:nvSpPr>
            <p:cNvPr id="24" name="TextBox 23"/>
            <p:cNvSpPr txBox="1"/>
            <p:nvPr/>
          </p:nvSpPr>
          <p:spPr>
            <a:xfrm>
              <a:off x="3094892" y="19266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094892" y="2255625"/>
              <a:ext cx="3873305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168182" y="4607594"/>
            <a:ext cx="3873305" cy="893632"/>
            <a:chOff x="3094892" y="1926635"/>
            <a:chExt cx="3873305" cy="893632"/>
          </a:xfrm>
        </p:grpSpPr>
        <p:sp>
          <p:nvSpPr>
            <p:cNvPr id="27" name="TextBox 26"/>
            <p:cNvSpPr txBox="1"/>
            <p:nvPr/>
          </p:nvSpPr>
          <p:spPr>
            <a:xfrm>
              <a:off x="3094892" y="19266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094892" y="2255625"/>
              <a:ext cx="3873305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253782" y="3281715"/>
            <a:ext cx="914400" cy="914400"/>
            <a:chOff x="1253782" y="3281715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6" name="Rounded Rectangle 5"/>
            <p:cNvSpPr/>
            <p:nvPr/>
          </p:nvSpPr>
          <p:spPr>
            <a:xfrm>
              <a:off x="1253782" y="3281715"/>
              <a:ext cx="914400" cy="9144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1478810" y="3521030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61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2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3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4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5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6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7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8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9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6528170" y="3281715"/>
            <a:ext cx="914400" cy="914400"/>
            <a:chOff x="6528170" y="3281715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9" name="Rounded Rectangle 8"/>
            <p:cNvSpPr/>
            <p:nvPr/>
          </p:nvSpPr>
          <p:spPr>
            <a:xfrm>
              <a:off x="6528170" y="3281715"/>
              <a:ext cx="914400" cy="914400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6759757" y="3506346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71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2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3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4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5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6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6528170" y="4684221"/>
            <a:ext cx="914400" cy="914400"/>
            <a:chOff x="6528170" y="4684221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0" name="Rounded Rectangle 9"/>
            <p:cNvSpPr/>
            <p:nvPr/>
          </p:nvSpPr>
          <p:spPr>
            <a:xfrm>
              <a:off x="6528170" y="4684221"/>
              <a:ext cx="914400" cy="914400"/>
            </a:xfrm>
            <a:prstGeom prst="roundRect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77" name="Group 76"/>
            <p:cNvGrpSpPr/>
            <p:nvPr/>
          </p:nvGrpSpPr>
          <p:grpSpPr>
            <a:xfrm>
              <a:off x="6748385" y="4909249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78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9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0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1253782" y="1885071"/>
            <a:ext cx="914400" cy="914400"/>
            <a:chOff x="1253782" y="1885071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5" name="Rounded Rectangle 4"/>
            <p:cNvSpPr/>
            <p:nvPr/>
          </p:nvSpPr>
          <p:spPr>
            <a:xfrm>
              <a:off x="1253782" y="1885071"/>
              <a:ext cx="914400" cy="9144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1551438" y="2110099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8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6528170" y="1885071"/>
            <a:ext cx="914400" cy="914400"/>
            <a:chOff x="6528170" y="1885071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8" name="Rounded Rectangle 7"/>
            <p:cNvSpPr/>
            <p:nvPr/>
          </p:nvSpPr>
          <p:spPr>
            <a:xfrm>
              <a:off x="6528170" y="1885071"/>
              <a:ext cx="914400" cy="914400"/>
            </a:xfrm>
            <a:prstGeom prst="roundRect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6758963" y="2110099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85" name="AutoShape 128"/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6" name="AutoShape 129"/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1253782" y="4684221"/>
            <a:ext cx="914400" cy="914400"/>
            <a:chOff x="1253782" y="4684221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7" name="Rounded Rectangle 6"/>
            <p:cNvSpPr/>
            <p:nvPr/>
          </p:nvSpPr>
          <p:spPr>
            <a:xfrm>
              <a:off x="1253782" y="4684221"/>
              <a:ext cx="914400" cy="9144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1485953" y="4909249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88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9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0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cs typeface="+mn-ea"/>
                <a:sym typeface="+mn-lt"/>
              </a:rPr>
              <a:t>01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点击输入章节标题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KJ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设计专业的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设计服务达千次。自成立以来为各中小企业、白领、学生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Bent Arrow 44"/>
          <p:cNvSpPr/>
          <p:nvPr/>
        </p:nvSpPr>
        <p:spPr>
          <a:xfrm rot="10800000">
            <a:off x="333" y="2666628"/>
            <a:ext cx="5445907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3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9" name="Bent Arrow 48"/>
          <p:cNvSpPr/>
          <p:nvPr/>
        </p:nvSpPr>
        <p:spPr>
          <a:xfrm rot="10800000">
            <a:off x="331" y="3442249"/>
            <a:ext cx="4425545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1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Bent Arrow 52"/>
          <p:cNvSpPr/>
          <p:nvPr/>
        </p:nvSpPr>
        <p:spPr>
          <a:xfrm rot="10800000">
            <a:off x="329" y="4161400"/>
            <a:ext cx="3224527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C65885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4802879" y="1940021"/>
            <a:ext cx="1177898" cy="1178882"/>
            <a:chOff x="3621156" y="1140216"/>
            <a:chExt cx="883472" cy="884210"/>
          </a:xfrm>
          <a:gradFill>
            <a:gsLst>
              <a:gs pos="100000">
                <a:srgbClr val="FF002A"/>
              </a:gs>
              <a:gs pos="0">
                <a:srgbClr val="A40022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47" name="Oval 46"/>
            <p:cNvSpPr>
              <a:spLocks noChangeAspect="1"/>
            </p:cNvSpPr>
            <p:nvPr/>
          </p:nvSpPr>
          <p:spPr>
            <a:xfrm>
              <a:off x="3621156" y="1140216"/>
              <a:ext cx="883472" cy="884210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cs typeface="+mn-ea"/>
                <a:sym typeface="+mn-lt"/>
              </a:endParaRPr>
            </a:p>
          </p:txBody>
        </p:sp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3898696" y="1397136"/>
              <a:ext cx="370370" cy="37037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568624" y="3477295"/>
            <a:ext cx="1177898" cy="1178882"/>
            <a:chOff x="1926323" y="2293234"/>
            <a:chExt cx="883472" cy="884210"/>
          </a:xfrm>
          <a:gradFill>
            <a:gsLst>
              <a:gs pos="100000">
                <a:srgbClr val="FF002A"/>
              </a:gs>
              <a:gs pos="0">
                <a:srgbClr val="A40022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5" name="Oval 54"/>
            <p:cNvSpPr>
              <a:spLocks noChangeAspect="1"/>
            </p:cNvSpPr>
            <p:nvPr/>
          </p:nvSpPr>
          <p:spPr>
            <a:xfrm>
              <a:off x="1926323" y="2293234"/>
              <a:ext cx="883472" cy="884210"/>
            </a:xfrm>
            <a:prstGeom prst="ellipse">
              <a:avLst/>
            </a:prstGeom>
            <a:solidFill>
              <a:srgbClr val="C6588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cs typeface="+mn-ea"/>
                <a:sym typeface="+mn-lt"/>
              </a:endParaRPr>
            </a:p>
          </p:txBody>
        </p:sp>
        <p:sp>
          <p:nvSpPr>
            <p:cNvPr id="63" name="Freeform 216"/>
            <p:cNvSpPr>
              <a:spLocks noEditPoints="1"/>
            </p:cNvSpPr>
            <p:nvPr/>
          </p:nvSpPr>
          <p:spPr bwMode="auto">
            <a:xfrm>
              <a:off x="2198512" y="2564639"/>
              <a:ext cx="339094" cy="341400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756946" y="2703353"/>
            <a:ext cx="1177898" cy="1178882"/>
            <a:chOff x="2827138" y="1712746"/>
            <a:chExt cx="883472" cy="884210"/>
          </a:xfrm>
          <a:gradFill>
            <a:gsLst>
              <a:gs pos="100000">
                <a:srgbClr val="FF002A"/>
              </a:gs>
              <a:gs pos="0">
                <a:srgbClr val="A40022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2827138" y="1712746"/>
              <a:ext cx="883472" cy="884210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cs typeface="+mn-ea"/>
                <a:sym typeface="+mn-lt"/>
              </a:endParaRPr>
            </a:p>
          </p:txBody>
        </p:sp>
        <p:sp>
          <p:nvSpPr>
            <p:cNvPr id="64" name="Freeform 135"/>
            <p:cNvSpPr>
              <a:spLocks noEditPoints="1"/>
            </p:cNvSpPr>
            <p:nvPr/>
          </p:nvSpPr>
          <p:spPr bwMode="auto">
            <a:xfrm>
              <a:off x="3117194" y="2012771"/>
              <a:ext cx="303361" cy="284161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sp>
        <p:nvSpPr>
          <p:cNvPr id="105" name="Bent Arrow 104"/>
          <p:cNvSpPr/>
          <p:nvPr/>
        </p:nvSpPr>
        <p:spPr>
          <a:xfrm rot="10800000" flipH="1">
            <a:off x="6745755" y="2666628"/>
            <a:ext cx="5445907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3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8" name="Bent Arrow 107"/>
          <p:cNvSpPr/>
          <p:nvPr/>
        </p:nvSpPr>
        <p:spPr>
          <a:xfrm rot="10800000" flipH="1">
            <a:off x="7766120" y="3442249"/>
            <a:ext cx="4425545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2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9" name="Bent Arrow 108"/>
          <p:cNvSpPr/>
          <p:nvPr/>
        </p:nvSpPr>
        <p:spPr>
          <a:xfrm rot="10800000" flipH="1">
            <a:off x="8967138" y="4161400"/>
            <a:ext cx="3224527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5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8445472" y="3477295"/>
            <a:ext cx="1177898" cy="1178882"/>
            <a:chOff x="6334201" y="2293234"/>
            <a:chExt cx="883472" cy="884210"/>
          </a:xfrm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21" name="Oval 120"/>
            <p:cNvSpPr>
              <a:spLocks noChangeAspect="1"/>
            </p:cNvSpPr>
            <p:nvPr/>
          </p:nvSpPr>
          <p:spPr>
            <a:xfrm flipH="1">
              <a:off x="6334201" y="2293234"/>
              <a:ext cx="883472" cy="884210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cs typeface="+mn-ea"/>
                <a:sym typeface="+mn-lt"/>
              </a:endParaRPr>
            </a:p>
          </p:txBody>
        </p:sp>
        <p:sp>
          <p:nvSpPr>
            <p:cNvPr id="135" name="Freeform 56"/>
            <p:cNvSpPr>
              <a:spLocks noEditPoints="1"/>
            </p:cNvSpPr>
            <p:nvPr/>
          </p:nvSpPr>
          <p:spPr bwMode="auto">
            <a:xfrm>
              <a:off x="6585437" y="2544839"/>
              <a:ext cx="381000" cy="38100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223917" y="1940021"/>
            <a:ext cx="1177898" cy="1178882"/>
            <a:chOff x="4639368" y="1140216"/>
            <a:chExt cx="883472" cy="884210"/>
          </a:xfrm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33" name="Oval 132"/>
            <p:cNvSpPr>
              <a:spLocks noChangeAspect="1"/>
            </p:cNvSpPr>
            <p:nvPr/>
          </p:nvSpPr>
          <p:spPr>
            <a:xfrm flipH="1">
              <a:off x="4639368" y="1140216"/>
              <a:ext cx="883472" cy="884210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cs typeface="+mn-ea"/>
                <a:sym typeface="+mn-lt"/>
              </a:endParaRPr>
            </a:p>
          </p:txBody>
        </p:sp>
        <p:sp>
          <p:nvSpPr>
            <p:cNvPr id="138" name="Freeform 152"/>
            <p:cNvSpPr>
              <a:spLocks noEditPoints="1"/>
            </p:cNvSpPr>
            <p:nvPr/>
          </p:nvSpPr>
          <p:spPr bwMode="auto">
            <a:xfrm>
              <a:off x="4880717" y="1397136"/>
              <a:ext cx="400775" cy="37037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7244452" y="2703353"/>
            <a:ext cx="1177898" cy="1178882"/>
            <a:chOff x="5433386" y="1712746"/>
            <a:chExt cx="883472" cy="884210"/>
          </a:xfrm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18" name="Oval 117"/>
            <p:cNvSpPr>
              <a:spLocks noChangeAspect="1"/>
            </p:cNvSpPr>
            <p:nvPr/>
          </p:nvSpPr>
          <p:spPr>
            <a:xfrm flipH="1">
              <a:off x="5433386" y="1712746"/>
              <a:ext cx="883472" cy="88421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cs typeface="+mn-ea"/>
                <a:sym typeface="+mn-lt"/>
              </a:endParaRPr>
            </a:p>
          </p:txBody>
        </p:sp>
        <p:sp>
          <p:nvSpPr>
            <p:cNvPr id="139" name="Freeform 66"/>
            <p:cNvSpPr>
              <a:spLocks noEditPoints="1"/>
            </p:cNvSpPr>
            <p:nvPr/>
          </p:nvSpPr>
          <p:spPr bwMode="auto">
            <a:xfrm>
              <a:off x="5641291" y="1973482"/>
              <a:ext cx="467662" cy="362739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2613915" y="1282015"/>
            <a:ext cx="2336858" cy="88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文字。</a:t>
            </a:r>
            <a:endParaRPr lang="en-GB" altLang="zh-CN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123048" y="2337993"/>
            <a:ext cx="2384550" cy="88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文字。</a:t>
            </a:r>
            <a:endParaRPr lang="en-GB" altLang="zh-CN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577178" y="1149517"/>
            <a:ext cx="2336858" cy="88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文字。</a:t>
            </a:r>
            <a:endParaRPr lang="en-GB" altLang="zh-CN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8781566" y="2085703"/>
            <a:ext cx="2336858" cy="88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文字。</a:t>
            </a:r>
            <a:endParaRPr lang="en-GB" altLang="zh-CN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632586" y="5243397"/>
            <a:ext cx="2336858" cy="88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文字。</a:t>
            </a:r>
            <a:endParaRPr lang="en-GB" altLang="zh-CN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6476707" y="5195555"/>
            <a:ext cx="2336858" cy="88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文字。</a:t>
            </a:r>
            <a:endParaRPr lang="en-GB" altLang="zh-CN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">
        <p:dissolve/>
      </p:transition>
    </mc:Choice>
    <mc:Fallback xmlns="">
      <p:transition spd="slow" advClick="0" advTm="6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9" grpId="0" animBg="1"/>
      <p:bldP spid="53" grpId="0" animBg="1"/>
      <p:bldP spid="105" grpId="0" animBg="1"/>
      <p:bldP spid="108" grpId="0" animBg="1"/>
      <p:bldP spid="109" grpId="0" animBg="1"/>
      <p:bldP spid="144" grpId="0"/>
      <p:bldP spid="145" grpId="0"/>
      <p:bldP spid="146" grpId="0"/>
      <p:bldP spid="147" grpId="0"/>
      <p:bldP spid="148" grpId="0"/>
      <p:bldP spid="14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189361" y="1756789"/>
            <a:ext cx="2900343" cy="3708300"/>
            <a:chOff x="6861512" y="1531261"/>
            <a:chExt cx="4079486" cy="5215919"/>
          </a:xfrm>
          <a:solidFill>
            <a:srgbClr val="A90333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3" name="Freeform 33"/>
            <p:cNvSpPr/>
            <p:nvPr/>
          </p:nvSpPr>
          <p:spPr bwMode="auto">
            <a:xfrm rot="20192702" flipH="1">
              <a:off x="8996650" y="1920344"/>
              <a:ext cx="781902" cy="64906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14" name="Freeform 36"/>
            <p:cNvSpPr/>
            <p:nvPr/>
          </p:nvSpPr>
          <p:spPr bwMode="auto">
            <a:xfrm rot="1695130">
              <a:off x="10373996" y="2670521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65885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15" name="Freeform 30"/>
            <p:cNvSpPr/>
            <p:nvPr/>
          </p:nvSpPr>
          <p:spPr bwMode="auto">
            <a:xfrm rot="19798984">
              <a:off x="9589356" y="1775933"/>
              <a:ext cx="1351642" cy="10160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 dirty="0">
                <a:cs typeface="+mn-ea"/>
                <a:sym typeface="+mn-lt"/>
              </a:endParaRPr>
            </a:p>
          </p:txBody>
        </p:sp>
        <p:sp>
          <p:nvSpPr>
            <p:cNvPr id="16" name="Freeform 36"/>
            <p:cNvSpPr/>
            <p:nvPr/>
          </p:nvSpPr>
          <p:spPr bwMode="auto">
            <a:xfrm rot="20742510">
              <a:off x="8449623" y="3313795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17" name="Freeform 30"/>
            <p:cNvSpPr/>
            <p:nvPr/>
          </p:nvSpPr>
          <p:spPr bwMode="auto">
            <a:xfrm rot="1666479" flipH="1">
              <a:off x="7109750" y="1531261"/>
              <a:ext cx="1223410" cy="9196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18" name="Freeform 29"/>
            <p:cNvSpPr/>
            <p:nvPr/>
          </p:nvSpPr>
          <p:spPr bwMode="auto">
            <a:xfrm>
              <a:off x="9235169" y="3434652"/>
              <a:ext cx="1386200" cy="943962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0" name="Freeform 24"/>
            <p:cNvSpPr/>
            <p:nvPr/>
          </p:nvSpPr>
          <p:spPr bwMode="auto">
            <a:xfrm>
              <a:off x="8128278" y="4127752"/>
              <a:ext cx="183619" cy="1820681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solidFill>
              <a:srgbClr val="50515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1" name="Freeform 25"/>
            <p:cNvSpPr/>
            <p:nvPr/>
          </p:nvSpPr>
          <p:spPr bwMode="auto">
            <a:xfrm>
              <a:off x="9498961" y="4476888"/>
              <a:ext cx="157757" cy="147154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solidFill>
              <a:srgbClr val="50515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2" name="Freeform 26"/>
            <p:cNvSpPr/>
            <p:nvPr/>
          </p:nvSpPr>
          <p:spPr bwMode="auto">
            <a:xfrm>
              <a:off x="9196375" y="4065684"/>
              <a:ext cx="124137" cy="1611200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solidFill>
              <a:srgbClr val="50515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8208449" y="5552358"/>
              <a:ext cx="1388786" cy="1194822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solidFill>
              <a:srgbClr val="50515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4" name="Freeform 28"/>
            <p:cNvSpPr/>
            <p:nvPr/>
          </p:nvSpPr>
          <p:spPr bwMode="auto">
            <a:xfrm>
              <a:off x="6861512" y="2859315"/>
              <a:ext cx="1546462" cy="142322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5" name="Freeform 30"/>
            <p:cNvSpPr/>
            <p:nvPr/>
          </p:nvSpPr>
          <p:spPr bwMode="auto">
            <a:xfrm>
              <a:off x="9423961" y="2928144"/>
              <a:ext cx="1510337" cy="1135340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508448" y="3695592"/>
              <a:ext cx="93103" cy="1981292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50515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8435333" y="3910700"/>
              <a:ext cx="928895" cy="77108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38797" y="2620506"/>
              <a:ext cx="478445" cy="638791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9" name="Freeform 35"/>
            <p:cNvSpPr/>
            <p:nvPr/>
          </p:nvSpPr>
          <p:spPr bwMode="auto">
            <a:xfrm>
              <a:off x="9485256" y="4296241"/>
              <a:ext cx="571548" cy="545688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30" name="Freeform 36"/>
            <p:cNvSpPr/>
            <p:nvPr/>
          </p:nvSpPr>
          <p:spPr bwMode="auto">
            <a:xfrm>
              <a:off x="9188231" y="2679483"/>
              <a:ext cx="483618" cy="620687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31" name="Freeform 37"/>
            <p:cNvSpPr/>
            <p:nvPr/>
          </p:nvSpPr>
          <p:spPr bwMode="auto">
            <a:xfrm>
              <a:off x="8205477" y="1954575"/>
              <a:ext cx="680168" cy="88965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solidFill>
              <a:srgbClr val="C65885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7066535" y="2493591"/>
              <a:ext cx="684651" cy="56833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</p:grpSp>
      <p:sp>
        <p:nvSpPr>
          <p:cNvPr id="44" name="TextBox 23"/>
          <p:cNvSpPr txBox="1"/>
          <p:nvPr/>
        </p:nvSpPr>
        <p:spPr>
          <a:xfrm>
            <a:off x="6705600" y="1841701"/>
            <a:ext cx="2838987" cy="785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</a:t>
            </a:r>
            <a:r>
              <a:rPr lang="zh-CN" altLang="en-US" sz="105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05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8002176" y="1610144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6697762" y="3347639"/>
            <a:ext cx="2846825" cy="785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</a:t>
            </a:r>
            <a:r>
              <a:rPr lang="zh-CN" altLang="en-US" sz="105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05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002176" y="3116082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6697762" y="5004283"/>
            <a:ext cx="2846825" cy="785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</a:t>
            </a:r>
            <a:r>
              <a:rPr lang="zh-CN" altLang="en-US" sz="105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05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002176" y="4772727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grpSp>
        <p:nvGrpSpPr>
          <p:cNvPr id="50" name="Group 11"/>
          <p:cNvGrpSpPr/>
          <p:nvPr/>
        </p:nvGrpSpPr>
        <p:grpSpPr>
          <a:xfrm>
            <a:off x="9714535" y="1745352"/>
            <a:ext cx="692414" cy="692414"/>
            <a:chOff x="3962400" y="2419350"/>
            <a:chExt cx="685800" cy="685800"/>
          </a:xfrm>
          <a:solidFill>
            <a:srgbClr val="C52C2D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1" name="Rounded Rectangle 12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vert="horz" wrap="none" lIns="121913" tIns="60956" rIns="121913" bIns="60956" numCol="1" rtlCol="0" anchor="ctr" anchorCtr="1" compatLnSpc="1"/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Oval 13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121913" tIns="60956" rIns="121913" bIns="60956" numCol="1" rtlCol="0" anchor="ctr" anchorCtr="1" compatLnSpc="1"/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14"/>
          <p:cNvGrpSpPr/>
          <p:nvPr/>
        </p:nvGrpSpPr>
        <p:grpSpPr>
          <a:xfrm>
            <a:off x="9923468" y="1919341"/>
            <a:ext cx="274551" cy="344438"/>
            <a:chOff x="3740150" y="1146175"/>
            <a:chExt cx="174625" cy="219075"/>
          </a:xfrm>
          <a:solidFill>
            <a:schemeClr val="accent1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3740150" y="1146175"/>
              <a:ext cx="174625" cy="219075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55" y="0"/>
                </a:cxn>
                <a:cxn ang="0">
                  <a:pos x="53" y="5"/>
                </a:cxn>
                <a:cxn ang="0">
                  <a:pos x="49" y="1"/>
                </a:cxn>
                <a:cxn ang="0">
                  <a:pos x="45" y="1"/>
                </a:cxn>
                <a:cxn ang="0">
                  <a:pos x="40" y="5"/>
                </a:cxn>
                <a:cxn ang="0">
                  <a:pos x="38" y="0"/>
                </a:cxn>
                <a:cxn ang="0">
                  <a:pos x="36" y="5"/>
                </a:cxn>
                <a:cxn ang="0">
                  <a:pos x="31" y="1"/>
                </a:cxn>
                <a:cxn ang="0">
                  <a:pos x="28" y="1"/>
                </a:cxn>
                <a:cxn ang="0">
                  <a:pos x="23" y="5"/>
                </a:cxn>
                <a:cxn ang="0">
                  <a:pos x="21" y="0"/>
                </a:cxn>
                <a:cxn ang="0">
                  <a:pos x="19" y="5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6" y="5"/>
                </a:cxn>
                <a:cxn ang="0">
                  <a:pos x="0" y="80"/>
                </a:cxn>
                <a:cxn ang="0">
                  <a:pos x="62" y="85"/>
                </a:cxn>
                <a:cxn ang="0">
                  <a:pos x="68" y="10"/>
                </a:cxn>
                <a:cxn ang="0">
                  <a:pos x="6" y="80"/>
                </a:cxn>
                <a:cxn ang="0">
                  <a:pos x="44" y="24"/>
                </a:cxn>
                <a:cxn ang="0">
                  <a:pos x="44" y="20"/>
                </a:cxn>
                <a:cxn ang="0">
                  <a:pos x="6" y="10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0"/>
                </a:cxn>
                <a:cxn ang="0">
                  <a:pos x="21" y="16"/>
                </a:cxn>
                <a:cxn ang="0">
                  <a:pos x="23" y="10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6" y="10"/>
                </a:cxn>
                <a:cxn ang="0">
                  <a:pos x="38" y="16"/>
                </a:cxn>
                <a:cxn ang="0">
                  <a:pos x="40" y="10"/>
                </a:cxn>
                <a:cxn ang="0">
                  <a:pos x="45" y="14"/>
                </a:cxn>
                <a:cxn ang="0">
                  <a:pos x="49" y="14"/>
                </a:cxn>
                <a:cxn ang="0">
                  <a:pos x="53" y="10"/>
                </a:cxn>
                <a:cxn ang="0">
                  <a:pos x="55" y="16"/>
                </a:cxn>
                <a:cxn ang="0">
                  <a:pos x="57" y="10"/>
                </a:cxn>
                <a:cxn ang="0">
                  <a:pos x="62" y="20"/>
                </a:cxn>
                <a:cxn ang="0">
                  <a:pos x="52" y="22"/>
                </a:cxn>
                <a:cxn ang="0">
                  <a:pos x="62" y="24"/>
                </a:cxn>
                <a:cxn ang="0">
                  <a:pos x="6" y="80"/>
                </a:cxn>
              </a:cxnLst>
              <a:rect l="0" t="0" r="r" b="b"/>
              <a:pathLst>
                <a:path w="68" h="85">
                  <a:moveTo>
                    <a:pt x="62" y="5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6" y="0"/>
                    <a:pt x="45" y="0"/>
                    <a:pt x="45" y="1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6" y="0"/>
                    <a:pt x="36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9" y="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3"/>
                    <a:pt x="3" y="85"/>
                    <a:pt x="6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5" y="85"/>
                    <a:pt x="68" y="83"/>
                    <a:pt x="68" y="8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7"/>
                    <a:pt x="65" y="5"/>
                    <a:pt x="62" y="5"/>
                  </a:cubicBezTo>
                  <a:close/>
                  <a:moveTo>
                    <a:pt x="6" y="80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6"/>
                    <a:pt x="12" y="16"/>
                  </a:cubicBezTo>
                  <a:cubicBezTo>
                    <a:pt x="13" y="16"/>
                    <a:pt x="14" y="15"/>
                    <a:pt x="14" y="14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20" y="16"/>
                    <a:pt x="21" y="16"/>
                  </a:cubicBezTo>
                  <a:cubicBezTo>
                    <a:pt x="22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9" y="16"/>
                    <a:pt x="30" y="16"/>
                  </a:cubicBezTo>
                  <a:cubicBezTo>
                    <a:pt x="31" y="16"/>
                    <a:pt x="31" y="15"/>
                    <a:pt x="31" y="1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7" y="16"/>
                    <a:pt x="38" y="16"/>
                  </a:cubicBezTo>
                  <a:cubicBezTo>
                    <a:pt x="39" y="16"/>
                    <a:pt x="40" y="15"/>
                    <a:pt x="40" y="1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5"/>
                    <a:pt x="46" y="16"/>
                    <a:pt x="47" y="16"/>
                  </a:cubicBezTo>
                  <a:cubicBezTo>
                    <a:pt x="48" y="16"/>
                    <a:pt x="49" y="15"/>
                    <a:pt x="49" y="14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5"/>
                    <a:pt x="54" y="16"/>
                    <a:pt x="55" y="16"/>
                  </a:cubicBezTo>
                  <a:cubicBezTo>
                    <a:pt x="56" y="16"/>
                    <a:pt x="57" y="15"/>
                    <a:pt x="57" y="14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21"/>
                    <a:pt x="52" y="22"/>
                  </a:cubicBezTo>
                  <a:cubicBezTo>
                    <a:pt x="52" y="23"/>
                    <a:pt x="53" y="24"/>
                    <a:pt x="54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80"/>
                    <a:pt x="62" y="80"/>
                    <a:pt x="62" y="80"/>
                  </a:cubicBezTo>
                  <a:lnTo>
                    <a:pt x="6" y="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3816350" y="1236663"/>
              <a:ext cx="65088" cy="1111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3773488" y="1236663"/>
              <a:ext cx="25400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3816350" y="12620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3773488" y="12620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3816350" y="12874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3773488" y="12874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3816350" y="1314450"/>
              <a:ext cx="65088" cy="95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3773488" y="1314450"/>
              <a:ext cx="25400" cy="95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</p:grpSp>
      <p:grpSp>
        <p:nvGrpSpPr>
          <p:cNvPr id="63" name="Group 27"/>
          <p:cNvGrpSpPr/>
          <p:nvPr/>
        </p:nvGrpSpPr>
        <p:grpSpPr>
          <a:xfrm>
            <a:off x="9714535" y="3447954"/>
            <a:ext cx="692414" cy="692414"/>
            <a:chOff x="3962400" y="2419350"/>
            <a:chExt cx="685800" cy="685800"/>
          </a:xfrm>
          <a:solidFill>
            <a:srgbClr val="C52C2D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4" name="Rounded Rectangle 28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chemeClr val="accent5"/>
            </a:solidFill>
            <a:ln w="19050">
              <a:noFill/>
              <a:round/>
            </a:ln>
          </p:spPr>
          <p:txBody>
            <a:bodyPr vert="horz" wrap="none" lIns="121913" tIns="60956" rIns="121913" bIns="60956" numCol="1" rtlCol="0" anchor="ctr" anchorCtr="1" compatLnSpc="1"/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Oval 29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121913" tIns="60956" rIns="121913" bIns="60956" numCol="1" rtlCol="0" anchor="ctr" anchorCtr="1" compatLnSpc="1"/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Group 30"/>
          <p:cNvGrpSpPr/>
          <p:nvPr/>
        </p:nvGrpSpPr>
        <p:grpSpPr>
          <a:xfrm>
            <a:off x="9714535" y="5004283"/>
            <a:ext cx="692414" cy="692414"/>
            <a:chOff x="3962400" y="2419350"/>
            <a:chExt cx="685800" cy="685800"/>
          </a:xfrm>
          <a:solidFill>
            <a:srgbClr val="C52C2D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7" name="Rounded Rectangle 31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vert="horz" wrap="none" lIns="121913" tIns="60956" rIns="121913" bIns="60956" numCol="1" rtlCol="0" anchor="ctr" anchorCtr="1" compatLnSpc="1"/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Oval 32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121913" tIns="60956" rIns="121913" bIns="60956" numCol="1" rtlCol="0" anchor="ctr" anchorCtr="1" compatLnSpc="1"/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Freeform 122"/>
          <p:cNvSpPr>
            <a:spLocks noEditPoints="1"/>
          </p:cNvSpPr>
          <p:nvPr/>
        </p:nvSpPr>
        <p:spPr bwMode="auto">
          <a:xfrm>
            <a:off x="9881828" y="3637232"/>
            <a:ext cx="357829" cy="318934"/>
          </a:xfrm>
          <a:custGeom>
            <a:avLst/>
            <a:gdLst/>
            <a:ahLst/>
            <a:cxnLst>
              <a:cxn ang="0">
                <a:pos x="84" y="19"/>
              </a:cxn>
              <a:cxn ang="0">
                <a:pos x="74" y="3"/>
              </a:cxn>
              <a:cxn ang="0">
                <a:pos x="69" y="0"/>
              </a:cxn>
              <a:cxn ang="0">
                <a:pos x="16" y="0"/>
              </a:cxn>
              <a:cxn ang="0">
                <a:pos x="11" y="3"/>
              </a:cxn>
              <a:cxn ang="0">
                <a:pos x="1" y="19"/>
              </a:cxn>
              <a:cxn ang="0">
                <a:pos x="1" y="25"/>
              </a:cxn>
              <a:cxn ang="0">
                <a:pos x="38" y="74"/>
              </a:cxn>
              <a:cxn ang="0">
                <a:pos x="43" y="76"/>
              </a:cxn>
              <a:cxn ang="0">
                <a:pos x="47" y="74"/>
              </a:cxn>
              <a:cxn ang="0">
                <a:pos x="84" y="25"/>
              </a:cxn>
              <a:cxn ang="0">
                <a:pos x="84" y="19"/>
              </a:cxn>
              <a:cxn ang="0">
                <a:pos x="43" y="6"/>
              </a:cxn>
              <a:cxn ang="0">
                <a:pos x="53" y="20"/>
              </a:cxn>
              <a:cxn ang="0">
                <a:pos x="32" y="20"/>
              </a:cxn>
              <a:cxn ang="0">
                <a:pos x="42" y="6"/>
              </a:cxn>
              <a:cxn ang="0">
                <a:pos x="43" y="6"/>
              </a:cxn>
              <a:cxn ang="0">
                <a:pos x="54" y="23"/>
              </a:cxn>
              <a:cxn ang="0">
                <a:pos x="43" y="64"/>
              </a:cxn>
              <a:cxn ang="0">
                <a:pos x="31" y="23"/>
              </a:cxn>
              <a:cxn ang="0">
                <a:pos x="54" y="23"/>
              </a:cxn>
              <a:cxn ang="0">
                <a:pos x="47" y="6"/>
              </a:cxn>
              <a:cxn ang="0">
                <a:pos x="65" y="6"/>
              </a:cxn>
              <a:cxn ang="0">
                <a:pos x="56" y="18"/>
              </a:cxn>
              <a:cxn ang="0">
                <a:pos x="47" y="6"/>
              </a:cxn>
              <a:cxn ang="0">
                <a:pos x="16" y="6"/>
              </a:cxn>
              <a:cxn ang="0">
                <a:pos x="38" y="6"/>
              </a:cxn>
              <a:cxn ang="0">
                <a:pos x="29" y="18"/>
              </a:cxn>
              <a:cxn ang="0">
                <a:pos x="23" y="10"/>
              </a:cxn>
              <a:cxn ang="0">
                <a:pos x="20" y="10"/>
              </a:cxn>
              <a:cxn ang="0">
                <a:pos x="20" y="12"/>
              </a:cxn>
              <a:cxn ang="0">
                <a:pos x="26" y="20"/>
              </a:cxn>
              <a:cxn ang="0">
                <a:pos x="7" y="20"/>
              </a:cxn>
              <a:cxn ang="0">
                <a:pos x="16" y="6"/>
              </a:cxn>
              <a:cxn ang="0">
                <a:pos x="7" y="23"/>
              </a:cxn>
              <a:cxn ang="0">
                <a:pos x="28" y="23"/>
              </a:cxn>
              <a:cxn ang="0">
                <a:pos x="40" y="67"/>
              </a:cxn>
              <a:cxn ang="0">
                <a:pos x="7" y="23"/>
              </a:cxn>
              <a:cxn ang="0">
                <a:pos x="46" y="67"/>
              </a:cxn>
              <a:cxn ang="0">
                <a:pos x="58" y="23"/>
              </a:cxn>
              <a:cxn ang="0">
                <a:pos x="61" y="23"/>
              </a:cxn>
              <a:cxn ang="0">
                <a:pos x="63" y="22"/>
              </a:cxn>
              <a:cxn ang="0">
                <a:pos x="61" y="20"/>
              </a:cxn>
              <a:cxn ang="0">
                <a:pos x="60" y="20"/>
              </a:cxn>
              <a:cxn ang="0">
                <a:pos x="70" y="6"/>
              </a:cxn>
              <a:cxn ang="0">
                <a:pos x="79" y="20"/>
              </a:cxn>
              <a:cxn ang="0">
                <a:pos x="72" y="20"/>
              </a:cxn>
              <a:cxn ang="0">
                <a:pos x="71" y="22"/>
              </a:cxn>
              <a:cxn ang="0">
                <a:pos x="72" y="23"/>
              </a:cxn>
              <a:cxn ang="0">
                <a:pos x="78" y="23"/>
              </a:cxn>
              <a:cxn ang="0">
                <a:pos x="46" y="67"/>
              </a:cxn>
            </a:cxnLst>
            <a:rect l="0" t="0" r="r" b="b"/>
            <a:pathLst>
              <a:path w="85" h="76">
                <a:moveTo>
                  <a:pt x="84" y="19"/>
                </a:moveTo>
                <a:cubicBezTo>
                  <a:pt x="74" y="3"/>
                  <a:pt x="74" y="3"/>
                  <a:pt x="74" y="3"/>
                </a:cubicBezTo>
                <a:cubicBezTo>
                  <a:pt x="73" y="1"/>
                  <a:pt x="71" y="0"/>
                  <a:pt x="6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1"/>
                  <a:pt x="11" y="3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0"/>
                  <a:pt x="0" y="23"/>
                  <a:pt x="1" y="25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6"/>
                  <a:pt x="41" y="76"/>
                  <a:pt x="43" y="76"/>
                </a:cubicBezTo>
                <a:cubicBezTo>
                  <a:pt x="44" y="76"/>
                  <a:pt x="46" y="76"/>
                  <a:pt x="47" y="74"/>
                </a:cubicBezTo>
                <a:cubicBezTo>
                  <a:pt x="84" y="25"/>
                  <a:pt x="84" y="25"/>
                  <a:pt x="84" y="25"/>
                </a:cubicBezTo>
                <a:cubicBezTo>
                  <a:pt x="85" y="23"/>
                  <a:pt x="85" y="20"/>
                  <a:pt x="84" y="19"/>
                </a:cubicBezTo>
                <a:close/>
                <a:moveTo>
                  <a:pt x="43" y="6"/>
                </a:moveTo>
                <a:cubicBezTo>
                  <a:pt x="53" y="20"/>
                  <a:pt x="53" y="20"/>
                  <a:pt x="53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42" y="6"/>
                  <a:pt x="42" y="6"/>
                  <a:pt x="42" y="6"/>
                </a:cubicBezTo>
                <a:lnTo>
                  <a:pt x="43" y="6"/>
                </a:lnTo>
                <a:close/>
                <a:moveTo>
                  <a:pt x="54" y="23"/>
                </a:moveTo>
                <a:cubicBezTo>
                  <a:pt x="43" y="64"/>
                  <a:pt x="43" y="64"/>
                  <a:pt x="43" y="64"/>
                </a:cubicBezTo>
                <a:cubicBezTo>
                  <a:pt x="31" y="23"/>
                  <a:pt x="31" y="23"/>
                  <a:pt x="31" y="23"/>
                </a:cubicBezTo>
                <a:lnTo>
                  <a:pt x="54" y="23"/>
                </a:lnTo>
                <a:close/>
                <a:moveTo>
                  <a:pt x="47" y="6"/>
                </a:moveTo>
                <a:cubicBezTo>
                  <a:pt x="65" y="6"/>
                  <a:pt x="65" y="6"/>
                  <a:pt x="65" y="6"/>
                </a:cubicBezTo>
                <a:cubicBezTo>
                  <a:pt x="56" y="18"/>
                  <a:pt x="56" y="18"/>
                  <a:pt x="56" y="18"/>
                </a:cubicBezTo>
                <a:lnTo>
                  <a:pt x="47" y="6"/>
                </a:lnTo>
                <a:close/>
                <a:moveTo>
                  <a:pt x="16" y="6"/>
                </a:moveTo>
                <a:cubicBezTo>
                  <a:pt x="38" y="6"/>
                  <a:pt x="38" y="6"/>
                  <a:pt x="38" y="6"/>
                </a:cubicBezTo>
                <a:cubicBezTo>
                  <a:pt x="29" y="18"/>
                  <a:pt x="29" y="18"/>
                  <a:pt x="29" y="18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9"/>
                  <a:pt x="21" y="9"/>
                  <a:pt x="20" y="10"/>
                </a:cubicBezTo>
                <a:cubicBezTo>
                  <a:pt x="20" y="10"/>
                  <a:pt x="19" y="11"/>
                  <a:pt x="20" y="12"/>
                </a:cubicBezTo>
                <a:cubicBezTo>
                  <a:pt x="26" y="20"/>
                  <a:pt x="26" y="20"/>
                  <a:pt x="26" y="20"/>
                </a:cubicBezTo>
                <a:cubicBezTo>
                  <a:pt x="7" y="20"/>
                  <a:pt x="7" y="20"/>
                  <a:pt x="7" y="20"/>
                </a:cubicBezTo>
                <a:lnTo>
                  <a:pt x="16" y="6"/>
                </a:lnTo>
                <a:close/>
                <a:moveTo>
                  <a:pt x="7" y="23"/>
                </a:moveTo>
                <a:cubicBezTo>
                  <a:pt x="28" y="23"/>
                  <a:pt x="28" y="23"/>
                  <a:pt x="28" y="23"/>
                </a:cubicBezTo>
                <a:cubicBezTo>
                  <a:pt x="40" y="67"/>
                  <a:pt x="40" y="67"/>
                  <a:pt x="40" y="67"/>
                </a:cubicBezTo>
                <a:lnTo>
                  <a:pt x="7" y="23"/>
                </a:lnTo>
                <a:close/>
                <a:moveTo>
                  <a:pt x="46" y="67"/>
                </a:moveTo>
                <a:cubicBezTo>
                  <a:pt x="58" y="23"/>
                  <a:pt x="58" y="23"/>
                  <a:pt x="58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2" y="23"/>
                  <a:pt x="63" y="22"/>
                  <a:pt x="63" y="22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70" y="6"/>
                  <a:pt x="70" y="6"/>
                  <a:pt x="70" y="6"/>
                </a:cubicBezTo>
                <a:cubicBezTo>
                  <a:pt x="79" y="20"/>
                  <a:pt x="79" y="20"/>
                  <a:pt x="79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20"/>
                  <a:pt x="71" y="21"/>
                  <a:pt x="71" y="22"/>
                </a:cubicBezTo>
                <a:cubicBezTo>
                  <a:pt x="71" y="22"/>
                  <a:pt x="71" y="23"/>
                  <a:pt x="72" y="23"/>
                </a:cubicBezTo>
                <a:cubicBezTo>
                  <a:pt x="78" y="23"/>
                  <a:pt x="78" y="23"/>
                  <a:pt x="78" y="23"/>
                </a:cubicBezTo>
                <a:lnTo>
                  <a:pt x="46" y="67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>
              <a:cs typeface="+mn-ea"/>
              <a:sym typeface="+mn-lt"/>
            </a:endParaRPr>
          </a:p>
        </p:txBody>
      </p:sp>
      <p:grpSp>
        <p:nvGrpSpPr>
          <p:cNvPr id="70" name="Group 37"/>
          <p:cNvGrpSpPr/>
          <p:nvPr/>
        </p:nvGrpSpPr>
        <p:grpSpPr>
          <a:xfrm>
            <a:off x="9891849" y="5182674"/>
            <a:ext cx="337785" cy="340251"/>
            <a:chOff x="1905000" y="3457575"/>
            <a:chExt cx="217488" cy="219075"/>
          </a:xfrm>
          <a:solidFill>
            <a:schemeClr val="accent3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71" name="Freeform 44"/>
            <p:cNvSpPr>
              <a:spLocks noEditPoints="1"/>
            </p:cNvSpPr>
            <p:nvPr/>
          </p:nvSpPr>
          <p:spPr bwMode="auto">
            <a:xfrm>
              <a:off x="1905000" y="3457575"/>
              <a:ext cx="217488" cy="219075"/>
            </a:xfrm>
            <a:custGeom>
              <a:avLst/>
              <a:gdLst/>
              <a:ahLst/>
              <a:cxnLst>
                <a:cxn ang="0">
                  <a:pos x="76" y="9"/>
                </a:cxn>
                <a:cxn ang="0">
                  <a:pos x="53" y="0"/>
                </a:cxn>
                <a:cxn ang="0">
                  <a:pos x="30" y="9"/>
                </a:cxn>
                <a:cxn ang="0">
                  <a:pos x="21" y="32"/>
                </a:cxn>
                <a:cxn ang="0">
                  <a:pos x="25" y="48"/>
                </a:cxn>
                <a:cxn ang="0">
                  <a:pos x="1" y="73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8" y="85"/>
                </a:cxn>
                <a:cxn ang="0">
                  <a:pos x="10" y="85"/>
                </a:cxn>
                <a:cxn ang="0">
                  <a:pos x="12" y="85"/>
                </a:cxn>
                <a:cxn ang="0">
                  <a:pos x="37" y="60"/>
                </a:cxn>
                <a:cxn ang="0">
                  <a:pos x="53" y="64"/>
                </a:cxn>
                <a:cxn ang="0">
                  <a:pos x="76" y="55"/>
                </a:cxn>
                <a:cxn ang="0">
                  <a:pos x="85" y="32"/>
                </a:cxn>
                <a:cxn ang="0">
                  <a:pos x="76" y="9"/>
                </a:cxn>
                <a:cxn ang="0">
                  <a:pos x="10" y="79"/>
                </a:cxn>
                <a:cxn ang="0">
                  <a:pos x="6" y="75"/>
                </a:cxn>
                <a:cxn ang="0">
                  <a:pos x="28" y="53"/>
                </a:cxn>
                <a:cxn ang="0">
                  <a:pos x="30" y="55"/>
                </a:cxn>
                <a:cxn ang="0">
                  <a:pos x="32" y="57"/>
                </a:cxn>
                <a:cxn ang="0">
                  <a:pos x="10" y="79"/>
                </a:cxn>
                <a:cxn ang="0">
                  <a:pos x="72" y="51"/>
                </a:cxn>
                <a:cxn ang="0">
                  <a:pos x="53" y="59"/>
                </a:cxn>
                <a:cxn ang="0">
                  <a:pos x="34" y="51"/>
                </a:cxn>
                <a:cxn ang="0">
                  <a:pos x="26" y="32"/>
                </a:cxn>
                <a:cxn ang="0">
                  <a:pos x="34" y="13"/>
                </a:cxn>
                <a:cxn ang="0">
                  <a:pos x="53" y="5"/>
                </a:cxn>
                <a:cxn ang="0">
                  <a:pos x="72" y="13"/>
                </a:cxn>
                <a:cxn ang="0">
                  <a:pos x="80" y="32"/>
                </a:cxn>
                <a:cxn ang="0">
                  <a:pos x="72" y="51"/>
                </a:cxn>
              </a:cxnLst>
              <a:rect l="0" t="0" r="r" b="b"/>
              <a:pathLst>
                <a:path w="85" h="85">
                  <a:moveTo>
                    <a:pt x="76" y="9"/>
                  </a:moveTo>
                  <a:cubicBezTo>
                    <a:pt x="70" y="3"/>
                    <a:pt x="62" y="0"/>
                    <a:pt x="53" y="0"/>
                  </a:cubicBezTo>
                  <a:cubicBezTo>
                    <a:pt x="44" y="0"/>
                    <a:pt x="36" y="3"/>
                    <a:pt x="30" y="9"/>
                  </a:cubicBezTo>
                  <a:cubicBezTo>
                    <a:pt x="24" y="15"/>
                    <a:pt x="21" y="23"/>
                    <a:pt x="21" y="32"/>
                  </a:cubicBezTo>
                  <a:cubicBezTo>
                    <a:pt x="21" y="38"/>
                    <a:pt x="22" y="43"/>
                    <a:pt x="25" y="48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6"/>
                    <a:pt x="0" y="76"/>
                    <a:pt x="1" y="77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5"/>
                    <a:pt x="9" y="85"/>
                    <a:pt x="10" y="85"/>
                  </a:cubicBezTo>
                  <a:cubicBezTo>
                    <a:pt x="11" y="85"/>
                    <a:pt x="12" y="85"/>
                    <a:pt x="12" y="85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2" y="63"/>
                    <a:pt x="47" y="64"/>
                    <a:pt x="53" y="64"/>
                  </a:cubicBezTo>
                  <a:cubicBezTo>
                    <a:pt x="62" y="64"/>
                    <a:pt x="70" y="61"/>
                    <a:pt x="76" y="55"/>
                  </a:cubicBezTo>
                  <a:cubicBezTo>
                    <a:pt x="82" y="49"/>
                    <a:pt x="85" y="41"/>
                    <a:pt x="85" y="32"/>
                  </a:cubicBezTo>
                  <a:cubicBezTo>
                    <a:pt x="85" y="23"/>
                    <a:pt x="82" y="15"/>
                    <a:pt x="76" y="9"/>
                  </a:cubicBezTo>
                  <a:close/>
                  <a:moveTo>
                    <a:pt x="10" y="79"/>
                  </a:moveTo>
                  <a:cubicBezTo>
                    <a:pt x="6" y="75"/>
                    <a:pt x="6" y="75"/>
                    <a:pt x="6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3"/>
                    <a:pt x="30" y="54"/>
                    <a:pt x="30" y="55"/>
                  </a:cubicBezTo>
                  <a:cubicBezTo>
                    <a:pt x="31" y="56"/>
                    <a:pt x="32" y="56"/>
                    <a:pt x="32" y="57"/>
                  </a:cubicBezTo>
                  <a:lnTo>
                    <a:pt x="10" y="79"/>
                  </a:lnTo>
                  <a:close/>
                  <a:moveTo>
                    <a:pt x="72" y="51"/>
                  </a:moveTo>
                  <a:cubicBezTo>
                    <a:pt x="67" y="56"/>
                    <a:pt x="60" y="59"/>
                    <a:pt x="53" y="59"/>
                  </a:cubicBezTo>
                  <a:cubicBezTo>
                    <a:pt x="46" y="59"/>
                    <a:pt x="39" y="56"/>
                    <a:pt x="34" y="51"/>
                  </a:cubicBezTo>
                  <a:cubicBezTo>
                    <a:pt x="29" y="46"/>
                    <a:pt x="26" y="39"/>
                    <a:pt x="26" y="32"/>
                  </a:cubicBezTo>
                  <a:cubicBezTo>
                    <a:pt x="26" y="25"/>
                    <a:pt x="29" y="18"/>
                    <a:pt x="34" y="13"/>
                  </a:cubicBezTo>
                  <a:cubicBezTo>
                    <a:pt x="39" y="8"/>
                    <a:pt x="46" y="5"/>
                    <a:pt x="53" y="5"/>
                  </a:cubicBezTo>
                  <a:cubicBezTo>
                    <a:pt x="60" y="5"/>
                    <a:pt x="67" y="8"/>
                    <a:pt x="72" y="13"/>
                  </a:cubicBezTo>
                  <a:cubicBezTo>
                    <a:pt x="77" y="18"/>
                    <a:pt x="80" y="25"/>
                    <a:pt x="80" y="32"/>
                  </a:cubicBezTo>
                  <a:cubicBezTo>
                    <a:pt x="80" y="39"/>
                    <a:pt x="77" y="46"/>
                    <a:pt x="72" y="5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72" name="Freeform 45"/>
            <p:cNvSpPr/>
            <p:nvPr/>
          </p:nvSpPr>
          <p:spPr bwMode="auto">
            <a:xfrm>
              <a:off x="1992313" y="3548063"/>
              <a:ext cx="107950" cy="508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8" y="2"/>
                </a:cxn>
                <a:cxn ang="0">
                  <a:pos x="33" y="11"/>
                </a:cxn>
                <a:cxn ang="0">
                  <a:pos x="19" y="17"/>
                </a:cxn>
                <a:cxn ang="0">
                  <a:pos x="5" y="11"/>
                </a:cxn>
                <a:cxn ang="0">
                  <a:pos x="3" y="9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19" y="20"/>
                </a:cxn>
                <a:cxn ang="0">
                  <a:pos x="35" y="13"/>
                </a:cxn>
                <a:cxn ang="0">
                  <a:pos x="42" y="2"/>
                </a:cxn>
                <a:cxn ang="0">
                  <a:pos x="40" y="0"/>
                </a:cxn>
              </a:cxnLst>
              <a:rect l="0" t="0" r="r" b="b"/>
              <a:pathLst>
                <a:path w="42" h="20">
                  <a:moveTo>
                    <a:pt x="40" y="0"/>
                  </a:moveTo>
                  <a:cubicBezTo>
                    <a:pt x="39" y="0"/>
                    <a:pt x="38" y="1"/>
                    <a:pt x="38" y="2"/>
                  </a:cubicBezTo>
                  <a:cubicBezTo>
                    <a:pt x="37" y="5"/>
                    <a:pt x="35" y="8"/>
                    <a:pt x="33" y="11"/>
                  </a:cubicBezTo>
                  <a:cubicBezTo>
                    <a:pt x="29" y="15"/>
                    <a:pt x="24" y="17"/>
                    <a:pt x="19" y="17"/>
                  </a:cubicBezTo>
                  <a:cubicBezTo>
                    <a:pt x="14" y="17"/>
                    <a:pt x="9" y="15"/>
                    <a:pt x="5" y="11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7" y="18"/>
                    <a:pt x="13" y="20"/>
                    <a:pt x="19" y="20"/>
                  </a:cubicBezTo>
                  <a:cubicBezTo>
                    <a:pt x="25" y="20"/>
                    <a:pt x="31" y="18"/>
                    <a:pt x="35" y="13"/>
                  </a:cubicBezTo>
                  <a:cubicBezTo>
                    <a:pt x="38" y="10"/>
                    <a:pt x="41" y="7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73" name="Freeform 46"/>
            <p:cNvSpPr/>
            <p:nvPr/>
          </p:nvSpPr>
          <p:spPr bwMode="auto">
            <a:xfrm>
              <a:off x="1976438" y="3481388"/>
              <a:ext cx="123825" cy="79375"/>
            </a:xfrm>
            <a:custGeom>
              <a:avLst/>
              <a:gdLst/>
              <a:ahLst/>
              <a:cxnLst>
                <a:cxn ang="0">
                  <a:pos x="6" y="29"/>
                </a:cxn>
                <a:cxn ang="0">
                  <a:pos x="11" y="9"/>
                </a:cxn>
                <a:cxn ang="0">
                  <a:pos x="25" y="3"/>
                </a:cxn>
                <a:cxn ang="0">
                  <a:pos x="39" y="9"/>
                </a:cxn>
                <a:cxn ang="0">
                  <a:pos x="44" y="18"/>
                </a:cxn>
                <a:cxn ang="0">
                  <a:pos x="46" y="19"/>
                </a:cxn>
                <a:cxn ang="0">
                  <a:pos x="47" y="17"/>
                </a:cxn>
                <a:cxn ang="0">
                  <a:pos x="41" y="7"/>
                </a:cxn>
                <a:cxn ang="0">
                  <a:pos x="25" y="0"/>
                </a:cxn>
                <a:cxn ang="0">
                  <a:pos x="9" y="7"/>
                </a:cxn>
                <a:cxn ang="0">
                  <a:pos x="3" y="30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6" y="29"/>
                </a:cxn>
              </a:cxnLst>
              <a:rect l="0" t="0" r="r" b="b"/>
              <a:pathLst>
                <a:path w="48" h="31">
                  <a:moveTo>
                    <a:pt x="6" y="29"/>
                  </a:moveTo>
                  <a:cubicBezTo>
                    <a:pt x="4" y="22"/>
                    <a:pt x="6" y="14"/>
                    <a:pt x="11" y="9"/>
                  </a:cubicBezTo>
                  <a:cubicBezTo>
                    <a:pt x="15" y="6"/>
                    <a:pt x="20" y="3"/>
                    <a:pt x="25" y="3"/>
                  </a:cubicBezTo>
                  <a:cubicBezTo>
                    <a:pt x="30" y="3"/>
                    <a:pt x="35" y="6"/>
                    <a:pt x="39" y="9"/>
                  </a:cubicBezTo>
                  <a:cubicBezTo>
                    <a:pt x="41" y="12"/>
                    <a:pt x="43" y="15"/>
                    <a:pt x="44" y="18"/>
                  </a:cubicBezTo>
                  <a:cubicBezTo>
                    <a:pt x="44" y="19"/>
                    <a:pt x="45" y="20"/>
                    <a:pt x="46" y="19"/>
                  </a:cubicBezTo>
                  <a:cubicBezTo>
                    <a:pt x="47" y="19"/>
                    <a:pt x="48" y="18"/>
                    <a:pt x="47" y="17"/>
                  </a:cubicBezTo>
                  <a:cubicBezTo>
                    <a:pt x="46" y="13"/>
                    <a:pt x="44" y="10"/>
                    <a:pt x="41" y="7"/>
                  </a:cubicBezTo>
                  <a:cubicBezTo>
                    <a:pt x="37" y="2"/>
                    <a:pt x="31" y="0"/>
                    <a:pt x="25" y="0"/>
                  </a:cubicBezTo>
                  <a:cubicBezTo>
                    <a:pt x="19" y="0"/>
                    <a:pt x="13" y="2"/>
                    <a:pt x="9" y="7"/>
                  </a:cubicBezTo>
                  <a:cubicBezTo>
                    <a:pt x="3" y="13"/>
                    <a:pt x="0" y="22"/>
                    <a:pt x="3" y="30"/>
                  </a:cubicBezTo>
                  <a:cubicBezTo>
                    <a:pt x="3" y="31"/>
                    <a:pt x="4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7" y="30"/>
                    <a:pt x="6" y="2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74" name="Freeform 47"/>
            <p:cNvSpPr/>
            <p:nvPr/>
          </p:nvSpPr>
          <p:spPr bwMode="auto">
            <a:xfrm>
              <a:off x="2043113" y="3498850"/>
              <a:ext cx="28575" cy="206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8" y="7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0" y="5"/>
                </a:cxn>
                <a:cxn ang="0">
                  <a:pos x="3" y="1"/>
                </a:cxn>
              </a:cxnLst>
              <a:rect l="0" t="0" r="r" b="b"/>
              <a:pathLst>
                <a:path w="11" h="8">
                  <a:moveTo>
                    <a:pt x="3" y="1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6"/>
                    <a:pt x="10" y="5"/>
                  </a:cubicBezTo>
                  <a:cubicBezTo>
                    <a:pt x="8" y="3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75" name="Freeform 48"/>
            <p:cNvSpPr/>
            <p:nvPr/>
          </p:nvSpPr>
          <p:spPr bwMode="auto">
            <a:xfrm>
              <a:off x="2070100" y="3522663"/>
              <a:ext cx="12700" cy="1746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1" y="6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6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5835660" y="1355262"/>
            <a:ext cx="493980" cy="5502573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accent1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cs typeface="+mn-ea"/>
              <a:sym typeface="+mn-lt"/>
            </a:endParaRPr>
          </a:p>
        </p:txBody>
      </p:sp>
      <p:sp>
        <p:nvSpPr>
          <p:cNvPr id="66" name="Bent Arrow 65"/>
          <p:cNvSpPr/>
          <p:nvPr/>
        </p:nvSpPr>
        <p:spPr>
          <a:xfrm>
            <a:off x="5957725" y="2311463"/>
            <a:ext cx="3116263" cy="454637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2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20235" y="3225812"/>
            <a:ext cx="3116263" cy="3632024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5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5959220" y="3733784"/>
            <a:ext cx="2764984" cy="3124051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C65885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860922" y="4527610"/>
            <a:ext cx="2375578" cy="2330226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chemeClr val="accent3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564146" y="4296480"/>
            <a:ext cx="2296775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51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855" b="1" dirty="0">
              <a:solidFill>
                <a:schemeClr val="accent4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85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sz="85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53408" y="2957666"/>
            <a:ext cx="2266827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515" dirty="0">
                <a:solidFill>
                  <a:srgbClr val="605E54"/>
                </a:solidFill>
                <a:cs typeface="+mn-ea"/>
                <a:sym typeface="+mn-lt"/>
              </a:rPr>
              <a:t>请替换文字内容</a:t>
            </a:r>
            <a:endParaRPr lang="en-US" altLang="zh-CN" sz="855" b="1" dirty="0">
              <a:solidFill>
                <a:schemeClr val="accent4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85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85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103937" y="3466265"/>
            <a:ext cx="2266827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1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altLang="zh-CN" sz="1705" b="1" dirty="0">
              <a:solidFill>
                <a:schemeClr val="accent4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5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85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486717" y="1441329"/>
            <a:ext cx="2266827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51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altLang="zh-CN" sz="855" b="1" dirty="0">
              <a:solidFill>
                <a:schemeClr val="accent4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85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85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103937" y="2090027"/>
            <a:ext cx="2266827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1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altLang="zh-CN" sz="855" b="1" dirty="0">
              <a:solidFill>
                <a:schemeClr val="accent4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5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85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Freeform 245"/>
          <p:cNvSpPr/>
          <p:nvPr/>
        </p:nvSpPr>
        <p:spPr bwMode="auto">
          <a:xfrm>
            <a:off x="5179728" y="5135453"/>
            <a:ext cx="442125" cy="442125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432422" y="1662484"/>
            <a:ext cx="493799" cy="49379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248399" y="3862896"/>
            <a:ext cx="505146" cy="37886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448985" y="4339738"/>
            <a:ext cx="452101" cy="455175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C65885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402702" y="2948546"/>
            <a:ext cx="404459" cy="37886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711758" y="1528765"/>
            <a:ext cx="695459" cy="4816157"/>
            <a:chOff x="4160049" y="1274619"/>
            <a:chExt cx="695459" cy="4816157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5" name="Rectangle 4"/>
            <p:cNvSpPr/>
            <p:nvPr/>
          </p:nvSpPr>
          <p:spPr>
            <a:xfrm>
              <a:off x="4160049" y="1274619"/>
              <a:ext cx="695459" cy="4059772"/>
            </a:xfrm>
            <a:prstGeom prst="rect">
              <a:avLst/>
            </a:prstGeom>
            <a:gradFill>
              <a:gsLst>
                <a:gs pos="20000">
                  <a:schemeClr val="bg2">
                    <a:lumMod val="50000"/>
                  </a:schemeClr>
                </a:gs>
                <a:gs pos="53000">
                  <a:srgbClr val="FFFFFF"/>
                </a:gs>
                <a:gs pos="100000">
                  <a:schemeClr val="bg2">
                    <a:lumMod val="5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" name="Isosceles Triangle 5"/>
            <p:cNvSpPr/>
            <p:nvPr/>
          </p:nvSpPr>
          <p:spPr>
            <a:xfrm flipV="1">
              <a:off x="4160049" y="5334390"/>
              <a:ext cx="695459" cy="756386"/>
            </a:xfrm>
            <a:prstGeom prst="triangle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" name="Isosceles Triangle 6"/>
            <p:cNvSpPr/>
            <p:nvPr/>
          </p:nvSpPr>
          <p:spPr>
            <a:xfrm flipV="1">
              <a:off x="4399999" y="5852463"/>
              <a:ext cx="220319" cy="238313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013756" y="3958570"/>
            <a:ext cx="1393459" cy="1338773"/>
            <a:chOff x="5013756" y="3958570"/>
            <a:chExt cx="1393459" cy="133877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9" name="Diamond 8"/>
            <p:cNvSpPr/>
            <p:nvPr/>
          </p:nvSpPr>
          <p:spPr>
            <a:xfrm>
              <a:off x="5013756" y="3958570"/>
              <a:ext cx="1393459" cy="133877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478313" y="4439043"/>
              <a:ext cx="464344" cy="377825"/>
              <a:chOff x="10074275" y="4479132"/>
              <a:chExt cx="464344" cy="377825"/>
            </a:xfrm>
            <a:solidFill>
              <a:schemeClr val="bg1"/>
            </a:solidFill>
          </p:grpSpPr>
          <p:sp>
            <p:nvSpPr>
              <p:cNvPr id="11" name="AutoShape 5"/>
              <p:cNvSpPr/>
              <p:nvPr/>
            </p:nvSpPr>
            <p:spPr bwMode="auto">
              <a:xfrm>
                <a:off x="10393363" y="4595019"/>
                <a:ext cx="87313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" name="AutoShape 6"/>
              <p:cNvSpPr/>
              <p:nvPr/>
            </p:nvSpPr>
            <p:spPr bwMode="auto">
              <a:xfrm>
                <a:off x="10074275" y="4479132"/>
                <a:ext cx="464344" cy="377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5711758" y="1528765"/>
            <a:ext cx="1393459" cy="1338773"/>
            <a:chOff x="5711758" y="1528765"/>
            <a:chExt cx="1393459" cy="133877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4" name="Diamond 13"/>
            <p:cNvSpPr/>
            <p:nvPr/>
          </p:nvSpPr>
          <p:spPr>
            <a:xfrm>
              <a:off x="5711758" y="1528765"/>
              <a:ext cx="1393459" cy="1338773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5" name="AutoShape 83"/>
            <p:cNvSpPr/>
            <p:nvPr/>
          </p:nvSpPr>
          <p:spPr bwMode="auto">
            <a:xfrm>
              <a:off x="6169646" y="2025969"/>
              <a:ext cx="464344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710487" y="3160643"/>
            <a:ext cx="1393459" cy="1338773"/>
            <a:chOff x="5710487" y="3160643"/>
            <a:chExt cx="1393459" cy="133877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7" name="Diamond 16"/>
            <p:cNvSpPr/>
            <p:nvPr/>
          </p:nvSpPr>
          <p:spPr>
            <a:xfrm>
              <a:off x="5710487" y="3160643"/>
              <a:ext cx="1393459" cy="1338773"/>
            </a:xfrm>
            <a:prstGeom prst="diamond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6175045" y="3597325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19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0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1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5013757" y="2344704"/>
            <a:ext cx="1393459" cy="1338773"/>
            <a:chOff x="5013757" y="2344704"/>
            <a:chExt cx="1393459" cy="133877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3" name="Diamond 22"/>
            <p:cNvSpPr/>
            <p:nvPr/>
          </p:nvSpPr>
          <p:spPr>
            <a:xfrm>
              <a:off x="5013757" y="2344704"/>
              <a:ext cx="1393459" cy="1338773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5478313" y="2752368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25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6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7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Group 27"/>
          <p:cNvGrpSpPr/>
          <p:nvPr/>
        </p:nvGrpSpPr>
        <p:grpSpPr>
          <a:xfrm>
            <a:off x="7338662" y="1624371"/>
            <a:ext cx="4316309" cy="680058"/>
            <a:chOff x="7338662" y="1708663"/>
            <a:chExt cx="4316309" cy="680058"/>
          </a:xfrm>
        </p:grpSpPr>
        <p:sp>
          <p:nvSpPr>
            <p:cNvPr id="29" name="TextBox 28"/>
            <p:cNvSpPr txBox="1"/>
            <p:nvPr/>
          </p:nvSpPr>
          <p:spPr>
            <a:xfrm>
              <a:off x="7338662" y="1708663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338662" y="2077995"/>
              <a:ext cx="4316309" cy="3107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>
                  <a:solidFill>
                    <a:srgbClr val="3F3F3F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, 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 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336120" y="3275102"/>
            <a:ext cx="4316309" cy="680058"/>
            <a:chOff x="7338662" y="1708663"/>
            <a:chExt cx="4316309" cy="680058"/>
          </a:xfrm>
        </p:grpSpPr>
        <p:sp>
          <p:nvSpPr>
            <p:cNvPr id="32" name="TextBox 31"/>
            <p:cNvSpPr txBox="1"/>
            <p:nvPr/>
          </p:nvSpPr>
          <p:spPr>
            <a:xfrm>
              <a:off x="7338662" y="1708663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338662" y="2077995"/>
              <a:ext cx="4316309" cy="3107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>
                  <a:solidFill>
                    <a:srgbClr val="3F3F3F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, 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 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70675" y="2430542"/>
            <a:ext cx="4316309" cy="680058"/>
            <a:chOff x="7338662" y="1708663"/>
            <a:chExt cx="4316309" cy="680058"/>
          </a:xfrm>
        </p:grpSpPr>
        <p:sp>
          <p:nvSpPr>
            <p:cNvPr id="35" name="TextBox 34"/>
            <p:cNvSpPr txBox="1"/>
            <p:nvPr/>
          </p:nvSpPr>
          <p:spPr>
            <a:xfrm>
              <a:off x="9809678" y="1708663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338662" y="2077995"/>
              <a:ext cx="4316309" cy="3107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>
                  <a:solidFill>
                    <a:srgbClr val="3F3F3F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, 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 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64004" y="4073957"/>
            <a:ext cx="4316309" cy="680058"/>
            <a:chOff x="7338662" y="1708663"/>
            <a:chExt cx="4316309" cy="680058"/>
          </a:xfrm>
        </p:grpSpPr>
        <p:sp>
          <p:nvSpPr>
            <p:cNvPr id="38" name="TextBox 37"/>
            <p:cNvSpPr txBox="1"/>
            <p:nvPr/>
          </p:nvSpPr>
          <p:spPr>
            <a:xfrm>
              <a:off x="9809677" y="1708663"/>
              <a:ext cx="18421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338662" y="2077995"/>
              <a:ext cx="4316309" cy="3107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>
                  <a:solidFill>
                    <a:srgbClr val="3F3F3F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, 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cs typeface="+mn-ea"/>
                <a:sym typeface="+mn-lt"/>
              </a:rPr>
              <a:t>05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点击输入章节标题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KJ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设计专业的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设计服务达千次。自成立以来为各中小企业、白领、学生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vron 82"/>
          <p:cNvSpPr/>
          <p:nvPr/>
        </p:nvSpPr>
        <p:spPr>
          <a:xfrm>
            <a:off x="6141269" y="2473161"/>
            <a:ext cx="2149458" cy="2181051"/>
          </a:xfrm>
          <a:prstGeom prst="chevron">
            <a:avLst/>
          </a:prstGeom>
          <a:solidFill>
            <a:srgbClr val="C65885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1" name="Chevron 110"/>
          <p:cNvSpPr/>
          <p:nvPr/>
        </p:nvSpPr>
        <p:spPr>
          <a:xfrm rot="10800000" flipH="1">
            <a:off x="7779852" y="2740504"/>
            <a:ext cx="1515716" cy="1537996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Chevron 28"/>
          <p:cNvSpPr/>
          <p:nvPr/>
        </p:nvSpPr>
        <p:spPr>
          <a:xfrm flipH="1">
            <a:off x="3923537" y="2473161"/>
            <a:ext cx="2149458" cy="2181051"/>
          </a:xfrm>
          <a:prstGeom prst="chevron">
            <a:avLst/>
          </a:prstGeom>
          <a:solidFill>
            <a:srgbClr val="C65885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Chevron 29"/>
          <p:cNvSpPr/>
          <p:nvPr/>
        </p:nvSpPr>
        <p:spPr>
          <a:xfrm rot="10800000">
            <a:off x="2918697" y="2750663"/>
            <a:ext cx="1515716" cy="1537996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3" name="Group 157"/>
          <p:cNvGrpSpPr/>
          <p:nvPr/>
        </p:nvGrpSpPr>
        <p:grpSpPr>
          <a:xfrm>
            <a:off x="5190968" y="2621818"/>
            <a:ext cx="1794354" cy="1794354"/>
            <a:chOff x="3899266" y="1250711"/>
            <a:chExt cx="1032272" cy="103227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34" name="Diamond 33"/>
            <p:cNvSpPr/>
            <p:nvPr/>
          </p:nvSpPr>
          <p:spPr>
            <a:xfrm>
              <a:off x="3899266" y="1250711"/>
              <a:ext cx="1032272" cy="1032272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4298358" y="1613067"/>
              <a:ext cx="266942" cy="25241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359398" y="3319301"/>
            <a:ext cx="300468" cy="401211"/>
            <a:chOff x="754063" y="1211263"/>
            <a:chExt cx="269875" cy="360363"/>
          </a:xfrm>
          <a:solidFill>
            <a:schemeClr val="bg1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39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</p:grpSp>
      <p:sp>
        <p:nvSpPr>
          <p:cNvPr id="41" name="Freeform 72"/>
          <p:cNvSpPr>
            <a:spLocks noEditPoints="1"/>
          </p:cNvSpPr>
          <p:nvPr/>
        </p:nvSpPr>
        <p:spPr bwMode="auto">
          <a:xfrm>
            <a:off x="7351327" y="3294225"/>
            <a:ext cx="451369" cy="45136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>
              <a:cs typeface="+mn-ea"/>
              <a:sym typeface="+mn-lt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3246644" y="3391307"/>
            <a:ext cx="254934" cy="257200"/>
            <a:chOff x="0" y="2706688"/>
            <a:chExt cx="357188" cy="360363"/>
          </a:xfrm>
          <a:solidFill>
            <a:schemeClr val="bg1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43" name="Freeform 107"/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4" name="Rectangle 108"/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5" name="Rectangle 109"/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6" name="Rectangle 110"/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7" name="Rectangle 111"/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1" name="Rectangle 112"/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4" name="Rectangle 114"/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5" name="Rectangle 115"/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6" name="Rectangle 116"/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</p:grpSp>
      <p:sp>
        <p:nvSpPr>
          <p:cNvPr id="57" name="Freeform 153"/>
          <p:cNvSpPr>
            <a:spLocks noEditPoints="1"/>
          </p:cNvSpPr>
          <p:nvPr/>
        </p:nvSpPr>
        <p:spPr bwMode="auto">
          <a:xfrm>
            <a:off x="8725006" y="3374234"/>
            <a:ext cx="306787" cy="291346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31" name="TextBox 143"/>
          <p:cNvSpPr txBox="1"/>
          <p:nvPr/>
        </p:nvSpPr>
        <p:spPr>
          <a:xfrm>
            <a:off x="1779014" y="4747060"/>
            <a:ext cx="2336858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515" dirty="0">
                <a:cs typeface="+mn-ea"/>
                <a:sym typeface="+mn-lt"/>
              </a:rPr>
              <a:t>请替换文字内容</a:t>
            </a:r>
            <a:endParaRPr lang="en-US" altLang="zh-CN" sz="855" b="1" dirty="0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855" dirty="0"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55" dirty="0">
              <a:cs typeface="+mn-ea"/>
              <a:sym typeface="+mn-lt"/>
            </a:endParaRPr>
          </a:p>
        </p:txBody>
      </p:sp>
      <p:sp>
        <p:nvSpPr>
          <p:cNvPr id="32" name="TextBox 143"/>
          <p:cNvSpPr txBox="1"/>
          <p:nvPr/>
        </p:nvSpPr>
        <p:spPr>
          <a:xfrm>
            <a:off x="2661409" y="1444503"/>
            <a:ext cx="2336858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515" dirty="0">
                <a:cs typeface="+mn-ea"/>
                <a:sym typeface="+mn-lt"/>
              </a:rPr>
              <a:t>请替换文字内容</a:t>
            </a:r>
            <a:endParaRPr lang="en-US" altLang="zh-CN" sz="855" b="1" dirty="0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855" dirty="0"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55" dirty="0">
              <a:cs typeface="+mn-ea"/>
              <a:sym typeface="+mn-lt"/>
            </a:endParaRPr>
          </a:p>
        </p:txBody>
      </p:sp>
      <p:sp>
        <p:nvSpPr>
          <p:cNvPr id="36" name="TextBox 143"/>
          <p:cNvSpPr txBox="1"/>
          <p:nvPr/>
        </p:nvSpPr>
        <p:spPr>
          <a:xfrm>
            <a:off x="6964042" y="4747060"/>
            <a:ext cx="2336858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15" dirty="0">
                <a:cs typeface="+mn-ea"/>
                <a:sym typeface="+mn-lt"/>
              </a:rPr>
              <a:t>请替换文字内容</a:t>
            </a:r>
            <a:endParaRPr lang="en-US" altLang="zh-CN" sz="855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55" dirty="0"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55" dirty="0">
              <a:cs typeface="+mn-ea"/>
              <a:sym typeface="+mn-lt"/>
            </a:endParaRPr>
          </a:p>
        </p:txBody>
      </p:sp>
      <p:sp>
        <p:nvSpPr>
          <p:cNvPr id="37" name="TextBox 143"/>
          <p:cNvSpPr txBox="1"/>
          <p:nvPr/>
        </p:nvSpPr>
        <p:spPr>
          <a:xfrm>
            <a:off x="8359002" y="1444503"/>
            <a:ext cx="2336858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15" dirty="0">
                <a:cs typeface="+mn-ea"/>
                <a:sym typeface="+mn-lt"/>
              </a:rPr>
              <a:t>请替换文字内容</a:t>
            </a:r>
            <a:endParaRPr lang="en-US" altLang="zh-CN" sz="855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55" dirty="0"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55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111" grpId="0" animBg="1"/>
      <p:bldP spid="29" grpId="0" animBg="1"/>
      <p:bldP spid="30" grpId="0" animBg="1"/>
      <p:bldP spid="41" grpId="0" animBg="1"/>
      <p:bldP spid="57" grpId="0" animBg="1"/>
      <p:bldP spid="31" grpId="0"/>
      <p:bldP spid="32" grpId="0"/>
      <p:bldP spid="36" grpId="0"/>
      <p:bldP spid="3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312293" y="3782554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835446" y="4380787"/>
            <a:ext cx="1101735" cy="1101734"/>
          </a:xfrm>
          <a:prstGeom prst="ellipse">
            <a:avLst/>
          </a:prstGeom>
          <a:solidFill>
            <a:schemeClr val="accent2"/>
          </a:solidFill>
          <a:ln w="635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129566" y="2561541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5"/>
          </a:solidFill>
          <a:ln w="254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652719" y="2041925"/>
            <a:ext cx="1101735" cy="1101734"/>
          </a:xfrm>
          <a:prstGeom prst="ellipse">
            <a:avLst/>
          </a:prstGeom>
          <a:solidFill>
            <a:schemeClr val="accent5"/>
          </a:solidFill>
          <a:ln w="635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5951992" y="3782554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475145" y="4380787"/>
            <a:ext cx="1101735" cy="1101734"/>
          </a:xfrm>
          <a:prstGeom prst="ellipse">
            <a:avLst/>
          </a:prstGeom>
          <a:solidFill>
            <a:schemeClr val="accent1"/>
          </a:solidFill>
          <a:ln w="635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7765476" y="2561541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288629" y="2041925"/>
            <a:ext cx="1101735" cy="1101734"/>
          </a:xfrm>
          <a:prstGeom prst="ellipse">
            <a:avLst/>
          </a:prstGeom>
          <a:solidFill>
            <a:schemeClr val="accent3"/>
          </a:solidFill>
          <a:ln w="635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5" y="3762485"/>
            <a:ext cx="12205185" cy="82935"/>
          </a:xfrm>
          <a:prstGeom prst="rect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  <a:defRPr/>
            </a:pPr>
            <a:endParaRPr lang="en-US" sz="1705" kern="0" dirty="0"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2993113" y="4615544"/>
            <a:ext cx="786401" cy="675826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5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</a:p>
        </p:txBody>
      </p:sp>
      <p:sp>
        <p:nvSpPr>
          <p:cNvPr id="30" name="TextBox 29"/>
          <p:cNvSpPr txBox="1"/>
          <p:nvPr/>
        </p:nvSpPr>
        <p:spPr>
          <a:xfrm flipH="1">
            <a:off x="4810386" y="2276682"/>
            <a:ext cx="786401" cy="675826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5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8446296" y="2276682"/>
            <a:ext cx="786401" cy="675826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5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</a:p>
        </p:txBody>
      </p:sp>
      <p:sp>
        <p:nvSpPr>
          <p:cNvPr id="32" name="TextBox 31"/>
          <p:cNvSpPr txBox="1"/>
          <p:nvPr/>
        </p:nvSpPr>
        <p:spPr>
          <a:xfrm flipH="1">
            <a:off x="6632811" y="4615544"/>
            <a:ext cx="786401" cy="675826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5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</a:p>
        </p:txBody>
      </p:sp>
      <p:sp>
        <p:nvSpPr>
          <p:cNvPr id="33" name="TextBox 23"/>
          <p:cNvSpPr txBox="1"/>
          <p:nvPr/>
        </p:nvSpPr>
        <p:spPr>
          <a:xfrm>
            <a:off x="1461035" y="2421593"/>
            <a:ext cx="2447750" cy="101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40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1461035" y="2038658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5" name="TextBox 23"/>
          <p:cNvSpPr txBox="1"/>
          <p:nvPr/>
        </p:nvSpPr>
        <p:spPr>
          <a:xfrm>
            <a:off x="4212683" y="5486709"/>
            <a:ext cx="2447750" cy="101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40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4212683" y="5103774"/>
            <a:ext cx="1542410" cy="325795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5998546" y="1463099"/>
            <a:ext cx="2447750" cy="101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40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5998546" y="1080164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8179803" y="5486709"/>
            <a:ext cx="2447750" cy="101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40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8179803" y="5103774"/>
            <a:ext cx="1542410" cy="325795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04"/>
          <p:cNvGrpSpPr/>
          <p:nvPr/>
        </p:nvGrpSpPr>
        <p:grpSpPr>
          <a:xfrm>
            <a:off x="5413257" y="1722144"/>
            <a:ext cx="1338700" cy="1338700"/>
            <a:chOff x="5286041" y="1769387"/>
            <a:chExt cx="1619915" cy="1619915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6" name="Oval 65"/>
            <p:cNvSpPr/>
            <p:nvPr/>
          </p:nvSpPr>
          <p:spPr>
            <a:xfrm>
              <a:off x="5286041" y="1769387"/>
              <a:ext cx="1619915" cy="1619915"/>
            </a:xfrm>
            <a:prstGeom prst="ellipse">
              <a:avLst/>
            </a:prstGeom>
            <a:solidFill>
              <a:schemeClr val="accent3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705">
                <a:cs typeface="+mn-ea"/>
                <a:sym typeface="+mn-lt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5754618" y="2290827"/>
              <a:ext cx="681009" cy="572931"/>
              <a:chOff x="5368132" y="2625725"/>
              <a:chExt cx="465138" cy="391319"/>
            </a:xfrm>
            <a:solidFill>
              <a:schemeClr val="accent3"/>
            </a:solidFill>
          </p:grpSpPr>
          <p:sp>
            <p:nvSpPr>
              <p:cNvPr id="7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3297928" y="2806096"/>
            <a:ext cx="1338700" cy="1338700"/>
            <a:chOff x="3171077" y="1769386"/>
            <a:chExt cx="1619915" cy="1619915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8" name="Oval 67"/>
            <p:cNvSpPr/>
            <p:nvPr/>
          </p:nvSpPr>
          <p:spPr>
            <a:xfrm>
              <a:off x="3171077" y="1769386"/>
              <a:ext cx="1619915" cy="1619915"/>
            </a:xfrm>
            <a:prstGeom prst="ellipse">
              <a:avLst/>
            </a:prstGeom>
            <a:solidFill>
              <a:schemeClr val="accent2"/>
            </a:solidFill>
            <a:ln w="444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705">
                <a:cs typeface="+mn-ea"/>
                <a:sym typeface="+mn-lt"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3672013" y="2245786"/>
              <a:ext cx="618042" cy="618042"/>
              <a:chOff x="4439444" y="1652588"/>
              <a:chExt cx="464344" cy="464344"/>
            </a:xfrm>
            <a:solidFill>
              <a:schemeClr val="accent2"/>
            </a:solidFill>
          </p:grpSpPr>
          <p:sp>
            <p:nvSpPr>
              <p:cNvPr id="76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7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8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7528586" y="2806097"/>
            <a:ext cx="1338700" cy="1338700"/>
            <a:chOff x="7401005" y="1769387"/>
            <a:chExt cx="1619915" cy="1619915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7" name="Oval 66"/>
            <p:cNvSpPr/>
            <p:nvPr/>
          </p:nvSpPr>
          <p:spPr>
            <a:xfrm>
              <a:off x="7401005" y="1769387"/>
              <a:ext cx="1619915" cy="1619915"/>
            </a:xfrm>
            <a:prstGeom prst="ellipse">
              <a:avLst/>
            </a:prstGeom>
            <a:solidFill>
              <a:srgbClr val="00B0F0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705">
                <a:cs typeface="+mn-ea"/>
                <a:sym typeface="+mn-lt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7930034" y="2313880"/>
              <a:ext cx="561856" cy="562817"/>
              <a:chOff x="9145588" y="4435475"/>
              <a:chExt cx="464344" cy="465138"/>
            </a:xfrm>
            <a:solidFill>
              <a:schemeClr val="accent4"/>
            </a:solidFill>
          </p:grpSpPr>
          <p:sp>
            <p:nvSpPr>
              <p:cNvPr id="8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1182600" y="1778973"/>
            <a:ext cx="1338700" cy="1338700"/>
            <a:chOff x="1056113" y="1769387"/>
            <a:chExt cx="1619915" cy="1619915"/>
          </a:xfrm>
          <a:solidFill>
            <a:srgbClr val="00B0F0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9" name="Oval 68"/>
            <p:cNvSpPr/>
            <p:nvPr/>
          </p:nvSpPr>
          <p:spPr>
            <a:xfrm>
              <a:off x="1056113" y="1769387"/>
              <a:ext cx="1619915" cy="1619915"/>
            </a:xfrm>
            <a:prstGeom prst="ellipse">
              <a:avLst/>
            </a:prstGeom>
            <a:solidFill>
              <a:schemeClr val="accent1"/>
            </a:solidFill>
            <a:ln w="444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705">
                <a:cs typeface="+mn-ea"/>
                <a:sym typeface="+mn-lt"/>
              </a:endParaRPr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1557049" y="2272825"/>
              <a:ext cx="618042" cy="618042"/>
              <a:chOff x="4439443" y="2582069"/>
              <a:chExt cx="464344" cy="464344"/>
            </a:xfrm>
            <a:grpFill/>
          </p:grpSpPr>
          <p:sp>
            <p:nvSpPr>
              <p:cNvPr id="90" name="AutoShape 123"/>
              <p:cNvSpPr/>
              <p:nvPr/>
            </p:nvSpPr>
            <p:spPr bwMode="auto">
              <a:xfrm>
                <a:off x="4439443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1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2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7" name="Group 106"/>
          <p:cNvGrpSpPr/>
          <p:nvPr/>
        </p:nvGrpSpPr>
        <p:grpSpPr>
          <a:xfrm>
            <a:off x="9643915" y="1722144"/>
            <a:ext cx="1338700" cy="1338700"/>
            <a:chOff x="9515969" y="1769387"/>
            <a:chExt cx="1619915" cy="1619915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70" name="Oval 69"/>
            <p:cNvSpPr/>
            <p:nvPr/>
          </p:nvSpPr>
          <p:spPr>
            <a:xfrm>
              <a:off x="9515969" y="1769387"/>
              <a:ext cx="1619915" cy="1619915"/>
            </a:xfrm>
            <a:prstGeom prst="ellipse">
              <a:avLst/>
            </a:prstGeom>
            <a:solidFill>
              <a:schemeClr val="accent5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705">
                <a:cs typeface="+mn-ea"/>
                <a:sym typeface="+mn-lt"/>
              </a:endParaRPr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10044998" y="2300063"/>
              <a:ext cx="561856" cy="562817"/>
              <a:chOff x="7287419" y="3505994"/>
              <a:chExt cx="464344" cy="465138"/>
            </a:xfrm>
            <a:solidFill>
              <a:schemeClr val="accent5"/>
            </a:solidFill>
          </p:grpSpPr>
          <p:sp>
            <p:nvSpPr>
              <p:cNvPr id="94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5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6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7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8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9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TextBox 23"/>
          <p:cNvSpPr txBox="1"/>
          <p:nvPr/>
        </p:nvSpPr>
        <p:spPr>
          <a:xfrm>
            <a:off x="769960" y="3851054"/>
            <a:ext cx="22379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769959" y="3468119"/>
            <a:ext cx="1800493" cy="369332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8" name="TextBox 23"/>
          <p:cNvSpPr txBox="1"/>
          <p:nvPr/>
        </p:nvSpPr>
        <p:spPr>
          <a:xfrm>
            <a:off x="2943962" y="4705134"/>
            <a:ext cx="22379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2943962" y="432219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0" name="TextBox 23"/>
          <p:cNvSpPr txBox="1"/>
          <p:nvPr/>
        </p:nvSpPr>
        <p:spPr>
          <a:xfrm>
            <a:off x="5132227" y="3929499"/>
            <a:ext cx="22379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5132226" y="3546564"/>
            <a:ext cx="1800493" cy="369332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2" name="TextBox 23"/>
          <p:cNvSpPr txBox="1"/>
          <p:nvPr/>
        </p:nvSpPr>
        <p:spPr>
          <a:xfrm>
            <a:off x="9697332" y="3811813"/>
            <a:ext cx="22379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9697331" y="3428878"/>
            <a:ext cx="1800493" cy="369332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4" name="TextBox 23"/>
          <p:cNvSpPr txBox="1"/>
          <p:nvPr/>
        </p:nvSpPr>
        <p:spPr>
          <a:xfrm>
            <a:off x="7470464" y="4787728"/>
            <a:ext cx="22379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5" name="TextBox 24"/>
          <p:cNvSpPr txBox="1"/>
          <p:nvPr/>
        </p:nvSpPr>
        <p:spPr>
          <a:xfrm>
            <a:off x="7470463" y="440479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832419" y="1081336"/>
            <a:ext cx="4720516" cy="5776664"/>
            <a:chOff x="6879858" y="429930"/>
            <a:chExt cx="5192568" cy="6354330"/>
          </a:xfrm>
          <a:effectLst>
            <a:outerShdw blurRad="279400" dist="279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Freeform 5"/>
            <p:cNvSpPr/>
            <p:nvPr/>
          </p:nvSpPr>
          <p:spPr bwMode="auto">
            <a:xfrm>
              <a:off x="6879858" y="429930"/>
              <a:ext cx="5192568" cy="6354330"/>
            </a:xfrm>
            <a:custGeom>
              <a:avLst/>
              <a:gdLst>
                <a:gd name="T0" fmla="*/ 1412 w 1646"/>
                <a:gd name="T1" fmla="*/ 1674 h 2015"/>
                <a:gd name="T2" fmla="*/ 1372 w 1646"/>
                <a:gd name="T3" fmla="*/ 1163 h 2015"/>
                <a:gd name="T4" fmla="*/ 1439 w 1646"/>
                <a:gd name="T5" fmla="*/ 1075 h 2015"/>
                <a:gd name="T6" fmla="*/ 1536 w 1646"/>
                <a:gd name="T7" fmla="*/ 808 h 2015"/>
                <a:gd name="T8" fmla="*/ 1247 w 1646"/>
                <a:gd name="T9" fmla="*/ 156 h 2015"/>
                <a:gd name="T10" fmla="*/ 493 w 1646"/>
                <a:gd name="T11" fmla="*/ 100 h 2015"/>
                <a:gd name="T12" fmla="*/ 398 w 1646"/>
                <a:gd name="T13" fmla="*/ 157 h 2015"/>
                <a:gd name="T14" fmla="*/ 163 w 1646"/>
                <a:gd name="T15" fmla="*/ 524 h 2015"/>
                <a:gd name="T16" fmla="*/ 126 w 1646"/>
                <a:gd name="T17" fmla="*/ 617 h 2015"/>
                <a:gd name="T18" fmla="*/ 134 w 1646"/>
                <a:gd name="T19" fmla="*/ 682 h 2015"/>
                <a:gd name="T20" fmla="*/ 133 w 1646"/>
                <a:gd name="T21" fmla="*/ 749 h 2015"/>
                <a:gd name="T22" fmla="*/ 20 w 1646"/>
                <a:gd name="T23" fmla="*/ 977 h 2015"/>
                <a:gd name="T24" fmla="*/ 1 w 1646"/>
                <a:gd name="T25" fmla="*/ 1022 h 2015"/>
                <a:gd name="T26" fmla="*/ 35 w 1646"/>
                <a:gd name="T27" fmla="*/ 1079 h 2015"/>
                <a:gd name="T28" fmla="*/ 89 w 1646"/>
                <a:gd name="T29" fmla="*/ 1092 h 2015"/>
                <a:gd name="T30" fmla="*/ 103 w 1646"/>
                <a:gd name="T31" fmla="*/ 1178 h 2015"/>
                <a:gd name="T32" fmla="*/ 88 w 1646"/>
                <a:gd name="T33" fmla="*/ 1208 h 2015"/>
                <a:gd name="T34" fmla="*/ 113 w 1646"/>
                <a:gd name="T35" fmla="*/ 1250 h 2015"/>
                <a:gd name="T36" fmla="*/ 141 w 1646"/>
                <a:gd name="T37" fmla="*/ 1260 h 2015"/>
                <a:gd name="T38" fmla="*/ 118 w 1646"/>
                <a:gd name="T39" fmla="*/ 1278 h 2015"/>
                <a:gd name="T40" fmla="*/ 136 w 1646"/>
                <a:gd name="T41" fmla="*/ 1339 h 2015"/>
                <a:gd name="T42" fmla="*/ 151 w 1646"/>
                <a:gd name="T43" fmla="*/ 1373 h 2015"/>
                <a:gd name="T44" fmla="*/ 139 w 1646"/>
                <a:gd name="T45" fmla="*/ 1432 h 2015"/>
                <a:gd name="T46" fmla="*/ 215 w 1646"/>
                <a:gd name="T47" fmla="*/ 1540 h 2015"/>
                <a:gd name="T48" fmla="*/ 436 w 1646"/>
                <a:gd name="T49" fmla="*/ 1546 h 2015"/>
                <a:gd name="T50" fmla="*/ 541 w 1646"/>
                <a:gd name="T51" fmla="*/ 1617 h 2015"/>
                <a:gd name="T52" fmla="*/ 560 w 1646"/>
                <a:gd name="T53" fmla="*/ 1684 h 2015"/>
                <a:gd name="T54" fmla="*/ 644 w 1646"/>
                <a:gd name="T55" fmla="*/ 1879 h 2015"/>
                <a:gd name="T56" fmla="*/ 607 w 1646"/>
                <a:gd name="T57" fmla="*/ 2015 h 2015"/>
                <a:gd name="T58" fmla="*/ 1646 w 1646"/>
                <a:gd name="T59" fmla="*/ 2015 h 2015"/>
                <a:gd name="T60" fmla="*/ 1412 w 1646"/>
                <a:gd name="T61" fmla="*/ 1674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46" h="2015">
                  <a:moveTo>
                    <a:pt x="1412" y="1674"/>
                  </a:moveTo>
                  <a:cubicBezTo>
                    <a:pt x="1287" y="1534"/>
                    <a:pt x="1265" y="1326"/>
                    <a:pt x="1372" y="1163"/>
                  </a:cubicBezTo>
                  <a:cubicBezTo>
                    <a:pt x="1391" y="1135"/>
                    <a:pt x="1413" y="1106"/>
                    <a:pt x="1439" y="1075"/>
                  </a:cubicBezTo>
                  <a:cubicBezTo>
                    <a:pt x="1499" y="1000"/>
                    <a:pt x="1530" y="907"/>
                    <a:pt x="1536" y="808"/>
                  </a:cubicBezTo>
                  <a:cubicBezTo>
                    <a:pt x="1551" y="579"/>
                    <a:pt x="1439" y="291"/>
                    <a:pt x="1247" y="156"/>
                  </a:cubicBezTo>
                  <a:cubicBezTo>
                    <a:pt x="1032" y="18"/>
                    <a:pt x="744" y="0"/>
                    <a:pt x="493" y="100"/>
                  </a:cubicBezTo>
                  <a:cubicBezTo>
                    <a:pt x="460" y="116"/>
                    <a:pt x="429" y="135"/>
                    <a:pt x="398" y="157"/>
                  </a:cubicBezTo>
                  <a:cubicBezTo>
                    <a:pt x="258" y="258"/>
                    <a:pt x="224" y="369"/>
                    <a:pt x="163" y="524"/>
                  </a:cubicBezTo>
                  <a:cubicBezTo>
                    <a:pt x="151" y="554"/>
                    <a:pt x="133" y="585"/>
                    <a:pt x="126" y="617"/>
                  </a:cubicBezTo>
                  <a:cubicBezTo>
                    <a:pt x="119" y="652"/>
                    <a:pt x="127" y="664"/>
                    <a:pt x="134" y="682"/>
                  </a:cubicBezTo>
                  <a:cubicBezTo>
                    <a:pt x="145" y="707"/>
                    <a:pt x="144" y="723"/>
                    <a:pt x="133" y="749"/>
                  </a:cubicBezTo>
                  <a:cubicBezTo>
                    <a:pt x="97" y="826"/>
                    <a:pt x="65" y="904"/>
                    <a:pt x="20" y="977"/>
                  </a:cubicBezTo>
                  <a:cubicBezTo>
                    <a:pt x="12" y="989"/>
                    <a:pt x="2" y="1005"/>
                    <a:pt x="1" y="1022"/>
                  </a:cubicBezTo>
                  <a:cubicBezTo>
                    <a:pt x="0" y="1046"/>
                    <a:pt x="11" y="1070"/>
                    <a:pt x="35" y="1079"/>
                  </a:cubicBezTo>
                  <a:cubicBezTo>
                    <a:pt x="52" y="1085"/>
                    <a:pt x="71" y="1083"/>
                    <a:pt x="89" y="1092"/>
                  </a:cubicBezTo>
                  <a:cubicBezTo>
                    <a:pt x="130" y="1112"/>
                    <a:pt x="124" y="1148"/>
                    <a:pt x="103" y="1178"/>
                  </a:cubicBezTo>
                  <a:cubicBezTo>
                    <a:pt x="96" y="1189"/>
                    <a:pt x="89" y="1199"/>
                    <a:pt x="88" y="1208"/>
                  </a:cubicBezTo>
                  <a:cubicBezTo>
                    <a:pt x="85" y="1225"/>
                    <a:pt x="90" y="1240"/>
                    <a:pt x="113" y="1250"/>
                  </a:cubicBezTo>
                  <a:cubicBezTo>
                    <a:pt x="120" y="1254"/>
                    <a:pt x="130" y="1257"/>
                    <a:pt x="141" y="1260"/>
                  </a:cubicBezTo>
                  <a:cubicBezTo>
                    <a:pt x="131" y="1266"/>
                    <a:pt x="123" y="1272"/>
                    <a:pt x="118" y="1278"/>
                  </a:cubicBezTo>
                  <a:cubicBezTo>
                    <a:pt x="94" y="1302"/>
                    <a:pt x="114" y="1325"/>
                    <a:pt x="136" y="1339"/>
                  </a:cubicBezTo>
                  <a:cubicBezTo>
                    <a:pt x="150" y="1348"/>
                    <a:pt x="159" y="1356"/>
                    <a:pt x="151" y="1373"/>
                  </a:cubicBezTo>
                  <a:cubicBezTo>
                    <a:pt x="142" y="1393"/>
                    <a:pt x="139" y="1413"/>
                    <a:pt x="139" y="1432"/>
                  </a:cubicBezTo>
                  <a:cubicBezTo>
                    <a:pt x="140" y="1481"/>
                    <a:pt x="166" y="1527"/>
                    <a:pt x="215" y="1540"/>
                  </a:cubicBezTo>
                  <a:cubicBezTo>
                    <a:pt x="277" y="1556"/>
                    <a:pt x="371" y="1542"/>
                    <a:pt x="436" y="1546"/>
                  </a:cubicBezTo>
                  <a:cubicBezTo>
                    <a:pt x="483" y="1550"/>
                    <a:pt x="520" y="1567"/>
                    <a:pt x="541" y="1617"/>
                  </a:cubicBezTo>
                  <a:cubicBezTo>
                    <a:pt x="550" y="1639"/>
                    <a:pt x="555" y="1661"/>
                    <a:pt x="560" y="1684"/>
                  </a:cubicBezTo>
                  <a:cubicBezTo>
                    <a:pt x="577" y="1767"/>
                    <a:pt x="616" y="1806"/>
                    <a:pt x="644" y="1879"/>
                  </a:cubicBezTo>
                  <a:cubicBezTo>
                    <a:pt x="660" y="1920"/>
                    <a:pt x="660" y="1966"/>
                    <a:pt x="607" y="2015"/>
                  </a:cubicBezTo>
                  <a:cubicBezTo>
                    <a:pt x="1646" y="2015"/>
                    <a:pt x="1646" y="2015"/>
                    <a:pt x="1646" y="2015"/>
                  </a:cubicBezTo>
                  <a:cubicBezTo>
                    <a:pt x="1600" y="1886"/>
                    <a:pt x="1527" y="1803"/>
                    <a:pt x="1412" y="16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879858" y="546828"/>
              <a:ext cx="2561648" cy="6237432"/>
            </a:xfrm>
            <a:custGeom>
              <a:avLst/>
              <a:gdLst>
                <a:gd name="T0" fmla="*/ 812 w 812"/>
                <a:gd name="T1" fmla="*/ 0 h 1978"/>
                <a:gd name="T2" fmla="*/ 493 w 812"/>
                <a:gd name="T3" fmla="*/ 63 h 1978"/>
                <a:gd name="T4" fmla="*/ 398 w 812"/>
                <a:gd name="T5" fmla="*/ 120 h 1978"/>
                <a:gd name="T6" fmla="*/ 163 w 812"/>
                <a:gd name="T7" fmla="*/ 487 h 1978"/>
                <a:gd name="T8" fmla="*/ 126 w 812"/>
                <a:gd name="T9" fmla="*/ 580 h 1978"/>
                <a:gd name="T10" fmla="*/ 134 w 812"/>
                <a:gd name="T11" fmla="*/ 645 h 1978"/>
                <a:gd name="T12" fmla="*/ 133 w 812"/>
                <a:gd name="T13" fmla="*/ 712 h 1978"/>
                <a:gd name="T14" fmla="*/ 20 w 812"/>
                <a:gd name="T15" fmla="*/ 940 h 1978"/>
                <a:gd name="T16" fmla="*/ 1 w 812"/>
                <a:gd name="T17" fmla="*/ 985 h 1978"/>
                <a:gd name="T18" fmla="*/ 35 w 812"/>
                <a:gd name="T19" fmla="*/ 1042 h 1978"/>
                <a:gd name="T20" fmla="*/ 89 w 812"/>
                <a:gd name="T21" fmla="*/ 1055 h 1978"/>
                <a:gd name="T22" fmla="*/ 103 w 812"/>
                <a:gd name="T23" fmla="*/ 1141 h 1978"/>
                <a:gd name="T24" fmla="*/ 88 w 812"/>
                <a:gd name="T25" fmla="*/ 1171 h 1978"/>
                <a:gd name="T26" fmla="*/ 113 w 812"/>
                <a:gd name="T27" fmla="*/ 1213 h 1978"/>
                <a:gd name="T28" fmla="*/ 141 w 812"/>
                <a:gd name="T29" fmla="*/ 1223 h 1978"/>
                <a:gd name="T30" fmla="*/ 118 w 812"/>
                <a:gd name="T31" fmla="*/ 1241 h 1978"/>
                <a:gd name="T32" fmla="*/ 136 w 812"/>
                <a:gd name="T33" fmla="*/ 1302 h 1978"/>
                <a:gd name="T34" fmla="*/ 151 w 812"/>
                <a:gd name="T35" fmla="*/ 1336 h 1978"/>
                <a:gd name="T36" fmla="*/ 139 w 812"/>
                <a:gd name="T37" fmla="*/ 1395 h 1978"/>
                <a:gd name="T38" fmla="*/ 215 w 812"/>
                <a:gd name="T39" fmla="*/ 1503 h 1978"/>
                <a:gd name="T40" fmla="*/ 436 w 812"/>
                <a:gd name="T41" fmla="*/ 1509 h 1978"/>
                <a:gd name="T42" fmla="*/ 541 w 812"/>
                <a:gd name="T43" fmla="*/ 1580 h 1978"/>
                <a:gd name="T44" fmla="*/ 560 w 812"/>
                <a:gd name="T45" fmla="*/ 1647 h 1978"/>
                <a:gd name="T46" fmla="*/ 644 w 812"/>
                <a:gd name="T47" fmla="*/ 1842 h 1978"/>
                <a:gd name="T48" fmla="*/ 607 w 812"/>
                <a:gd name="T49" fmla="*/ 1978 h 1978"/>
                <a:gd name="T50" fmla="*/ 812 w 812"/>
                <a:gd name="T51" fmla="*/ 1978 h 1978"/>
                <a:gd name="T52" fmla="*/ 812 w 812"/>
                <a:gd name="T53" fmla="*/ 0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2" h="1978">
                  <a:moveTo>
                    <a:pt x="812" y="0"/>
                  </a:moveTo>
                  <a:cubicBezTo>
                    <a:pt x="704" y="1"/>
                    <a:pt x="596" y="22"/>
                    <a:pt x="493" y="63"/>
                  </a:cubicBezTo>
                  <a:cubicBezTo>
                    <a:pt x="460" y="79"/>
                    <a:pt x="429" y="98"/>
                    <a:pt x="398" y="120"/>
                  </a:cubicBezTo>
                  <a:cubicBezTo>
                    <a:pt x="258" y="221"/>
                    <a:pt x="224" y="332"/>
                    <a:pt x="163" y="487"/>
                  </a:cubicBezTo>
                  <a:cubicBezTo>
                    <a:pt x="151" y="517"/>
                    <a:pt x="133" y="548"/>
                    <a:pt x="126" y="580"/>
                  </a:cubicBezTo>
                  <a:cubicBezTo>
                    <a:pt x="119" y="615"/>
                    <a:pt x="127" y="627"/>
                    <a:pt x="134" y="645"/>
                  </a:cubicBezTo>
                  <a:cubicBezTo>
                    <a:pt x="145" y="670"/>
                    <a:pt x="144" y="686"/>
                    <a:pt x="133" y="712"/>
                  </a:cubicBezTo>
                  <a:cubicBezTo>
                    <a:pt x="97" y="789"/>
                    <a:pt x="65" y="867"/>
                    <a:pt x="20" y="940"/>
                  </a:cubicBezTo>
                  <a:cubicBezTo>
                    <a:pt x="12" y="952"/>
                    <a:pt x="2" y="968"/>
                    <a:pt x="1" y="985"/>
                  </a:cubicBezTo>
                  <a:cubicBezTo>
                    <a:pt x="0" y="1009"/>
                    <a:pt x="11" y="1033"/>
                    <a:pt x="35" y="1042"/>
                  </a:cubicBezTo>
                  <a:cubicBezTo>
                    <a:pt x="52" y="1048"/>
                    <a:pt x="71" y="1046"/>
                    <a:pt x="89" y="1055"/>
                  </a:cubicBezTo>
                  <a:cubicBezTo>
                    <a:pt x="130" y="1075"/>
                    <a:pt x="124" y="1111"/>
                    <a:pt x="103" y="1141"/>
                  </a:cubicBezTo>
                  <a:cubicBezTo>
                    <a:pt x="96" y="1152"/>
                    <a:pt x="89" y="1162"/>
                    <a:pt x="88" y="1171"/>
                  </a:cubicBezTo>
                  <a:cubicBezTo>
                    <a:pt x="85" y="1188"/>
                    <a:pt x="90" y="1203"/>
                    <a:pt x="113" y="1213"/>
                  </a:cubicBezTo>
                  <a:cubicBezTo>
                    <a:pt x="120" y="1217"/>
                    <a:pt x="130" y="1220"/>
                    <a:pt x="141" y="1223"/>
                  </a:cubicBezTo>
                  <a:cubicBezTo>
                    <a:pt x="131" y="1229"/>
                    <a:pt x="123" y="1235"/>
                    <a:pt x="118" y="1241"/>
                  </a:cubicBezTo>
                  <a:cubicBezTo>
                    <a:pt x="94" y="1265"/>
                    <a:pt x="114" y="1288"/>
                    <a:pt x="136" y="1302"/>
                  </a:cubicBezTo>
                  <a:cubicBezTo>
                    <a:pt x="150" y="1311"/>
                    <a:pt x="159" y="1319"/>
                    <a:pt x="151" y="1336"/>
                  </a:cubicBezTo>
                  <a:cubicBezTo>
                    <a:pt x="142" y="1356"/>
                    <a:pt x="139" y="1376"/>
                    <a:pt x="139" y="1395"/>
                  </a:cubicBezTo>
                  <a:cubicBezTo>
                    <a:pt x="140" y="1444"/>
                    <a:pt x="166" y="1490"/>
                    <a:pt x="215" y="1503"/>
                  </a:cubicBezTo>
                  <a:cubicBezTo>
                    <a:pt x="277" y="1519"/>
                    <a:pt x="371" y="1505"/>
                    <a:pt x="436" y="1509"/>
                  </a:cubicBezTo>
                  <a:cubicBezTo>
                    <a:pt x="483" y="1513"/>
                    <a:pt x="520" y="1530"/>
                    <a:pt x="541" y="1580"/>
                  </a:cubicBezTo>
                  <a:cubicBezTo>
                    <a:pt x="550" y="1602"/>
                    <a:pt x="555" y="1624"/>
                    <a:pt x="560" y="1647"/>
                  </a:cubicBezTo>
                  <a:cubicBezTo>
                    <a:pt x="577" y="1730"/>
                    <a:pt x="616" y="1769"/>
                    <a:pt x="644" y="1842"/>
                  </a:cubicBezTo>
                  <a:cubicBezTo>
                    <a:pt x="660" y="1883"/>
                    <a:pt x="660" y="1929"/>
                    <a:pt x="607" y="1978"/>
                  </a:cubicBezTo>
                  <a:cubicBezTo>
                    <a:pt x="812" y="1978"/>
                    <a:pt x="812" y="1978"/>
                    <a:pt x="812" y="1978"/>
                  </a:cubicBezTo>
                  <a:cubicBezTo>
                    <a:pt x="812" y="0"/>
                    <a:pt x="812" y="0"/>
                    <a:pt x="812" y="0"/>
                  </a:cubicBezTo>
                  <a:close/>
                </a:path>
              </a:pathLst>
            </a:custGeom>
            <a:solidFill>
              <a:srgbClr val="C658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040052" y="429930"/>
              <a:ext cx="4732193" cy="2908012"/>
            </a:xfrm>
            <a:custGeom>
              <a:avLst/>
              <a:gdLst>
                <a:gd name="T0" fmla="*/ 1466 w 1500"/>
                <a:gd name="T1" fmla="*/ 922 h 922"/>
                <a:gd name="T2" fmla="*/ 1485 w 1500"/>
                <a:gd name="T3" fmla="*/ 808 h 922"/>
                <a:gd name="T4" fmla="*/ 1196 w 1500"/>
                <a:gd name="T5" fmla="*/ 156 h 922"/>
                <a:gd name="T6" fmla="*/ 442 w 1500"/>
                <a:gd name="T7" fmla="*/ 100 h 922"/>
                <a:gd name="T8" fmla="*/ 347 w 1500"/>
                <a:gd name="T9" fmla="*/ 157 h 922"/>
                <a:gd name="T10" fmla="*/ 112 w 1500"/>
                <a:gd name="T11" fmla="*/ 524 h 922"/>
                <a:gd name="T12" fmla="*/ 75 w 1500"/>
                <a:gd name="T13" fmla="*/ 617 h 922"/>
                <a:gd name="T14" fmla="*/ 83 w 1500"/>
                <a:gd name="T15" fmla="*/ 682 h 922"/>
                <a:gd name="T16" fmla="*/ 82 w 1500"/>
                <a:gd name="T17" fmla="*/ 749 h 922"/>
                <a:gd name="T18" fmla="*/ 0 w 1500"/>
                <a:gd name="T19" fmla="*/ 922 h 922"/>
                <a:gd name="T20" fmla="*/ 1466 w 1500"/>
                <a:gd name="T21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0" h="922">
                  <a:moveTo>
                    <a:pt x="1466" y="922"/>
                  </a:moveTo>
                  <a:cubicBezTo>
                    <a:pt x="1476" y="885"/>
                    <a:pt x="1483" y="847"/>
                    <a:pt x="1485" y="808"/>
                  </a:cubicBezTo>
                  <a:cubicBezTo>
                    <a:pt x="1500" y="579"/>
                    <a:pt x="1388" y="291"/>
                    <a:pt x="1196" y="156"/>
                  </a:cubicBezTo>
                  <a:cubicBezTo>
                    <a:pt x="981" y="18"/>
                    <a:pt x="693" y="0"/>
                    <a:pt x="442" y="100"/>
                  </a:cubicBezTo>
                  <a:cubicBezTo>
                    <a:pt x="409" y="116"/>
                    <a:pt x="378" y="135"/>
                    <a:pt x="347" y="157"/>
                  </a:cubicBezTo>
                  <a:cubicBezTo>
                    <a:pt x="207" y="258"/>
                    <a:pt x="173" y="369"/>
                    <a:pt x="112" y="524"/>
                  </a:cubicBezTo>
                  <a:cubicBezTo>
                    <a:pt x="100" y="554"/>
                    <a:pt x="82" y="585"/>
                    <a:pt x="75" y="617"/>
                  </a:cubicBezTo>
                  <a:cubicBezTo>
                    <a:pt x="68" y="652"/>
                    <a:pt x="76" y="664"/>
                    <a:pt x="83" y="682"/>
                  </a:cubicBezTo>
                  <a:cubicBezTo>
                    <a:pt x="94" y="707"/>
                    <a:pt x="93" y="723"/>
                    <a:pt x="82" y="749"/>
                  </a:cubicBezTo>
                  <a:cubicBezTo>
                    <a:pt x="55" y="807"/>
                    <a:pt x="30" y="866"/>
                    <a:pt x="0" y="922"/>
                  </a:cubicBezTo>
                  <a:cubicBezTo>
                    <a:pt x="1466" y="922"/>
                    <a:pt x="1466" y="922"/>
                    <a:pt x="1466" y="9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7040052" y="546828"/>
              <a:ext cx="2401454" cy="2791114"/>
            </a:xfrm>
            <a:custGeom>
              <a:avLst/>
              <a:gdLst>
                <a:gd name="T0" fmla="*/ 761 w 761"/>
                <a:gd name="T1" fmla="*/ 0 h 885"/>
                <a:gd name="T2" fmla="*/ 442 w 761"/>
                <a:gd name="T3" fmla="*/ 63 h 885"/>
                <a:gd name="T4" fmla="*/ 347 w 761"/>
                <a:gd name="T5" fmla="*/ 120 h 885"/>
                <a:gd name="T6" fmla="*/ 112 w 761"/>
                <a:gd name="T7" fmla="*/ 487 h 885"/>
                <a:gd name="T8" fmla="*/ 75 w 761"/>
                <a:gd name="T9" fmla="*/ 580 h 885"/>
                <a:gd name="T10" fmla="*/ 83 w 761"/>
                <a:gd name="T11" fmla="*/ 645 h 885"/>
                <a:gd name="T12" fmla="*/ 82 w 761"/>
                <a:gd name="T13" fmla="*/ 712 h 885"/>
                <a:gd name="T14" fmla="*/ 0 w 761"/>
                <a:gd name="T15" fmla="*/ 885 h 885"/>
                <a:gd name="T16" fmla="*/ 761 w 761"/>
                <a:gd name="T17" fmla="*/ 885 h 885"/>
                <a:gd name="T18" fmla="*/ 761 w 761"/>
                <a:gd name="T19" fmla="*/ 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1" h="885">
                  <a:moveTo>
                    <a:pt x="761" y="0"/>
                  </a:moveTo>
                  <a:cubicBezTo>
                    <a:pt x="653" y="1"/>
                    <a:pt x="545" y="22"/>
                    <a:pt x="442" y="63"/>
                  </a:cubicBezTo>
                  <a:cubicBezTo>
                    <a:pt x="409" y="79"/>
                    <a:pt x="378" y="98"/>
                    <a:pt x="347" y="120"/>
                  </a:cubicBezTo>
                  <a:cubicBezTo>
                    <a:pt x="207" y="221"/>
                    <a:pt x="173" y="332"/>
                    <a:pt x="112" y="487"/>
                  </a:cubicBezTo>
                  <a:cubicBezTo>
                    <a:pt x="100" y="517"/>
                    <a:pt x="82" y="548"/>
                    <a:pt x="75" y="580"/>
                  </a:cubicBezTo>
                  <a:cubicBezTo>
                    <a:pt x="68" y="615"/>
                    <a:pt x="76" y="627"/>
                    <a:pt x="83" y="645"/>
                  </a:cubicBezTo>
                  <a:cubicBezTo>
                    <a:pt x="94" y="670"/>
                    <a:pt x="93" y="686"/>
                    <a:pt x="82" y="712"/>
                  </a:cubicBezTo>
                  <a:cubicBezTo>
                    <a:pt x="55" y="770"/>
                    <a:pt x="30" y="829"/>
                    <a:pt x="0" y="885"/>
                  </a:cubicBezTo>
                  <a:cubicBezTo>
                    <a:pt x="761" y="885"/>
                    <a:pt x="761" y="885"/>
                    <a:pt x="761" y="885"/>
                  </a:cubicBezTo>
                  <a:cubicBezTo>
                    <a:pt x="761" y="0"/>
                    <a:pt x="761" y="0"/>
                    <a:pt x="7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8917631" y="2372454"/>
              <a:ext cx="236682" cy="785091"/>
            </a:xfrm>
            <a:custGeom>
              <a:avLst/>
              <a:gdLst>
                <a:gd name="T0" fmla="*/ 164 w 164"/>
                <a:gd name="T1" fmla="*/ 0 h 544"/>
                <a:gd name="T2" fmla="*/ 164 w 164"/>
                <a:gd name="T3" fmla="*/ 544 h 544"/>
                <a:gd name="T4" fmla="*/ 72 w 164"/>
                <a:gd name="T5" fmla="*/ 544 h 544"/>
                <a:gd name="T6" fmla="*/ 72 w 164"/>
                <a:gd name="T7" fmla="*/ 75 h 544"/>
                <a:gd name="T8" fmla="*/ 41 w 164"/>
                <a:gd name="T9" fmla="*/ 134 h 544"/>
                <a:gd name="T10" fmla="*/ 0 w 164"/>
                <a:gd name="T11" fmla="*/ 110 h 544"/>
                <a:gd name="T12" fmla="*/ 63 w 164"/>
                <a:gd name="T13" fmla="*/ 0 h 544"/>
                <a:gd name="T14" fmla="*/ 164 w 164"/>
                <a:gd name="T15" fmla="*/ 0 h 544"/>
                <a:gd name="T16" fmla="*/ 164 w 164"/>
                <a:gd name="T17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44">
                  <a:moveTo>
                    <a:pt x="164" y="0"/>
                  </a:moveTo>
                  <a:lnTo>
                    <a:pt x="164" y="544"/>
                  </a:lnTo>
                  <a:lnTo>
                    <a:pt x="72" y="544"/>
                  </a:lnTo>
                  <a:lnTo>
                    <a:pt x="72" y="75"/>
                  </a:lnTo>
                  <a:lnTo>
                    <a:pt x="41" y="134"/>
                  </a:lnTo>
                  <a:lnTo>
                    <a:pt x="0" y="110"/>
                  </a:lnTo>
                  <a:lnTo>
                    <a:pt x="63" y="0"/>
                  </a:lnTo>
                  <a:lnTo>
                    <a:pt x="164" y="0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9620461" y="2372454"/>
              <a:ext cx="347807" cy="785091"/>
            </a:xfrm>
            <a:custGeom>
              <a:avLst/>
              <a:gdLst>
                <a:gd name="T0" fmla="*/ 105 w 110"/>
                <a:gd name="T1" fmla="*/ 98 h 249"/>
                <a:gd name="T2" fmla="*/ 110 w 110"/>
                <a:gd name="T3" fmla="*/ 79 h 249"/>
                <a:gd name="T4" fmla="*/ 110 w 110"/>
                <a:gd name="T5" fmla="*/ 38 h 249"/>
                <a:gd name="T6" fmla="*/ 99 w 110"/>
                <a:gd name="T7" fmla="*/ 11 h 249"/>
                <a:gd name="T8" fmla="*/ 72 w 110"/>
                <a:gd name="T9" fmla="*/ 0 h 249"/>
                <a:gd name="T10" fmla="*/ 38 w 110"/>
                <a:gd name="T11" fmla="*/ 0 h 249"/>
                <a:gd name="T12" fmla="*/ 11 w 110"/>
                <a:gd name="T13" fmla="*/ 11 h 249"/>
                <a:gd name="T14" fmla="*/ 0 w 110"/>
                <a:gd name="T15" fmla="*/ 38 h 249"/>
                <a:gd name="T16" fmla="*/ 0 w 110"/>
                <a:gd name="T17" fmla="*/ 70 h 249"/>
                <a:gd name="T18" fmla="*/ 41 w 110"/>
                <a:gd name="T19" fmla="*/ 70 h 249"/>
                <a:gd name="T20" fmla="*/ 41 w 110"/>
                <a:gd name="T21" fmla="*/ 35 h 249"/>
                <a:gd name="T22" fmla="*/ 69 w 110"/>
                <a:gd name="T23" fmla="*/ 35 h 249"/>
                <a:gd name="T24" fmla="*/ 69 w 110"/>
                <a:gd name="T25" fmla="*/ 91 h 249"/>
                <a:gd name="T26" fmla="*/ 0 w 110"/>
                <a:gd name="T27" fmla="*/ 215 h 249"/>
                <a:gd name="T28" fmla="*/ 0 w 110"/>
                <a:gd name="T29" fmla="*/ 249 h 249"/>
                <a:gd name="T30" fmla="*/ 110 w 110"/>
                <a:gd name="T31" fmla="*/ 249 h 249"/>
                <a:gd name="T32" fmla="*/ 110 w 110"/>
                <a:gd name="T33" fmla="*/ 215 h 249"/>
                <a:gd name="T34" fmla="*/ 40 w 110"/>
                <a:gd name="T35" fmla="*/ 215 h 249"/>
                <a:gd name="T36" fmla="*/ 105 w 110"/>
                <a:gd name="T37" fmla="*/ 9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249">
                  <a:moveTo>
                    <a:pt x="105" y="98"/>
                  </a:moveTo>
                  <a:cubicBezTo>
                    <a:pt x="109" y="92"/>
                    <a:pt x="110" y="86"/>
                    <a:pt x="110" y="7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28"/>
                    <a:pt x="107" y="19"/>
                    <a:pt x="99" y="11"/>
                  </a:cubicBezTo>
                  <a:cubicBezTo>
                    <a:pt x="92" y="4"/>
                    <a:pt x="83" y="0"/>
                    <a:pt x="7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19" y="4"/>
                    <a:pt x="11" y="11"/>
                  </a:cubicBezTo>
                  <a:cubicBezTo>
                    <a:pt x="4" y="19"/>
                    <a:pt x="0" y="28"/>
                    <a:pt x="0" y="3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10" y="249"/>
                    <a:pt x="110" y="249"/>
                    <a:pt x="110" y="249"/>
                  </a:cubicBezTo>
                  <a:cubicBezTo>
                    <a:pt x="110" y="215"/>
                    <a:pt x="110" y="215"/>
                    <a:pt x="110" y="215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105" y="98"/>
                    <a:pt x="105" y="98"/>
                    <a:pt x="105" y="98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8910415" y="3516896"/>
              <a:ext cx="350694" cy="789421"/>
            </a:xfrm>
            <a:custGeom>
              <a:avLst/>
              <a:gdLst>
                <a:gd name="T0" fmla="*/ 73 w 111"/>
                <a:gd name="T1" fmla="*/ 0 h 250"/>
                <a:gd name="T2" fmla="*/ 100 w 111"/>
                <a:gd name="T3" fmla="*/ 11 h 250"/>
                <a:gd name="T4" fmla="*/ 111 w 111"/>
                <a:gd name="T5" fmla="*/ 38 h 250"/>
                <a:gd name="T6" fmla="*/ 111 w 111"/>
                <a:gd name="T7" fmla="*/ 91 h 250"/>
                <a:gd name="T8" fmla="*/ 105 w 111"/>
                <a:gd name="T9" fmla="*/ 111 h 250"/>
                <a:gd name="T10" fmla="*/ 90 w 111"/>
                <a:gd name="T11" fmla="*/ 125 h 250"/>
                <a:gd name="T12" fmla="*/ 105 w 111"/>
                <a:gd name="T13" fmla="*/ 139 h 250"/>
                <a:gd name="T14" fmla="*/ 111 w 111"/>
                <a:gd name="T15" fmla="*/ 159 h 250"/>
                <a:gd name="T16" fmla="*/ 111 w 111"/>
                <a:gd name="T17" fmla="*/ 211 h 250"/>
                <a:gd name="T18" fmla="*/ 100 w 111"/>
                <a:gd name="T19" fmla="*/ 238 h 250"/>
                <a:gd name="T20" fmla="*/ 73 w 111"/>
                <a:gd name="T21" fmla="*/ 250 h 250"/>
                <a:gd name="T22" fmla="*/ 38 w 111"/>
                <a:gd name="T23" fmla="*/ 250 h 250"/>
                <a:gd name="T24" fmla="*/ 12 w 111"/>
                <a:gd name="T25" fmla="*/ 238 h 250"/>
                <a:gd name="T26" fmla="*/ 0 w 111"/>
                <a:gd name="T27" fmla="*/ 211 h 250"/>
                <a:gd name="T28" fmla="*/ 0 w 111"/>
                <a:gd name="T29" fmla="*/ 180 h 250"/>
                <a:gd name="T30" fmla="*/ 41 w 111"/>
                <a:gd name="T31" fmla="*/ 180 h 250"/>
                <a:gd name="T32" fmla="*/ 41 w 111"/>
                <a:gd name="T33" fmla="*/ 215 h 250"/>
                <a:gd name="T34" fmla="*/ 70 w 111"/>
                <a:gd name="T35" fmla="*/ 215 h 250"/>
                <a:gd name="T36" fmla="*/ 70 w 111"/>
                <a:gd name="T37" fmla="*/ 142 h 250"/>
                <a:gd name="T38" fmla="*/ 41 w 111"/>
                <a:gd name="T39" fmla="*/ 142 h 250"/>
                <a:gd name="T40" fmla="*/ 41 w 111"/>
                <a:gd name="T41" fmla="*/ 107 h 250"/>
                <a:gd name="T42" fmla="*/ 70 w 111"/>
                <a:gd name="T43" fmla="*/ 107 h 250"/>
                <a:gd name="T44" fmla="*/ 70 w 111"/>
                <a:gd name="T45" fmla="*/ 35 h 250"/>
                <a:gd name="T46" fmla="*/ 41 w 111"/>
                <a:gd name="T47" fmla="*/ 35 h 250"/>
                <a:gd name="T48" fmla="*/ 41 w 111"/>
                <a:gd name="T49" fmla="*/ 70 h 250"/>
                <a:gd name="T50" fmla="*/ 0 w 111"/>
                <a:gd name="T51" fmla="*/ 70 h 250"/>
                <a:gd name="T52" fmla="*/ 0 w 111"/>
                <a:gd name="T53" fmla="*/ 38 h 250"/>
                <a:gd name="T54" fmla="*/ 12 w 111"/>
                <a:gd name="T55" fmla="*/ 11 h 250"/>
                <a:gd name="T56" fmla="*/ 38 w 111"/>
                <a:gd name="T57" fmla="*/ 0 h 250"/>
                <a:gd name="T58" fmla="*/ 73 w 111"/>
                <a:gd name="T5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1" h="250">
                  <a:moveTo>
                    <a:pt x="73" y="0"/>
                  </a:moveTo>
                  <a:cubicBezTo>
                    <a:pt x="83" y="0"/>
                    <a:pt x="92" y="4"/>
                    <a:pt x="100" y="11"/>
                  </a:cubicBezTo>
                  <a:cubicBezTo>
                    <a:pt x="107" y="19"/>
                    <a:pt x="111" y="28"/>
                    <a:pt x="111" y="38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1" y="98"/>
                    <a:pt x="109" y="105"/>
                    <a:pt x="105" y="111"/>
                  </a:cubicBezTo>
                  <a:cubicBezTo>
                    <a:pt x="101" y="117"/>
                    <a:pt x="96" y="122"/>
                    <a:pt x="90" y="125"/>
                  </a:cubicBezTo>
                  <a:cubicBezTo>
                    <a:pt x="96" y="128"/>
                    <a:pt x="101" y="133"/>
                    <a:pt x="105" y="139"/>
                  </a:cubicBezTo>
                  <a:cubicBezTo>
                    <a:pt x="109" y="145"/>
                    <a:pt x="111" y="152"/>
                    <a:pt x="111" y="159"/>
                  </a:cubicBezTo>
                  <a:cubicBezTo>
                    <a:pt x="111" y="211"/>
                    <a:pt x="111" y="211"/>
                    <a:pt x="111" y="211"/>
                  </a:cubicBezTo>
                  <a:cubicBezTo>
                    <a:pt x="111" y="222"/>
                    <a:pt x="107" y="231"/>
                    <a:pt x="100" y="238"/>
                  </a:cubicBezTo>
                  <a:cubicBezTo>
                    <a:pt x="92" y="246"/>
                    <a:pt x="83" y="250"/>
                    <a:pt x="73" y="250"/>
                  </a:cubicBezTo>
                  <a:cubicBezTo>
                    <a:pt x="38" y="250"/>
                    <a:pt x="38" y="250"/>
                    <a:pt x="38" y="250"/>
                  </a:cubicBezTo>
                  <a:cubicBezTo>
                    <a:pt x="28" y="250"/>
                    <a:pt x="19" y="246"/>
                    <a:pt x="12" y="238"/>
                  </a:cubicBezTo>
                  <a:cubicBezTo>
                    <a:pt x="4" y="231"/>
                    <a:pt x="0" y="222"/>
                    <a:pt x="0" y="211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41" y="180"/>
                    <a:pt x="41" y="180"/>
                    <a:pt x="41" y="180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41" y="142"/>
                    <a:pt x="41" y="142"/>
                    <a:pt x="41" y="142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73" y="0"/>
                    <a:pt x="73" y="0"/>
                    <a:pt x="73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9620461" y="3516896"/>
              <a:ext cx="401205" cy="786535"/>
            </a:xfrm>
            <a:custGeom>
              <a:avLst/>
              <a:gdLst>
                <a:gd name="T0" fmla="*/ 241 w 278"/>
                <a:gd name="T1" fmla="*/ 0 h 545"/>
                <a:gd name="T2" fmla="*/ 241 w 278"/>
                <a:gd name="T3" fmla="*/ 317 h 545"/>
                <a:gd name="T4" fmla="*/ 278 w 278"/>
                <a:gd name="T5" fmla="*/ 317 h 545"/>
                <a:gd name="T6" fmla="*/ 278 w 278"/>
                <a:gd name="T7" fmla="*/ 394 h 545"/>
                <a:gd name="T8" fmla="*/ 241 w 278"/>
                <a:gd name="T9" fmla="*/ 394 h 545"/>
                <a:gd name="T10" fmla="*/ 241 w 278"/>
                <a:gd name="T11" fmla="*/ 545 h 545"/>
                <a:gd name="T12" fmla="*/ 151 w 278"/>
                <a:gd name="T13" fmla="*/ 545 h 545"/>
                <a:gd name="T14" fmla="*/ 151 w 278"/>
                <a:gd name="T15" fmla="*/ 394 h 545"/>
                <a:gd name="T16" fmla="*/ 0 w 278"/>
                <a:gd name="T17" fmla="*/ 394 h 545"/>
                <a:gd name="T18" fmla="*/ 0 w 278"/>
                <a:gd name="T19" fmla="*/ 317 h 545"/>
                <a:gd name="T20" fmla="*/ 97 w 278"/>
                <a:gd name="T21" fmla="*/ 0 h 545"/>
                <a:gd name="T22" fmla="*/ 241 w 278"/>
                <a:gd name="T23" fmla="*/ 0 h 545"/>
                <a:gd name="T24" fmla="*/ 241 w 278"/>
                <a:gd name="T25" fmla="*/ 0 h 545"/>
                <a:gd name="T26" fmla="*/ 151 w 278"/>
                <a:gd name="T27" fmla="*/ 317 h 545"/>
                <a:gd name="T28" fmla="*/ 151 w 278"/>
                <a:gd name="T29" fmla="*/ 68 h 545"/>
                <a:gd name="T30" fmla="*/ 79 w 278"/>
                <a:gd name="T31" fmla="*/ 317 h 545"/>
                <a:gd name="T32" fmla="*/ 151 w 278"/>
                <a:gd name="T33" fmla="*/ 317 h 545"/>
                <a:gd name="T34" fmla="*/ 151 w 278"/>
                <a:gd name="T35" fmla="*/ 31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545">
                  <a:moveTo>
                    <a:pt x="241" y="0"/>
                  </a:moveTo>
                  <a:lnTo>
                    <a:pt x="241" y="317"/>
                  </a:lnTo>
                  <a:lnTo>
                    <a:pt x="278" y="317"/>
                  </a:lnTo>
                  <a:lnTo>
                    <a:pt x="278" y="394"/>
                  </a:lnTo>
                  <a:lnTo>
                    <a:pt x="241" y="394"/>
                  </a:lnTo>
                  <a:lnTo>
                    <a:pt x="241" y="545"/>
                  </a:lnTo>
                  <a:lnTo>
                    <a:pt x="151" y="545"/>
                  </a:lnTo>
                  <a:lnTo>
                    <a:pt x="151" y="394"/>
                  </a:lnTo>
                  <a:lnTo>
                    <a:pt x="0" y="394"/>
                  </a:lnTo>
                  <a:lnTo>
                    <a:pt x="0" y="317"/>
                  </a:lnTo>
                  <a:lnTo>
                    <a:pt x="97" y="0"/>
                  </a:lnTo>
                  <a:lnTo>
                    <a:pt x="241" y="0"/>
                  </a:lnTo>
                  <a:lnTo>
                    <a:pt x="241" y="0"/>
                  </a:lnTo>
                  <a:close/>
                  <a:moveTo>
                    <a:pt x="151" y="317"/>
                  </a:moveTo>
                  <a:lnTo>
                    <a:pt x="151" y="68"/>
                  </a:lnTo>
                  <a:lnTo>
                    <a:pt x="79" y="317"/>
                  </a:lnTo>
                  <a:lnTo>
                    <a:pt x="151" y="317"/>
                  </a:lnTo>
                  <a:lnTo>
                    <a:pt x="151" y="317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8880108" y="1698487"/>
              <a:ext cx="412750" cy="476250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9598812" y="1792295"/>
              <a:ext cx="393989" cy="308841"/>
            </a:xfrm>
            <a:custGeom>
              <a:avLst/>
              <a:gdLst>
                <a:gd name="T0" fmla="*/ 125 w 125"/>
                <a:gd name="T1" fmla="*/ 54 h 98"/>
                <a:gd name="T2" fmla="*/ 125 w 125"/>
                <a:gd name="T3" fmla="*/ 91 h 98"/>
                <a:gd name="T4" fmla="*/ 118 w 125"/>
                <a:gd name="T5" fmla="*/ 98 h 98"/>
                <a:gd name="T6" fmla="*/ 6 w 125"/>
                <a:gd name="T7" fmla="*/ 98 h 98"/>
                <a:gd name="T8" fmla="*/ 0 w 125"/>
                <a:gd name="T9" fmla="*/ 91 h 98"/>
                <a:gd name="T10" fmla="*/ 0 w 125"/>
                <a:gd name="T11" fmla="*/ 54 h 98"/>
                <a:gd name="T12" fmla="*/ 55 w 125"/>
                <a:gd name="T13" fmla="*/ 54 h 98"/>
                <a:gd name="T14" fmla="*/ 55 w 125"/>
                <a:gd name="T15" fmla="*/ 62 h 98"/>
                <a:gd name="T16" fmla="*/ 59 w 125"/>
                <a:gd name="T17" fmla="*/ 66 h 98"/>
                <a:gd name="T18" fmla="*/ 66 w 125"/>
                <a:gd name="T19" fmla="*/ 66 h 98"/>
                <a:gd name="T20" fmla="*/ 69 w 125"/>
                <a:gd name="T21" fmla="*/ 62 h 98"/>
                <a:gd name="T22" fmla="*/ 69 w 125"/>
                <a:gd name="T23" fmla="*/ 54 h 98"/>
                <a:gd name="T24" fmla="*/ 125 w 125"/>
                <a:gd name="T25" fmla="*/ 54 h 98"/>
                <a:gd name="T26" fmla="*/ 50 w 125"/>
                <a:gd name="T27" fmla="*/ 19 h 98"/>
                <a:gd name="T28" fmla="*/ 75 w 125"/>
                <a:gd name="T29" fmla="*/ 19 h 98"/>
                <a:gd name="T30" fmla="*/ 75 w 125"/>
                <a:gd name="T31" fmla="*/ 11 h 98"/>
                <a:gd name="T32" fmla="*/ 72 w 125"/>
                <a:gd name="T33" fmla="*/ 8 h 98"/>
                <a:gd name="T34" fmla="*/ 53 w 125"/>
                <a:gd name="T35" fmla="*/ 8 h 98"/>
                <a:gd name="T36" fmla="*/ 50 w 125"/>
                <a:gd name="T37" fmla="*/ 11 h 98"/>
                <a:gd name="T38" fmla="*/ 50 w 125"/>
                <a:gd name="T39" fmla="*/ 19 h 98"/>
                <a:gd name="T40" fmla="*/ 6 w 125"/>
                <a:gd name="T41" fmla="*/ 19 h 98"/>
                <a:gd name="T42" fmla="*/ 43 w 125"/>
                <a:gd name="T43" fmla="*/ 19 h 98"/>
                <a:gd name="T44" fmla="*/ 43 w 125"/>
                <a:gd name="T45" fmla="*/ 11 h 98"/>
                <a:gd name="T46" fmla="*/ 53 w 125"/>
                <a:gd name="T47" fmla="*/ 0 h 98"/>
                <a:gd name="T48" fmla="*/ 72 w 125"/>
                <a:gd name="T49" fmla="*/ 0 h 98"/>
                <a:gd name="T50" fmla="*/ 82 w 125"/>
                <a:gd name="T51" fmla="*/ 11 h 98"/>
                <a:gd name="T52" fmla="*/ 82 w 125"/>
                <a:gd name="T53" fmla="*/ 19 h 98"/>
                <a:gd name="T54" fmla="*/ 118 w 125"/>
                <a:gd name="T55" fmla="*/ 19 h 98"/>
                <a:gd name="T56" fmla="*/ 125 w 125"/>
                <a:gd name="T57" fmla="*/ 26 h 98"/>
                <a:gd name="T58" fmla="*/ 125 w 125"/>
                <a:gd name="T59" fmla="*/ 47 h 98"/>
                <a:gd name="T60" fmla="*/ 0 w 125"/>
                <a:gd name="T61" fmla="*/ 47 h 98"/>
                <a:gd name="T62" fmla="*/ 0 w 125"/>
                <a:gd name="T63" fmla="*/ 26 h 98"/>
                <a:gd name="T64" fmla="*/ 6 w 125"/>
                <a:gd name="T65" fmla="*/ 19 h 98"/>
                <a:gd name="T66" fmla="*/ 6 w 125"/>
                <a:gd name="T67" fmla="*/ 1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98">
                  <a:moveTo>
                    <a:pt x="125" y="54"/>
                  </a:moveTo>
                  <a:cubicBezTo>
                    <a:pt x="125" y="91"/>
                    <a:pt x="125" y="91"/>
                    <a:pt x="125" y="91"/>
                  </a:cubicBezTo>
                  <a:cubicBezTo>
                    <a:pt x="125" y="95"/>
                    <a:pt x="122" y="98"/>
                    <a:pt x="118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3" y="98"/>
                    <a:pt x="0" y="95"/>
                    <a:pt x="0" y="9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4"/>
                    <a:pt x="57" y="66"/>
                    <a:pt x="59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8" y="66"/>
                    <a:pt x="69" y="64"/>
                    <a:pt x="69" y="62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125" y="54"/>
                    <a:pt x="125" y="54"/>
                    <a:pt x="125" y="54"/>
                  </a:cubicBezTo>
                  <a:close/>
                  <a:moveTo>
                    <a:pt x="50" y="19"/>
                  </a:moveTo>
                  <a:cubicBezTo>
                    <a:pt x="75" y="19"/>
                    <a:pt x="75" y="19"/>
                    <a:pt x="75" y="19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9"/>
                    <a:pt x="73" y="8"/>
                    <a:pt x="7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0" y="9"/>
                    <a:pt x="50" y="11"/>
                  </a:cubicBezTo>
                  <a:cubicBezTo>
                    <a:pt x="50" y="19"/>
                    <a:pt x="50" y="19"/>
                    <a:pt x="50" y="19"/>
                  </a:cubicBezTo>
                  <a:close/>
                  <a:moveTo>
                    <a:pt x="6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47" y="0"/>
                    <a:pt x="5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2" y="19"/>
                    <a:pt x="125" y="22"/>
                    <a:pt x="125" y="26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3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8875779" y="4530010"/>
              <a:ext cx="451716" cy="45460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9649324" y="4530010"/>
              <a:ext cx="290080" cy="482023"/>
            </a:xfrm>
            <a:custGeom>
              <a:avLst/>
              <a:gdLst>
                <a:gd name="T0" fmla="*/ 46 w 92"/>
                <a:gd name="T1" fmla="*/ 70 h 153"/>
                <a:gd name="T2" fmla="*/ 88 w 92"/>
                <a:gd name="T3" fmla="*/ 111 h 153"/>
                <a:gd name="T4" fmla="*/ 46 w 92"/>
                <a:gd name="T5" fmla="*/ 153 h 153"/>
                <a:gd name="T6" fmla="*/ 4 w 92"/>
                <a:gd name="T7" fmla="*/ 111 h 153"/>
                <a:gd name="T8" fmla="*/ 46 w 92"/>
                <a:gd name="T9" fmla="*/ 70 h 153"/>
                <a:gd name="T10" fmla="*/ 46 w 92"/>
                <a:gd name="T11" fmla="*/ 70 h 153"/>
                <a:gd name="T12" fmla="*/ 46 w 92"/>
                <a:gd name="T13" fmla="*/ 79 h 153"/>
                <a:gd name="T14" fmla="*/ 78 w 92"/>
                <a:gd name="T15" fmla="*/ 111 h 153"/>
                <a:gd name="T16" fmla="*/ 46 w 92"/>
                <a:gd name="T17" fmla="*/ 143 h 153"/>
                <a:gd name="T18" fmla="*/ 14 w 92"/>
                <a:gd name="T19" fmla="*/ 111 h 153"/>
                <a:gd name="T20" fmla="*/ 46 w 92"/>
                <a:gd name="T21" fmla="*/ 79 h 153"/>
                <a:gd name="T22" fmla="*/ 46 w 92"/>
                <a:gd name="T23" fmla="*/ 79 h 153"/>
                <a:gd name="T24" fmla="*/ 46 w 92"/>
                <a:gd name="T25" fmla="*/ 81 h 153"/>
                <a:gd name="T26" fmla="*/ 53 w 92"/>
                <a:gd name="T27" fmla="*/ 102 h 153"/>
                <a:gd name="T28" fmla="*/ 75 w 92"/>
                <a:gd name="T29" fmla="*/ 102 h 153"/>
                <a:gd name="T30" fmla="*/ 57 w 92"/>
                <a:gd name="T31" fmla="*/ 115 h 153"/>
                <a:gd name="T32" fmla="*/ 64 w 92"/>
                <a:gd name="T33" fmla="*/ 136 h 153"/>
                <a:gd name="T34" fmla="*/ 46 w 92"/>
                <a:gd name="T35" fmla="*/ 123 h 153"/>
                <a:gd name="T36" fmla="*/ 28 w 92"/>
                <a:gd name="T37" fmla="*/ 136 h 153"/>
                <a:gd name="T38" fmla="*/ 35 w 92"/>
                <a:gd name="T39" fmla="*/ 115 h 153"/>
                <a:gd name="T40" fmla="*/ 17 w 92"/>
                <a:gd name="T41" fmla="*/ 102 h 153"/>
                <a:gd name="T42" fmla="*/ 39 w 92"/>
                <a:gd name="T43" fmla="*/ 102 h 153"/>
                <a:gd name="T44" fmla="*/ 46 w 92"/>
                <a:gd name="T45" fmla="*/ 81 h 153"/>
                <a:gd name="T46" fmla="*/ 0 w 92"/>
                <a:gd name="T47" fmla="*/ 0 h 153"/>
                <a:gd name="T48" fmla="*/ 15 w 92"/>
                <a:gd name="T49" fmla="*/ 0 h 153"/>
                <a:gd name="T50" fmla="*/ 15 w 92"/>
                <a:gd name="T51" fmla="*/ 45 h 153"/>
                <a:gd name="T52" fmla="*/ 0 w 92"/>
                <a:gd name="T53" fmla="*/ 34 h 153"/>
                <a:gd name="T54" fmla="*/ 0 w 92"/>
                <a:gd name="T55" fmla="*/ 0 h 153"/>
                <a:gd name="T56" fmla="*/ 25 w 92"/>
                <a:gd name="T57" fmla="*/ 0 h 153"/>
                <a:gd name="T58" fmla="*/ 67 w 92"/>
                <a:gd name="T59" fmla="*/ 0 h 153"/>
                <a:gd name="T60" fmla="*/ 67 w 92"/>
                <a:gd name="T61" fmla="*/ 53 h 153"/>
                <a:gd name="T62" fmla="*/ 46 w 92"/>
                <a:gd name="T63" fmla="*/ 70 h 153"/>
                <a:gd name="T64" fmla="*/ 25 w 92"/>
                <a:gd name="T65" fmla="*/ 53 h 153"/>
                <a:gd name="T66" fmla="*/ 25 w 92"/>
                <a:gd name="T67" fmla="*/ 0 h 153"/>
                <a:gd name="T68" fmla="*/ 77 w 92"/>
                <a:gd name="T69" fmla="*/ 0 h 153"/>
                <a:gd name="T70" fmla="*/ 92 w 92"/>
                <a:gd name="T71" fmla="*/ 0 h 153"/>
                <a:gd name="T72" fmla="*/ 92 w 92"/>
                <a:gd name="T73" fmla="*/ 34 h 153"/>
                <a:gd name="T74" fmla="*/ 77 w 92"/>
                <a:gd name="T75" fmla="*/ 45 h 153"/>
                <a:gd name="T76" fmla="*/ 77 w 92"/>
                <a:gd name="T7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" h="153">
                  <a:moveTo>
                    <a:pt x="46" y="70"/>
                  </a:moveTo>
                  <a:cubicBezTo>
                    <a:pt x="69" y="70"/>
                    <a:pt x="88" y="88"/>
                    <a:pt x="88" y="111"/>
                  </a:cubicBezTo>
                  <a:cubicBezTo>
                    <a:pt x="88" y="134"/>
                    <a:pt x="69" y="153"/>
                    <a:pt x="46" y="153"/>
                  </a:cubicBezTo>
                  <a:cubicBezTo>
                    <a:pt x="23" y="153"/>
                    <a:pt x="4" y="134"/>
                    <a:pt x="4" y="111"/>
                  </a:cubicBezTo>
                  <a:cubicBezTo>
                    <a:pt x="4" y="88"/>
                    <a:pt x="2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lose/>
                  <a:moveTo>
                    <a:pt x="46" y="79"/>
                  </a:moveTo>
                  <a:cubicBezTo>
                    <a:pt x="64" y="79"/>
                    <a:pt x="78" y="94"/>
                    <a:pt x="78" y="111"/>
                  </a:cubicBezTo>
                  <a:cubicBezTo>
                    <a:pt x="78" y="129"/>
                    <a:pt x="64" y="143"/>
                    <a:pt x="46" y="143"/>
                  </a:cubicBezTo>
                  <a:cubicBezTo>
                    <a:pt x="29" y="143"/>
                    <a:pt x="14" y="129"/>
                    <a:pt x="14" y="111"/>
                  </a:cubicBezTo>
                  <a:cubicBezTo>
                    <a:pt x="14" y="94"/>
                    <a:pt x="29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lose/>
                  <a:moveTo>
                    <a:pt x="46" y="81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6" y="81"/>
                    <a:pt x="46" y="81"/>
                    <a:pt x="46" y="81"/>
                  </a:cubicBezTo>
                  <a:close/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77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0"/>
                    <a:pt x="77" y="0"/>
                    <a:pt x="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7" name="文本框 102"/>
            <p:cNvSpPr txBox="1"/>
            <p:nvPr/>
          </p:nvSpPr>
          <p:spPr>
            <a:xfrm>
              <a:off x="7497189" y="2806081"/>
              <a:ext cx="1218796" cy="4062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文本框 103"/>
            <p:cNvSpPr txBox="1"/>
            <p:nvPr/>
          </p:nvSpPr>
          <p:spPr>
            <a:xfrm>
              <a:off x="10109078" y="2806081"/>
              <a:ext cx="1218796" cy="4062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9" name="文本框 104"/>
            <p:cNvSpPr txBox="1"/>
            <p:nvPr/>
          </p:nvSpPr>
          <p:spPr>
            <a:xfrm>
              <a:off x="7497189" y="3470472"/>
              <a:ext cx="1218796" cy="4062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文本框 105"/>
            <p:cNvSpPr txBox="1"/>
            <p:nvPr/>
          </p:nvSpPr>
          <p:spPr>
            <a:xfrm>
              <a:off x="10109078" y="3470472"/>
              <a:ext cx="1218796" cy="4062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185602" y="1322443"/>
            <a:ext cx="4857618" cy="1479555"/>
            <a:chOff x="6846702" y="1805187"/>
            <a:chExt cx="4857618" cy="1479555"/>
          </a:xfrm>
        </p:grpSpPr>
        <p:sp>
          <p:nvSpPr>
            <p:cNvPr id="33" name="TextBox 32"/>
            <p:cNvSpPr txBox="1"/>
            <p:nvPr/>
          </p:nvSpPr>
          <p:spPr>
            <a:xfrm>
              <a:off x="7679200" y="2111668"/>
              <a:ext cx="1895071" cy="4893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 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846702" y="1805187"/>
              <a:ext cx="750526" cy="8913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000" b="1" smtClean="0">
                  <a:solidFill>
                    <a:srgbClr val="000000"/>
                  </a:solidFill>
                  <a:cs typeface="+mn-ea"/>
                  <a:sym typeface="+mn-lt"/>
                </a:rPr>
                <a:t>01.</a:t>
              </a:r>
              <a:endParaRPr lang="en-GB" sz="4000" b="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846702" y="2591347"/>
              <a:ext cx="4857618" cy="69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自成立以来为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   </a:t>
              </a:r>
              <a:endParaRPr lang="en-GB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161902" y="2611486"/>
            <a:ext cx="4857618" cy="1418575"/>
            <a:chOff x="6846702" y="1805187"/>
            <a:chExt cx="4857618" cy="1418575"/>
          </a:xfrm>
        </p:grpSpPr>
        <p:sp>
          <p:nvSpPr>
            <p:cNvPr id="37" name="TextBox 36"/>
            <p:cNvSpPr txBox="1"/>
            <p:nvPr/>
          </p:nvSpPr>
          <p:spPr>
            <a:xfrm>
              <a:off x="7683301" y="1992846"/>
              <a:ext cx="1850186" cy="4893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846702" y="1805187"/>
              <a:ext cx="813043" cy="8913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000" b="1" smtClean="0">
                  <a:solidFill>
                    <a:srgbClr val="000000"/>
                  </a:solidFill>
                  <a:cs typeface="+mn-ea"/>
                  <a:sym typeface="+mn-lt"/>
                </a:rPr>
                <a:t>02.</a:t>
              </a:r>
              <a:endParaRPr lang="en-GB" sz="4000" b="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846702" y="2530367"/>
              <a:ext cx="4857618" cy="69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自成立以来为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   </a:t>
              </a:r>
              <a:endParaRPr lang="en-GB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161902" y="3900528"/>
            <a:ext cx="4881318" cy="1394586"/>
            <a:chOff x="6846702" y="1805187"/>
            <a:chExt cx="4881318" cy="1394586"/>
          </a:xfrm>
        </p:grpSpPr>
        <p:sp>
          <p:nvSpPr>
            <p:cNvPr id="41" name="TextBox 40"/>
            <p:cNvSpPr txBox="1"/>
            <p:nvPr/>
          </p:nvSpPr>
          <p:spPr>
            <a:xfrm>
              <a:off x="7646475" y="1915104"/>
              <a:ext cx="1850186" cy="4893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846702" y="1805187"/>
              <a:ext cx="827471" cy="8913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000" b="1" smtClean="0">
                  <a:solidFill>
                    <a:srgbClr val="000000"/>
                  </a:solidFill>
                  <a:cs typeface="+mn-ea"/>
                  <a:sym typeface="+mn-lt"/>
                </a:rPr>
                <a:t>03.</a:t>
              </a:r>
              <a:endParaRPr lang="en-GB" sz="4000" b="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870402" y="2506378"/>
              <a:ext cx="4857618" cy="69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自成立以来为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   </a:t>
              </a:r>
              <a:endParaRPr lang="en-GB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161902" y="5198537"/>
            <a:ext cx="4857618" cy="1426837"/>
            <a:chOff x="6846702" y="1805187"/>
            <a:chExt cx="4857618" cy="1426837"/>
          </a:xfrm>
        </p:grpSpPr>
        <p:sp>
          <p:nvSpPr>
            <p:cNvPr id="45" name="TextBox 44"/>
            <p:cNvSpPr txBox="1"/>
            <p:nvPr/>
          </p:nvSpPr>
          <p:spPr>
            <a:xfrm>
              <a:off x="7590502" y="1919621"/>
              <a:ext cx="1850186" cy="4893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altLang="zh-CN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846702" y="1805187"/>
              <a:ext cx="811441" cy="8913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000" b="1" smtClean="0">
                  <a:solidFill>
                    <a:srgbClr val="000000"/>
                  </a:solidFill>
                  <a:cs typeface="+mn-ea"/>
                  <a:sym typeface="+mn-lt"/>
                </a:rPr>
                <a:t>04.</a:t>
              </a:r>
              <a:endParaRPr lang="en-GB" sz="4000" b="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846702" y="2538629"/>
              <a:ext cx="4857618" cy="69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自成立以来为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   </a:t>
              </a:r>
              <a:endParaRPr lang="en-GB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5"/>
          <p:cNvSpPr/>
          <p:nvPr/>
        </p:nvSpPr>
        <p:spPr bwMode="auto">
          <a:xfrm>
            <a:off x="9702598" y="3254699"/>
            <a:ext cx="499685" cy="1039972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rgbClr val="8B8B8B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3" name="Freeform 8"/>
          <p:cNvSpPr/>
          <p:nvPr/>
        </p:nvSpPr>
        <p:spPr bwMode="auto">
          <a:xfrm>
            <a:off x="8171418" y="3254699"/>
            <a:ext cx="501471" cy="1354859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rgbClr val="8B8B8B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4" name="Freeform 10"/>
          <p:cNvSpPr/>
          <p:nvPr/>
        </p:nvSpPr>
        <p:spPr bwMode="auto">
          <a:xfrm>
            <a:off x="6642022" y="3254699"/>
            <a:ext cx="501471" cy="1354859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rgbClr val="8B8B8B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5" name="Freeform 12"/>
          <p:cNvSpPr/>
          <p:nvPr/>
        </p:nvSpPr>
        <p:spPr bwMode="auto">
          <a:xfrm>
            <a:off x="5112626" y="325469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8B8B8B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6" name="Freeform 14"/>
          <p:cNvSpPr/>
          <p:nvPr/>
        </p:nvSpPr>
        <p:spPr bwMode="auto">
          <a:xfrm>
            <a:off x="3583230" y="325469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8B8B8B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7" name="Freeform 16"/>
          <p:cNvSpPr/>
          <p:nvPr/>
        </p:nvSpPr>
        <p:spPr bwMode="auto">
          <a:xfrm>
            <a:off x="2053834" y="325469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8B8B8B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8" name="Freeform 17"/>
          <p:cNvSpPr/>
          <p:nvPr/>
        </p:nvSpPr>
        <p:spPr bwMode="auto">
          <a:xfrm>
            <a:off x="10202284" y="3429636"/>
            <a:ext cx="1101093" cy="1024288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911425" y="3254700"/>
            <a:ext cx="1279553" cy="1350033"/>
            <a:chOff x="882491" y="2261909"/>
            <a:chExt cx="959665" cy="1012525"/>
          </a:xfrm>
          <a:gradFill>
            <a:gsLst>
              <a:gs pos="0">
                <a:srgbClr val="A40022"/>
              </a:gs>
              <a:gs pos="100000">
                <a:srgbClr val="FC0226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0" name="Freeform 15"/>
            <p:cNvSpPr/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" name="Text Placeholder 59"/>
            <p:cNvSpPr txBox="1"/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 dirty="0">
                  <a:latin typeface="+mn-lt"/>
                  <a:ea typeface="+mn-ea"/>
                  <a:cs typeface="+mn-ea"/>
                  <a:sym typeface="+mn-lt"/>
                </a:rPr>
                <a:t>2015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440821" y="3254699"/>
            <a:ext cx="1279553" cy="1354859"/>
            <a:chOff x="2029538" y="2261909"/>
            <a:chExt cx="959665" cy="1016144"/>
          </a:xfrm>
          <a:gradFill>
            <a:gsLst>
              <a:gs pos="0">
                <a:srgbClr val="A40022"/>
              </a:gs>
              <a:gs pos="100000">
                <a:srgbClr val="FC0226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3" name="Rectangle 13"/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4" name="Text Placeholder 59"/>
            <p:cNvSpPr txBox="1"/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>
                  <a:latin typeface="+mn-lt"/>
                  <a:ea typeface="+mn-ea"/>
                  <a:cs typeface="+mn-ea"/>
                  <a:sym typeface="+mn-lt"/>
                </a:rPr>
                <a:t>2016</a:t>
              </a:r>
              <a:endParaRPr lang="en-US" sz="26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970217" y="3254699"/>
            <a:ext cx="1279553" cy="1354859"/>
            <a:chOff x="3176585" y="2261909"/>
            <a:chExt cx="959665" cy="1016144"/>
          </a:xfrm>
          <a:gradFill>
            <a:gsLst>
              <a:gs pos="0">
                <a:srgbClr val="A40022"/>
              </a:gs>
              <a:gs pos="100000">
                <a:srgbClr val="FC0226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6" name="Rectangle 11"/>
            <p:cNvSpPr>
              <a:spLocks noChangeArrowheads="1"/>
            </p:cNvSpPr>
            <p:nvPr userDrawn="1"/>
          </p:nvSpPr>
          <p:spPr bwMode="auto">
            <a:xfrm>
              <a:off x="3261110" y="2261909"/>
              <a:ext cx="772282" cy="10161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7" name="Text Placeholder 59"/>
            <p:cNvSpPr txBox="1"/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 dirty="0">
                  <a:latin typeface="+mn-lt"/>
                  <a:ea typeface="+mn-ea"/>
                  <a:cs typeface="+mn-ea"/>
                  <a:sym typeface="+mn-lt"/>
                </a:rPr>
                <a:t>2017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499613" y="3254699"/>
            <a:ext cx="1279553" cy="1354859"/>
            <a:chOff x="4323632" y="2261909"/>
            <a:chExt cx="959665" cy="1016144"/>
          </a:xfrm>
          <a:gradFill>
            <a:gsLst>
              <a:gs pos="0">
                <a:srgbClr val="A40022"/>
              </a:gs>
              <a:gs pos="100000">
                <a:srgbClr val="FC0226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9" name="Rectangle 9"/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rgbClr val="C65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0" name="Text Placeholder 59"/>
            <p:cNvSpPr txBox="1"/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2018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025646" y="3254699"/>
            <a:ext cx="1279553" cy="1354859"/>
            <a:chOff x="5468157" y="2261909"/>
            <a:chExt cx="959665" cy="1016144"/>
          </a:xfrm>
          <a:gradFill>
            <a:gsLst>
              <a:gs pos="0">
                <a:srgbClr val="A40022"/>
              </a:gs>
              <a:gs pos="100000">
                <a:srgbClr val="FC0226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2" name="Rectangle 7"/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3" name="Text Placeholder 59"/>
            <p:cNvSpPr txBox="1"/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>
                  <a:latin typeface="+mn-lt"/>
                  <a:ea typeface="+mn-ea"/>
                  <a:cs typeface="+mn-ea"/>
                  <a:sym typeface="+mn-lt"/>
                </a:rPr>
                <a:t>2019</a:t>
              </a:r>
              <a:endParaRPr lang="en-US" sz="26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560189" y="3254699"/>
            <a:ext cx="1279553" cy="1354859"/>
            <a:chOff x="6619064" y="2261909"/>
            <a:chExt cx="959665" cy="1016144"/>
          </a:xfrm>
          <a:gradFill>
            <a:gsLst>
              <a:gs pos="0">
                <a:srgbClr val="A40022"/>
              </a:gs>
              <a:gs pos="100000">
                <a:srgbClr val="FC0226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5" name="Rectangle 6"/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6" name="Text Placeholder 59"/>
            <p:cNvSpPr txBox="1"/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>
                  <a:latin typeface="+mn-lt"/>
                  <a:ea typeface="+mn-ea"/>
                  <a:cs typeface="+mn-ea"/>
                  <a:sym typeface="+mn-lt"/>
                </a:rPr>
                <a:t>2020</a:t>
              </a:r>
              <a:endParaRPr lang="en-US" sz="26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7" name="Text Placeholder 59"/>
          <p:cNvSpPr txBox="1"/>
          <p:nvPr/>
        </p:nvSpPr>
        <p:spPr>
          <a:xfrm>
            <a:off x="2553520" y="4943968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点击输入本栏的具体文字，请根据您的具体内容酌情修改。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8" name="Straight Connector 54"/>
          <p:cNvCxnSpPr/>
          <p:nvPr/>
        </p:nvCxnSpPr>
        <p:spPr>
          <a:xfrm>
            <a:off x="2553520" y="46024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 Placeholder 59"/>
          <p:cNvSpPr txBox="1"/>
          <p:nvPr/>
        </p:nvSpPr>
        <p:spPr>
          <a:xfrm>
            <a:off x="5611554" y="4943968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点击输入本栏的具体文字，请根据您的具体内容酌情修改。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0" name="Straight Connector 56"/>
          <p:cNvCxnSpPr/>
          <p:nvPr/>
        </p:nvCxnSpPr>
        <p:spPr>
          <a:xfrm>
            <a:off x="5611555" y="46024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 Placeholder 59"/>
          <p:cNvSpPr txBox="1"/>
          <p:nvPr/>
        </p:nvSpPr>
        <p:spPr>
          <a:xfrm>
            <a:off x="8672888" y="4943968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点击输入本栏的具体文字，请根据您的具体内容酌情修改。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2" name="Straight Connector 58"/>
          <p:cNvCxnSpPr/>
          <p:nvPr/>
        </p:nvCxnSpPr>
        <p:spPr>
          <a:xfrm>
            <a:off x="8672888" y="46024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 Placeholder 59"/>
          <p:cNvSpPr txBox="1"/>
          <p:nvPr/>
        </p:nvSpPr>
        <p:spPr>
          <a:xfrm>
            <a:off x="1024124" y="1700808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点击输入本栏的具体文字，请根据您的具体内容酌情修改。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Text Placeholder 59"/>
          <p:cNvSpPr txBox="1"/>
          <p:nvPr/>
        </p:nvSpPr>
        <p:spPr>
          <a:xfrm>
            <a:off x="4082158" y="1700808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点击输入本栏的具体文字，请根据您的具体内容酌情修改。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Text Placeholder 59"/>
          <p:cNvSpPr txBox="1"/>
          <p:nvPr/>
        </p:nvSpPr>
        <p:spPr>
          <a:xfrm>
            <a:off x="7143492" y="1700808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点击输入本栏的具体文字，请根据您的具体内容酌情修改。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6" name="Straight Connector 62"/>
          <p:cNvCxnSpPr/>
          <p:nvPr/>
        </p:nvCxnSpPr>
        <p:spPr>
          <a:xfrm>
            <a:off x="1034668" y="17968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63"/>
          <p:cNvCxnSpPr/>
          <p:nvPr/>
        </p:nvCxnSpPr>
        <p:spPr>
          <a:xfrm>
            <a:off x="4092268" y="17968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64"/>
          <p:cNvCxnSpPr/>
          <p:nvPr/>
        </p:nvCxnSpPr>
        <p:spPr>
          <a:xfrm>
            <a:off x="7147900" y="17968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67" grpId="0"/>
      <p:bldP spid="69" grpId="0"/>
      <p:bldP spid="71" grpId="0"/>
      <p:bldP spid="73" grpId="0"/>
      <p:bldP spid="74" grpId="0"/>
      <p:bldP spid="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33"/>
          <p:cNvGrpSpPr/>
          <p:nvPr/>
        </p:nvGrpSpPr>
        <p:grpSpPr>
          <a:xfrm>
            <a:off x="1" y="2442139"/>
            <a:ext cx="1082902" cy="3070497"/>
            <a:chOff x="7298787" y="858333"/>
            <a:chExt cx="914400" cy="5486400"/>
          </a:xfrm>
        </p:grpSpPr>
        <p:sp>
          <p:nvSpPr>
            <p:cNvPr id="103" name="Rectangle 34"/>
            <p:cNvSpPr/>
            <p:nvPr/>
          </p:nvSpPr>
          <p:spPr>
            <a:xfrm>
              <a:off x="7298787" y="1772733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4" name="Rectangle 48"/>
            <p:cNvSpPr/>
            <p:nvPr/>
          </p:nvSpPr>
          <p:spPr>
            <a:xfrm>
              <a:off x="7298787" y="2687133"/>
              <a:ext cx="914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5" name="Rectangle 49"/>
            <p:cNvSpPr/>
            <p:nvPr/>
          </p:nvSpPr>
          <p:spPr>
            <a:xfrm>
              <a:off x="7298787" y="3601533"/>
              <a:ext cx="914400" cy="914400"/>
            </a:xfrm>
            <a:prstGeom prst="rect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6" name="Rectangle 50"/>
            <p:cNvSpPr/>
            <p:nvPr/>
          </p:nvSpPr>
          <p:spPr>
            <a:xfrm>
              <a:off x="7298787" y="4515933"/>
              <a:ext cx="914400" cy="914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7" name="Rectangle 51"/>
            <p:cNvSpPr/>
            <p:nvPr/>
          </p:nvSpPr>
          <p:spPr>
            <a:xfrm>
              <a:off x="7298787" y="543033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8" name="Rectangle 52"/>
            <p:cNvSpPr/>
            <p:nvPr/>
          </p:nvSpPr>
          <p:spPr>
            <a:xfrm>
              <a:off x="7298787" y="858333"/>
              <a:ext cx="914400" cy="914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09" name="Group 53"/>
          <p:cNvGrpSpPr/>
          <p:nvPr/>
        </p:nvGrpSpPr>
        <p:grpSpPr>
          <a:xfrm>
            <a:off x="7671561" y="2442138"/>
            <a:ext cx="264680" cy="3070497"/>
            <a:chOff x="7298787" y="858333"/>
            <a:chExt cx="914400" cy="5486400"/>
          </a:xfrm>
        </p:grpSpPr>
        <p:sp>
          <p:nvSpPr>
            <p:cNvPr id="110" name="Rectangle 54"/>
            <p:cNvSpPr/>
            <p:nvPr/>
          </p:nvSpPr>
          <p:spPr>
            <a:xfrm>
              <a:off x="7298787" y="1772733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1" name="Rectangle 55"/>
            <p:cNvSpPr/>
            <p:nvPr/>
          </p:nvSpPr>
          <p:spPr>
            <a:xfrm>
              <a:off x="7298787" y="2687133"/>
              <a:ext cx="914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2" name="Rectangle 56"/>
            <p:cNvSpPr/>
            <p:nvPr/>
          </p:nvSpPr>
          <p:spPr>
            <a:xfrm>
              <a:off x="7298787" y="3601533"/>
              <a:ext cx="914400" cy="914400"/>
            </a:xfrm>
            <a:prstGeom prst="rect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3" name="Rectangle 57"/>
            <p:cNvSpPr/>
            <p:nvPr/>
          </p:nvSpPr>
          <p:spPr>
            <a:xfrm>
              <a:off x="7298787" y="4515933"/>
              <a:ext cx="914400" cy="914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4" name="Rectangle 58"/>
            <p:cNvSpPr/>
            <p:nvPr/>
          </p:nvSpPr>
          <p:spPr>
            <a:xfrm>
              <a:off x="7298787" y="543033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5" name="Rectangle 59"/>
            <p:cNvSpPr/>
            <p:nvPr/>
          </p:nvSpPr>
          <p:spPr>
            <a:xfrm>
              <a:off x="7298787" y="858333"/>
              <a:ext cx="914400" cy="914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16" name="Group 60"/>
          <p:cNvGrpSpPr/>
          <p:nvPr/>
        </p:nvGrpSpPr>
        <p:grpSpPr>
          <a:xfrm>
            <a:off x="11109093" y="2442137"/>
            <a:ext cx="1082908" cy="3070497"/>
            <a:chOff x="7298787" y="858333"/>
            <a:chExt cx="914400" cy="5486400"/>
          </a:xfrm>
        </p:grpSpPr>
        <p:sp>
          <p:nvSpPr>
            <p:cNvPr id="117" name="Rectangle 61"/>
            <p:cNvSpPr/>
            <p:nvPr/>
          </p:nvSpPr>
          <p:spPr>
            <a:xfrm>
              <a:off x="7298787" y="1772733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8" name="Rectangle 62"/>
            <p:cNvSpPr/>
            <p:nvPr/>
          </p:nvSpPr>
          <p:spPr>
            <a:xfrm>
              <a:off x="7298787" y="2687133"/>
              <a:ext cx="914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9" name="Rectangle 63"/>
            <p:cNvSpPr/>
            <p:nvPr/>
          </p:nvSpPr>
          <p:spPr>
            <a:xfrm>
              <a:off x="7298787" y="3601533"/>
              <a:ext cx="914400" cy="914400"/>
            </a:xfrm>
            <a:prstGeom prst="rect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0" name="Rectangle 64"/>
            <p:cNvSpPr/>
            <p:nvPr/>
          </p:nvSpPr>
          <p:spPr>
            <a:xfrm>
              <a:off x="7298787" y="4515933"/>
              <a:ext cx="914400" cy="914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1" name="Rectangle 65"/>
            <p:cNvSpPr/>
            <p:nvPr/>
          </p:nvSpPr>
          <p:spPr>
            <a:xfrm>
              <a:off x="7298787" y="543033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2" name="Rectangle 66"/>
            <p:cNvSpPr/>
            <p:nvPr/>
          </p:nvSpPr>
          <p:spPr>
            <a:xfrm>
              <a:off x="7298787" y="858333"/>
              <a:ext cx="914400" cy="914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23" name="Group 67"/>
          <p:cNvGrpSpPr/>
          <p:nvPr/>
        </p:nvGrpSpPr>
        <p:grpSpPr>
          <a:xfrm>
            <a:off x="4249544" y="2442138"/>
            <a:ext cx="264680" cy="3070497"/>
            <a:chOff x="7298787" y="858333"/>
            <a:chExt cx="914400" cy="5486400"/>
          </a:xfrm>
        </p:grpSpPr>
        <p:sp>
          <p:nvSpPr>
            <p:cNvPr id="124" name="Rectangle 68"/>
            <p:cNvSpPr/>
            <p:nvPr/>
          </p:nvSpPr>
          <p:spPr>
            <a:xfrm>
              <a:off x="7298787" y="1772733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5" name="Rectangle 69"/>
            <p:cNvSpPr/>
            <p:nvPr/>
          </p:nvSpPr>
          <p:spPr>
            <a:xfrm>
              <a:off x="7298787" y="2687133"/>
              <a:ext cx="914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6" name="Rectangle 70"/>
            <p:cNvSpPr/>
            <p:nvPr/>
          </p:nvSpPr>
          <p:spPr>
            <a:xfrm>
              <a:off x="7298787" y="3601533"/>
              <a:ext cx="914400" cy="914400"/>
            </a:xfrm>
            <a:prstGeom prst="rect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7" name="Rectangle 71"/>
            <p:cNvSpPr/>
            <p:nvPr/>
          </p:nvSpPr>
          <p:spPr>
            <a:xfrm>
              <a:off x="7298787" y="4515933"/>
              <a:ext cx="914400" cy="914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8" name="Rectangle 72"/>
            <p:cNvSpPr/>
            <p:nvPr/>
          </p:nvSpPr>
          <p:spPr>
            <a:xfrm>
              <a:off x="7298787" y="543033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9" name="Rectangle 73"/>
            <p:cNvSpPr/>
            <p:nvPr/>
          </p:nvSpPr>
          <p:spPr>
            <a:xfrm>
              <a:off x="7298787" y="858333"/>
              <a:ext cx="914400" cy="914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30" name="Group 74"/>
          <p:cNvGrpSpPr/>
          <p:nvPr/>
        </p:nvGrpSpPr>
        <p:grpSpPr>
          <a:xfrm>
            <a:off x="1082905" y="1629649"/>
            <a:ext cx="3168200" cy="4695479"/>
            <a:chOff x="1184764" y="1289685"/>
            <a:chExt cx="3168200" cy="4695479"/>
          </a:xfrm>
        </p:grpSpPr>
        <p:sp>
          <p:nvSpPr>
            <p:cNvPr id="131" name="Rectangle 75"/>
            <p:cNvSpPr/>
            <p:nvPr/>
          </p:nvSpPr>
          <p:spPr>
            <a:xfrm>
              <a:off x="1184764" y="1289685"/>
              <a:ext cx="3168200" cy="46954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2F2F2"/>
              </a:solidFill>
            </a:ln>
            <a:effectLst>
              <a:outerShdw blurRad="88900" dist="75434" dir="2700000" sx="102000" sy="1020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1430"/>
            <p:cNvSpPr>
              <a:spLocks noEditPoints="1"/>
            </p:cNvSpPr>
            <p:nvPr/>
          </p:nvSpPr>
          <p:spPr bwMode="auto">
            <a:xfrm>
              <a:off x="2352942" y="1573979"/>
              <a:ext cx="831843" cy="674981"/>
            </a:xfrm>
            <a:custGeom>
              <a:avLst/>
              <a:gdLst>
                <a:gd name="T0" fmla="*/ 30 w 148"/>
                <a:gd name="T1" fmla="*/ 120 h 120"/>
                <a:gd name="T2" fmla="*/ 18 w 148"/>
                <a:gd name="T3" fmla="*/ 111 h 120"/>
                <a:gd name="T4" fmla="*/ 1 w 148"/>
                <a:gd name="T5" fmla="*/ 42 h 120"/>
                <a:gd name="T6" fmla="*/ 2 w 148"/>
                <a:gd name="T7" fmla="*/ 33 h 120"/>
                <a:gd name="T8" fmla="*/ 9 w 148"/>
                <a:gd name="T9" fmla="*/ 27 h 120"/>
                <a:gd name="T10" fmla="*/ 114 w 148"/>
                <a:gd name="T11" fmla="*/ 0 h 120"/>
                <a:gd name="T12" fmla="*/ 117 w 148"/>
                <a:gd name="T13" fmla="*/ 0 h 120"/>
                <a:gd name="T14" fmla="*/ 129 w 148"/>
                <a:gd name="T15" fmla="*/ 9 h 120"/>
                <a:gd name="T16" fmla="*/ 147 w 148"/>
                <a:gd name="T17" fmla="*/ 77 h 120"/>
                <a:gd name="T18" fmla="*/ 146 w 148"/>
                <a:gd name="T19" fmla="*/ 87 h 120"/>
                <a:gd name="T20" fmla="*/ 138 w 148"/>
                <a:gd name="T21" fmla="*/ 92 h 120"/>
                <a:gd name="T22" fmla="*/ 33 w 148"/>
                <a:gd name="T23" fmla="*/ 119 h 120"/>
                <a:gd name="T24" fmla="*/ 30 w 148"/>
                <a:gd name="T25" fmla="*/ 120 h 120"/>
                <a:gd name="T26" fmla="*/ 117 w 148"/>
                <a:gd name="T27" fmla="*/ 8 h 120"/>
                <a:gd name="T28" fmla="*/ 116 w 148"/>
                <a:gd name="T29" fmla="*/ 8 h 120"/>
                <a:gd name="T30" fmla="*/ 11 w 148"/>
                <a:gd name="T31" fmla="*/ 35 h 120"/>
                <a:gd name="T32" fmla="*/ 9 w 148"/>
                <a:gd name="T33" fmla="*/ 37 h 120"/>
                <a:gd name="T34" fmla="*/ 8 w 148"/>
                <a:gd name="T35" fmla="*/ 40 h 120"/>
                <a:gd name="T36" fmla="*/ 26 w 148"/>
                <a:gd name="T37" fmla="*/ 109 h 120"/>
                <a:gd name="T38" fmla="*/ 31 w 148"/>
                <a:gd name="T39" fmla="*/ 111 h 120"/>
                <a:gd name="T40" fmla="*/ 136 w 148"/>
                <a:gd name="T41" fmla="*/ 84 h 120"/>
                <a:gd name="T42" fmla="*/ 139 w 148"/>
                <a:gd name="T43" fmla="*/ 83 h 120"/>
                <a:gd name="T44" fmla="*/ 139 w 148"/>
                <a:gd name="T45" fmla="*/ 79 h 120"/>
                <a:gd name="T46" fmla="*/ 121 w 148"/>
                <a:gd name="T47" fmla="*/ 11 h 120"/>
                <a:gd name="T48" fmla="*/ 117 w 148"/>
                <a:gd name="T49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20">
                  <a:moveTo>
                    <a:pt x="30" y="120"/>
                  </a:moveTo>
                  <a:cubicBezTo>
                    <a:pt x="25" y="120"/>
                    <a:pt x="20" y="116"/>
                    <a:pt x="18" y="11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5"/>
                    <a:pt x="2" y="33"/>
                  </a:cubicBezTo>
                  <a:cubicBezTo>
                    <a:pt x="4" y="30"/>
                    <a:pt x="6" y="28"/>
                    <a:pt x="9" y="27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0"/>
                    <a:pt x="117" y="0"/>
                  </a:cubicBezTo>
                  <a:cubicBezTo>
                    <a:pt x="123" y="0"/>
                    <a:pt x="128" y="3"/>
                    <a:pt x="129" y="9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8" y="81"/>
                    <a:pt x="147" y="84"/>
                    <a:pt x="146" y="87"/>
                  </a:cubicBezTo>
                  <a:cubicBezTo>
                    <a:pt x="144" y="89"/>
                    <a:pt x="141" y="91"/>
                    <a:pt x="138" y="92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2" y="120"/>
                    <a:pt x="31" y="120"/>
                    <a:pt x="30" y="120"/>
                  </a:cubicBezTo>
                  <a:close/>
                  <a:moveTo>
                    <a:pt x="117" y="8"/>
                  </a:moveTo>
                  <a:cubicBezTo>
                    <a:pt x="116" y="8"/>
                    <a:pt x="116" y="8"/>
                    <a:pt x="116" y="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8" y="38"/>
                    <a:pt x="8" y="39"/>
                    <a:pt x="8" y="4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7" y="111"/>
                    <a:pt x="29" y="112"/>
                    <a:pt x="31" y="111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37" y="84"/>
                    <a:pt x="138" y="84"/>
                    <a:pt x="139" y="83"/>
                  </a:cubicBezTo>
                  <a:cubicBezTo>
                    <a:pt x="139" y="82"/>
                    <a:pt x="139" y="81"/>
                    <a:pt x="139" y="7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9"/>
                    <a:pt x="119" y="8"/>
                    <a:pt x="117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1431"/>
            <p:cNvSpPr/>
            <p:nvPr/>
          </p:nvSpPr>
          <p:spPr bwMode="auto">
            <a:xfrm>
              <a:off x="2459894" y="1866314"/>
              <a:ext cx="720139" cy="382648"/>
            </a:xfrm>
            <a:custGeom>
              <a:avLst/>
              <a:gdLst>
                <a:gd name="T0" fmla="*/ 11 w 128"/>
                <a:gd name="T1" fmla="*/ 68 h 68"/>
                <a:gd name="T2" fmla="*/ 1 w 128"/>
                <a:gd name="T3" fmla="*/ 62 h 68"/>
                <a:gd name="T4" fmla="*/ 0 w 128"/>
                <a:gd name="T5" fmla="*/ 60 h 68"/>
                <a:gd name="T6" fmla="*/ 33 w 128"/>
                <a:gd name="T7" fmla="*/ 11 h 68"/>
                <a:gd name="T8" fmla="*/ 39 w 128"/>
                <a:gd name="T9" fmla="*/ 15 h 68"/>
                <a:gd name="T10" fmla="*/ 10 w 128"/>
                <a:gd name="T11" fmla="*/ 59 h 68"/>
                <a:gd name="T12" fmla="*/ 12 w 128"/>
                <a:gd name="T13" fmla="*/ 59 h 68"/>
                <a:gd name="T14" fmla="*/ 117 w 128"/>
                <a:gd name="T15" fmla="*/ 32 h 68"/>
                <a:gd name="T16" fmla="*/ 119 w 128"/>
                <a:gd name="T17" fmla="*/ 31 h 68"/>
                <a:gd name="T18" fmla="*/ 71 w 128"/>
                <a:gd name="T19" fmla="*/ 7 h 68"/>
                <a:gd name="T20" fmla="*/ 75 w 128"/>
                <a:gd name="T21" fmla="*/ 0 h 68"/>
                <a:gd name="T22" fmla="*/ 128 w 128"/>
                <a:gd name="T23" fmla="*/ 27 h 68"/>
                <a:gd name="T24" fmla="*/ 128 w 128"/>
                <a:gd name="T25" fmla="*/ 30 h 68"/>
                <a:gd name="T26" fmla="*/ 119 w 128"/>
                <a:gd name="T27" fmla="*/ 40 h 68"/>
                <a:gd name="T28" fmla="*/ 14 w 128"/>
                <a:gd name="T29" fmla="*/ 67 h 68"/>
                <a:gd name="T30" fmla="*/ 11 w 128"/>
                <a:gd name="T3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8">
                  <a:moveTo>
                    <a:pt x="11" y="68"/>
                  </a:moveTo>
                  <a:cubicBezTo>
                    <a:pt x="7" y="68"/>
                    <a:pt x="3" y="66"/>
                    <a:pt x="1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0"/>
                    <a:pt x="11" y="60"/>
                    <a:pt x="12" y="59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8" y="32"/>
                    <a:pt x="119" y="32"/>
                    <a:pt x="119" y="3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128" y="35"/>
                    <a:pt x="124" y="39"/>
                    <a:pt x="119" y="40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3" y="67"/>
                    <a:pt x="12" y="68"/>
                    <a:pt x="11" y="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1432"/>
            <p:cNvSpPr>
              <a:spLocks noEditPoints="1"/>
            </p:cNvSpPr>
            <p:nvPr/>
          </p:nvSpPr>
          <p:spPr bwMode="auto">
            <a:xfrm>
              <a:off x="2352942" y="1569226"/>
              <a:ext cx="724893" cy="461079"/>
            </a:xfrm>
            <a:custGeom>
              <a:avLst/>
              <a:gdLst>
                <a:gd name="T0" fmla="*/ 79 w 129"/>
                <a:gd name="T1" fmla="*/ 82 h 82"/>
                <a:gd name="T2" fmla="*/ 0 w 129"/>
                <a:gd name="T3" fmla="*/ 41 h 82"/>
                <a:gd name="T4" fmla="*/ 0 w 129"/>
                <a:gd name="T5" fmla="*/ 38 h 82"/>
                <a:gd name="T6" fmla="*/ 9 w 129"/>
                <a:gd name="T7" fmla="*/ 28 h 82"/>
                <a:gd name="T8" fmla="*/ 114 w 129"/>
                <a:gd name="T9" fmla="*/ 1 h 82"/>
                <a:gd name="T10" fmla="*/ 127 w 129"/>
                <a:gd name="T11" fmla="*/ 6 h 82"/>
                <a:gd name="T12" fmla="*/ 129 w 129"/>
                <a:gd name="T13" fmla="*/ 8 h 82"/>
                <a:gd name="T14" fmla="*/ 79 w 129"/>
                <a:gd name="T15" fmla="*/ 82 h 82"/>
                <a:gd name="T16" fmla="*/ 9 w 129"/>
                <a:gd name="T17" fmla="*/ 37 h 82"/>
                <a:gd name="T18" fmla="*/ 77 w 129"/>
                <a:gd name="T19" fmla="*/ 72 h 82"/>
                <a:gd name="T20" fmla="*/ 119 w 129"/>
                <a:gd name="T21" fmla="*/ 9 h 82"/>
                <a:gd name="T22" fmla="*/ 116 w 129"/>
                <a:gd name="T23" fmla="*/ 9 h 82"/>
                <a:gd name="T24" fmla="*/ 11 w 129"/>
                <a:gd name="T25" fmla="*/ 36 h 82"/>
                <a:gd name="T26" fmla="*/ 9 w 129"/>
                <a:gd name="T27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82">
                  <a:moveTo>
                    <a:pt x="79" y="8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3"/>
                    <a:pt x="5" y="29"/>
                    <a:pt x="9" y="28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9" y="0"/>
                    <a:pt x="124" y="2"/>
                    <a:pt x="127" y="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79" y="82"/>
                  </a:lnTo>
                  <a:close/>
                  <a:moveTo>
                    <a:pt x="9" y="37"/>
                  </a:moveTo>
                  <a:cubicBezTo>
                    <a:pt x="77" y="72"/>
                    <a:pt x="77" y="72"/>
                    <a:pt x="77" y="72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8" y="9"/>
                    <a:pt x="117" y="9"/>
                    <a:pt x="116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0" y="36"/>
                    <a:pt x="9" y="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5" name="TextBox 79"/>
            <p:cNvSpPr txBox="1"/>
            <p:nvPr/>
          </p:nvSpPr>
          <p:spPr>
            <a:xfrm>
              <a:off x="2163569" y="23412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6" name="Rectangle 80"/>
            <p:cNvSpPr/>
            <p:nvPr/>
          </p:nvSpPr>
          <p:spPr>
            <a:xfrm>
              <a:off x="1508180" y="2879627"/>
              <a:ext cx="252136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设计服务达千次。自成立以来为各中小企业、白领、学生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cxnSp>
          <p:nvCxnSpPr>
            <p:cNvPr id="137" name="Straight Connector 81"/>
            <p:cNvCxnSpPr/>
            <p:nvPr/>
          </p:nvCxnSpPr>
          <p:spPr>
            <a:xfrm>
              <a:off x="2316123" y="2741350"/>
              <a:ext cx="988608" cy="0"/>
            </a:xfrm>
            <a:prstGeom prst="line">
              <a:avLst/>
            </a:prstGeom>
            <a:ln>
              <a:solidFill>
                <a:srgbClr val="FFFF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Rectangle 82"/>
            <p:cNvSpPr/>
            <p:nvPr/>
          </p:nvSpPr>
          <p:spPr>
            <a:xfrm>
              <a:off x="1508180" y="4526616"/>
              <a:ext cx="2753299" cy="8185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9" name="Group 83"/>
          <p:cNvGrpSpPr/>
          <p:nvPr/>
        </p:nvGrpSpPr>
        <p:grpSpPr>
          <a:xfrm>
            <a:off x="4509573" y="1629649"/>
            <a:ext cx="3168200" cy="4695479"/>
            <a:chOff x="4611432" y="1289685"/>
            <a:chExt cx="3168200" cy="4695479"/>
          </a:xfrm>
        </p:grpSpPr>
        <p:sp>
          <p:nvSpPr>
            <p:cNvPr id="140" name="Rectangle 84"/>
            <p:cNvSpPr/>
            <p:nvPr/>
          </p:nvSpPr>
          <p:spPr>
            <a:xfrm>
              <a:off x="4611432" y="1289685"/>
              <a:ext cx="3168200" cy="46954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2F2F2"/>
              </a:solidFill>
            </a:ln>
            <a:effectLst>
              <a:outerShdw blurRad="88900" dist="75434" dir="2700000" sx="102000" sy="1020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141" name="组合 4161"/>
            <p:cNvGrpSpPr/>
            <p:nvPr/>
          </p:nvGrpSpPr>
          <p:grpSpPr>
            <a:xfrm>
              <a:off x="5842815" y="1569226"/>
              <a:ext cx="705434" cy="695944"/>
              <a:chOff x="7264401" y="4192588"/>
              <a:chExt cx="354013" cy="34925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6" name="Freeform 1531"/>
              <p:cNvSpPr>
                <a:spLocks noEditPoints="1"/>
              </p:cNvSpPr>
              <p:nvPr/>
            </p:nvSpPr>
            <p:spPr bwMode="auto">
              <a:xfrm>
                <a:off x="7264401" y="4192588"/>
                <a:ext cx="354013" cy="349250"/>
              </a:xfrm>
              <a:custGeom>
                <a:avLst/>
                <a:gdLst>
                  <a:gd name="T0" fmla="*/ 74 w 94"/>
                  <a:gd name="T1" fmla="*/ 93 h 93"/>
                  <a:gd name="T2" fmla="*/ 23 w 94"/>
                  <a:gd name="T3" fmla="*/ 71 h 93"/>
                  <a:gd name="T4" fmla="*/ 23 w 94"/>
                  <a:gd name="T5" fmla="*/ 70 h 93"/>
                  <a:gd name="T6" fmla="*/ 1 w 94"/>
                  <a:gd name="T7" fmla="*/ 18 h 93"/>
                  <a:gd name="T8" fmla="*/ 1 w 94"/>
                  <a:gd name="T9" fmla="*/ 17 h 93"/>
                  <a:gd name="T10" fmla="*/ 1 w 94"/>
                  <a:gd name="T11" fmla="*/ 16 h 93"/>
                  <a:gd name="T12" fmla="*/ 5 w 94"/>
                  <a:gd name="T13" fmla="*/ 12 h 93"/>
                  <a:gd name="T14" fmla="*/ 22 w 94"/>
                  <a:gd name="T15" fmla="*/ 1 h 93"/>
                  <a:gd name="T16" fmla="*/ 25 w 94"/>
                  <a:gd name="T17" fmla="*/ 0 h 93"/>
                  <a:gd name="T18" fmla="*/ 33 w 94"/>
                  <a:gd name="T19" fmla="*/ 5 h 93"/>
                  <a:gd name="T20" fmla="*/ 40 w 94"/>
                  <a:gd name="T21" fmla="*/ 26 h 93"/>
                  <a:gd name="T22" fmla="*/ 37 w 94"/>
                  <a:gd name="T23" fmla="*/ 35 h 93"/>
                  <a:gd name="T24" fmla="*/ 30 w 94"/>
                  <a:gd name="T25" fmla="*/ 40 h 93"/>
                  <a:gd name="T26" fmla="*/ 31 w 94"/>
                  <a:gd name="T27" fmla="*/ 42 h 93"/>
                  <a:gd name="T28" fmla="*/ 40 w 94"/>
                  <a:gd name="T29" fmla="*/ 53 h 93"/>
                  <a:gd name="T30" fmla="*/ 51 w 94"/>
                  <a:gd name="T31" fmla="*/ 63 h 93"/>
                  <a:gd name="T32" fmla="*/ 54 w 94"/>
                  <a:gd name="T33" fmla="*/ 63 h 93"/>
                  <a:gd name="T34" fmla="*/ 54 w 94"/>
                  <a:gd name="T35" fmla="*/ 63 h 93"/>
                  <a:gd name="T36" fmla="*/ 58 w 94"/>
                  <a:gd name="T37" fmla="*/ 57 h 93"/>
                  <a:gd name="T38" fmla="*/ 66 w 94"/>
                  <a:gd name="T39" fmla="*/ 53 h 93"/>
                  <a:gd name="T40" fmla="*/ 67 w 94"/>
                  <a:gd name="T41" fmla="*/ 54 h 93"/>
                  <a:gd name="T42" fmla="*/ 89 w 94"/>
                  <a:gd name="T43" fmla="*/ 61 h 93"/>
                  <a:gd name="T44" fmla="*/ 93 w 94"/>
                  <a:gd name="T45" fmla="*/ 71 h 93"/>
                  <a:gd name="T46" fmla="*/ 82 w 94"/>
                  <a:gd name="T47" fmla="*/ 88 h 93"/>
                  <a:gd name="T48" fmla="*/ 78 w 94"/>
                  <a:gd name="T49" fmla="*/ 92 h 93"/>
                  <a:gd name="T50" fmla="*/ 76 w 94"/>
                  <a:gd name="T51" fmla="*/ 93 h 93"/>
                  <a:gd name="T52" fmla="*/ 74 w 94"/>
                  <a:gd name="T53" fmla="*/ 93 h 93"/>
                  <a:gd name="T54" fmla="*/ 29 w 94"/>
                  <a:gd name="T55" fmla="*/ 65 h 93"/>
                  <a:gd name="T56" fmla="*/ 29 w 94"/>
                  <a:gd name="T57" fmla="*/ 65 h 93"/>
                  <a:gd name="T58" fmla="*/ 74 w 94"/>
                  <a:gd name="T59" fmla="*/ 85 h 93"/>
                  <a:gd name="T60" fmla="*/ 76 w 94"/>
                  <a:gd name="T61" fmla="*/ 83 h 93"/>
                  <a:gd name="T62" fmla="*/ 86 w 94"/>
                  <a:gd name="T63" fmla="*/ 69 h 93"/>
                  <a:gd name="T64" fmla="*/ 85 w 94"/>
                  <a:gd name="T65" fmla="*/ 68 h 93"/>
                  <a:gd name="T66" fmla="*/ 66 w 94"/>
                  <a:gd name="T67" fmla="*/ 61 h 93"/>
                  <a:gd name="T68" fmla="*/ 65 w 94"/>
                  <a:gd name="T69" fmla="*/ 62 h 93"/>
                  <a:gd name="T70" fmla="*/ 61 w 94"/>
                  <a:gd name="T71" fmla="*/ 68 h 93"/>
                  <a:gd name="T72" fmla="*/ 47 w 94"/>
                  <a:gd name="T73" fmla="*/ 69 h 93"/>
                  <a:gd name="T74" fmla="*/ 35 w 94"/>
                  <a:gd name="T75" fmla="*/ 59 h 93"/>
                  <a:gd name="T76" fmla="*/ 24 w 94"/>
                  <a:gd name="T77" fmla="*/ 47 h 93"/>
                  <a:gd name="T78" fmla="*/ 22 w 94"/>
                  <a:gd name="T79" fmla="*/ 38 h 93"/>
                  <a:gd name="T80" fmla="*/ 26 w 94"/>
                  <a:gd name="T81" fmla="*/ 33 h 93"/>
                  <a:gd name="T82" fmla="*/ 32 w 94"/>
                  <a:gd name="T83" fmla="*/ 29 h 93"/>
                  <a:gd name="T84" fmla="*/ 32 w 94"/>
                  <a:gd name="T85" fmla="*/ 28 h 93"/>
                  <a:gd name="T86" fmla="*/ 26 w 94"/>
                  <a:gd name="T87" fmla="*/ 8 h 93"/>
                  <a:gd name="T88" fmla="*/ 25 w 94"/>
                  <a:gd name="T89" fmla="*/ 8 h 93"/>
                  <a:gd name="T90" fmla="*/ 11 w 94"/>
                  <a:gd name="T91" fmla="*/ 17 h 93"/>
                  <a:gd name="T92" fmla="*/ 9 w 94"/>
                  <a:gd name="T93" fmla="*/ 20 h 93"/>
                  <a:gd name="T94" fmla="*/ 29 w 94"/>
                  <a:gd name="T95" fmla="*/ 6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4" h="93">
                    <a:moveTo>
                      <a:pt x="74" y="93"/>
                    </a:moveTo>
                    <a:cubicBezTo>
                      <a:pt x="56" y="93"/>
                      <a:pt x="38" y="85"/>
                      <a:pt x="23" y="71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8" y="55"/>
                      <a:pt x="0" y="37"/>
                      <a:pt x="1" y="1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4"/>
                      <a:pt x="4" y="13"/>
                      <a:pt x="5" y="12"/>
                    </a:cubicBezTo>
                    <a:cubicBezTo>
                      <a:pt x="10" y="7"/>
                      <a:pt x="16" y="3"/>
                      <a:pt x="22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27" y="0"/>
                      <a:pt x="32" y="1"/>
                      <a:pt x="33" y="5"/>
                    </a:cubicBezTo>
                    <a:cubicBezTo>
                      <a:pt x="35" y="11"/>
                      <a:pt x="38" y="19"/>
                      <a:pt x="40" y="26"/>
                    </a:cubicBezTo>
                    <a:cubicBezTo>
                      <a:pt x="41" y="28"/>
                      <a:pt x="40" y="34"/>
                      <a:pt x="37" y="35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1"/>
                      <a:pt x="31" y="42"/>
                    </a:cubicBezTo>
                    <a:cubicBezTo>
                      <a:pt x="34" y="46"/>
                      <a:pt x="37" y="50"/>
                      <a:pt x="40" y="53"/>
                    </a:cubicBezTo>
                    <a:cubicBezTo>
                      <a:pt x="44" y="57"/>
                      <a:pt x="48" y="60"/>
                      <a:pt x="51" y="63"/>
                    </a:cubicBezTo>
                    <a:cubicBezTo>
                      <a:pt x="52" y="63"/>
                      <a:pt x="53" y="63"/>
                      <a:pt x="54" y="63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60" y="53"/>
                      <a:pt x="65" y="53"/>
                      <a:pt x="66" y="53"/>
                    </a:cubicBezTo>
                    <a:cubicBezTo>
                      <a:pt x="66" y="53"/>
                      <a:pt x="67" y="53"/>
                      <a:pt x="67" y="54"/>
                    </a:cubicBezTo>
                    <a:cubicBezTo>
                      <a:pt x="77" y="56"/>
                      <a:pt x="82" y="57"/>
                      <a:pt x="89" y="61"/>
                    </a:cubicBezTo>
                    <a:cubicBezTo>
                      <a:pt x="92" y="62"/>
                      <a:pt x="94" y="68"/>
                      <a:pt x="93" y="71"/>
                    </a:cubicBezTo>
                    <a:cubicBezTo>
                      <a:pt x="91" y="78"/>
                      <a:pt x="87" y="83"/>
                      <a:pt x="82" y="88"/>
                    </a:cubicBezTo>
                    <a:cubicBezTo>
                      <a:pt x="81" y="90"/>
                      <a:pt x="79" y="91"/>
                      <a:pt x="78" y="92"/>
                    </a:cubicBezTo>
                    <a:cubicBezTo>
                      <a:pt x="76" y="93"/>
                      <a:pt x="76" y="93"/>
                      <a:pt x="76" y="93"/>
                    </a:cubicBezTo>
                    <a:lnTo>
                      <a:pt x="74" y="93"/>
                    </a:lnTo>
                    <a:close/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42" y="78"/>
                      <a:pt x="58" y="85"/>
                      <a:pt x="74" y="85"/>
                    </a:cubicBezTo>
                    <a:cubicBezTo>
                      <a:pt x="75" y="84"/>
                      <a:pt x="75" y="83"/>
                      <a:pt x="76" y="83"/>
                    </a:cubicBezTo>
                    <a:cubicBezTo>
                      <a:pt x="80" y="79"/>
                      <a:pt x="83" y="74"/>
                      <a:pt x="86" y="69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9" y="65"/>
                      <a:pt x="74" y="63"/>
                      <a:pt x="66" y="61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58" y="72"/>
                      <a:pt x="51" y="73"/>
                      <a:pt x="47" y="69"/>
                    </a:cubicBezTo>
                    <a:cubicBezTo>
                      <a:pt x="43" y="66"/>
                      <a:pt x="39" y="63"/>
                      <a:pt x="35" y="59"/>
                    </a:cubicBezTo>
                    <a:cubicBezTo>
                      <a:pt x="31" y="55"/>
                      <a:pt x="27" y="51"/>
                      <a:pt x="24" y="47"/>
                    </a:cubicBezTo>
                    <a:cubicBezTo>
                      <a:pt x="23" y="44"/>
                      <a:pt x="22" y="41"/>
                      <a:pt x="22" y="38"/>
                    </a:cubicBezTo>
                    <a:cubicBezTo>
                      <a:pt x="23" y="36"/>
                      <a:pt x="24" y="34"/>
                      <a:pt x="26" y="33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8"/>
                      <a:pt x="32" y="28"/>
                    </a:cubicBezTo>
                    <a:cubicBezTo>
                      <a:pt x="30" y="21"/>
                      <a:pt x="28" y="14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0" y="10"/>
                      <a:pt x="15" y="13"/>
                      <a:pt x="11" y="17"/>
                    </a:cubicBezTo>
                    <a:cubicBezTo>
                      <a:pt x="10" y="18"/>
                      <a:pt x="9" y="19"/>
                      <a:pt x="9" y="20"/>
                    </a:cubicBezTo>
                    <a:cubicBezTo>
                      <a:pt x="9" y="35"/>
                      <a:pt x="16" y="52"/>
                      <a:pt x="29" y="6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1532"/>
              <p:cNvSpPr/>
              <p:nvPr/>
            </p:nvSpPr>
            <p:spPr bwMode="auto">
              <a:xfrm>
                <a:off x="7486651" y="4225925"/>
                <a:ext cx="93663" cy="93663"/>
              </a:xfrm>
              <a:custGeom>
                <a:avLst/>
                <a:gdLst>
                  <a:gd name="T0" fmla="*/ 40 w 59"/>
                  <a:gd name="T1" fmla="*/ 59 h 59"/>
                  <a:gd name="T2" fmla="*/ 38 w 59"/>
                  <a:gd name="T3" fmla="*/ 21 h 59"/>
                  <a:gd name="T4" fmla="*/ 0 w 59"/>
                  <a:gd name="T5" fmla="*/ 19 h 59"/>
                  <a:gd name="T6" fmla="*/ 2 w 59"/>
                  <a:gd name="T7" fmla="*/ 0 h 59"/>
                  <a:gd name="T8" fmla="*/ 57 w 59"/>
                  <a:gd name="T9" fmla="*/ 2 h 59"/>
                  <a:gd name="T10" fmla="*/ 59 w 59"/>
                  <a:gd name="T11" fmla="*/ 57 h 59"/>
                  <a:gd name="T12" fmla="*/ 40 w 59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9">
                    <a:moveTo>
                      <a:pt x="40" y="59"/>
                    </a:moveTo>
                    <a:lnTo>
                      <a:pt x="38" y="21"/>
                    </a:lnTo>
                    <a:lnTo>
                      <a:pt x="0" y="19"/>
                    </a:lnTo>
                    <a:lnTo>
                      <a:pt x="2" y="0"/>
                    </a:lnTo>
                    <a:lnTo>
                      <a:pt x="57" y="2"/>
                    </a:lnTo>
                    <a:lnTo>
                      <a:pt x="59" y="57"/>
                    </a:lnTo>
                    <a:lnTo>
                      <a:pt x="40" y="5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1533"/>
              <p:cNvSpPr/>
              <p:nvPr/>
            </p:nvSpPr>
            <p:spPr bwMode="auto">
              <a:xfrm>
                <a:off x="7461251" y="4240213"/>
                <a:ext cx="104775" cy="106363"/>
              </a:xfrm>
              <a:custGeom>
                <a:avLst/>
                <a:gdLst>
                  <a:gd name="T0" fmla="*/ 14 w 66"/>
                  <a:gd name="T1" fmla="*/ 67 h 67"/>
                  <a:gd name="T2" fmla="*/ 0 w 66"/>
                  <a:gd name="T3" fmla="*/ 52 h 67"/>
                  <a:gd name="T4" fmla="*/ 52 w 66"/>
                  <a:gd name="T5" fmla="*/ 0 h 67"/>
                  <a:gd name="T6" fmla="*/ 66 w 66"/>
                  <a:gd name="T7" fmla="*/ 15 h 67"/>
                  <a:gd name="T8" fmla="*/ 14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14" y="67"/>
                    </a:moveTo>
                    <a:lnTo>
                      <a:pt x="0" y="52"/>
                    </a:lnTo>
                    <a:lnTo>
                      <a:pt x="52" y="0"/>
                    </a:lnTo>
                    <a:lnTo>
                      <a:pt x="66" y="15"/>
                    </a:lnTo>
                    <a:lnTo>
                      <a:pt x="14" y="6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2" name="TextBox 86"/>
            <p:cNvSpPr txBox="1"/>
            <p:nvPr/>
          </p:nvSpPr>
          <p:spPr>
            <a:xfrm>
              <a:off x="5587036" y="2341240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3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43" name="Rectangle 87"/>
            <p:cNvSpPr/>
            <p:nvPr/>
          </p:nvSpPr>
          <p:spPr>
            <a:xfrm>
              <a:off x="4974391" y="2879627"/>
              <a:ext cx="252136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设计服务达千次。自成立以来为各中小企业、白领、学生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44" name="Rectangle 88"/>
            <p:cNvSpPr/>
            <p:nvPr/>
          </p:nvSpPr>
          <p:spPr>
            <a:xfrm>
              <a:off x="4974391" y="4526616"/>
              <a:ext cx="2753299" cy="8185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cxnSp>
          <p:nvCxnSpPr>
            <p:cNvPr id="145" name="Straight Connector 89"/>
            <p:cNvCxnSpPr/>
            <p:nvPr/>
          </p:nvCxnSpPr>
          <p:spPr>
            <a:xfrm>
              <a:off x="5740770" y="2741350"/>
              <a:ext cx="988608" cy="0"/>
            </a:xfrm>
            <a:prstGeom prst="line">
              <a:avLst/>
            </a:prstGeom>
            <a:ln>
              <a:solidFill>
                <a:srgbClr val="FFFF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 93"/>
          <p:cNvGrpSpPr/>
          <p:nvPr/>
        </p:nvGrpSpPr>
        <p:grpSpPr>
          <a:xfrm>
            <a:off x="7940892" y="1629649"/>
            <a:ext cx="3168200" cy="4695479"/>
            <a:chOff x="8042751" y="1289685"/>
            <a:chExt cx="3168200" cy="4695479"/>
          </a:xfrm>
        </p:grpSpPr>
        <p:sp>
          <p:nvSpPr>
            <p:cNvPr id="150" name="Rectangle 94"/>
            <p:cNvSpPr/>
            <p:nvPr/>
          </p:nvSpPr>
          <p:spPr>
            <a:xfrm>
              <a:off x="8042751" y="1289685"/>
              <a:ext cx="3168200" cy="46954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2F2F2"/>
              </a:solidFill>
            </a:ln>
            <a:effectLst>
              <a:outerShdw blurRad="88900" dist="75434" dir="2700000" sx="102000" sy="1020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cxnSp>
          <p:nvCxnSpPr>
            <p:cNvPr id="151" name="Straight Connector 95"/>
            <p:cNvCxnSpPr/>
            <p:nvPr/>
          </p:nvCxnSpPr>
          <p:spPr>
            <a:xfrm>
              <a:off x="9162842" y="2741350"/>
              <a:ext cx="988608" cy="0"/>
            </a:xfrm>
            <a:prstGeom prst="line">
              <a:avLst/>
            </a:prstGeom>
            <a:ln>
              <a:solidFill>
                <a:srgbClr val="FFFF00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Freeform 96"/>
            <p:cNvSpPr>
              <a:spLocks noEditPoints="1"/>
            </p:cNvSpPr>
            <p:nvPr/>
          </p:nvSpPr>
          <p:spPr bwMode="auto">
            <a:xfrm>
              <a:off x="9246336" y="1664127"/>
              <a:ext cx="761030" cy="677453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3" name="TextBox 97"/>
            <p:cNvSpPr txBox="1"/>
            <p:nvPr/>
          </p:nvSpPr>
          <p:spPr>
            <a:xfrm>
              <a:off x="9018352" y="2341240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154" name="Rectangle 98"/>
            <p:cNvSpPr/>
            <p:nvPr/>
          </p:nvSpPr>
          <p:spPr>
            <a:xfrm>
              <a:off x="8339727" y="2879627"/>
              <a:ext cx="252136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设计服务达千次。自成立以来为各中小企业、白领、学生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55" name="Rectangle 99"/>
            <p:cNvSpPr/>
            <p:nvPr/>
          </p:nvSpPr>
          <p:spPr>
            <a:xfrm>
              <a:off x="8339727" y="4526616"/>
              <a:ext cx="2753299" cy="8185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16703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3695700"/>
            <a:ext cx="12192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381250" y="3714750"/>
            <a:ext cx="7315200" cy="70485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cs typeface="+mn-ea"/>
                <a:sym typeface="+mn-lt"/>
              </a:rPr>
              <a:t>在这里输入您</a:t>
            </a:r>
            <a:r>
              <a:rPr lang="zh-CN" altLang="en-US" sz="3200" dirty="0" smtClean="0">
                <a:cs typeface="+mn-ea"/>
                <a:sym typeface="+mn-lt"/>
              </a:rPr>
              <a:t>的机构名称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2223042" y="2281665"/>
            <a:ext cx="78983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7200" b="1" kern="0" dirty="0" smtClean="0">
                <a:solidFill>
                  <a:srgbClr val="0F6FC6"/>
                </a:solidFill>
                <a:cs typeface="+mn-ea"/>
                <a:sym typeface="+mn-lt"/>
              </a:rPr>
              <a:t>谢谢收看  欢迎下载</a:t>
            </a:r>
            <a:endParaRPr lang="zh-CN" altLang="en-US" sz="7200" b="1" kern="0" dirty="0">
              <a:solidFill>
                <a:srgbClr val="0F6FC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7920203" y="5191584"/>
            <a:ext cx="1502155" cy="1502155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outerShdw blurRad="127000" dist="127000" dir="5400000" algn="ctr" rotWithShape="0">
              <a:srgbClr val="000000">
                <a:alpha val="43137"/>
              </a:srgbClr>
            </a:outerShdw>
            <a:softEdge rad="0"/>
          </a:effectLst>
        </p:spPr>
        <p:txBody>
          <a:bodyPr lIns="91440" tIns="45720" rIns="91440" bIns="45720" rtlCol="0" anchor="ctr"/>
          <a:lstStyle/>
          <a:p>
            <a:pPr algn="ctr" defTabSz="1218565">
              <a:defRPr/>
            </a:pPr>
            <a:endParaRPr lang="zh-CN" altLang="en-US" sz="2400" kern="0" dirty="0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6523517" y="1673726"/>
            <a:ext cx="4195740" cy="5180236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-1" fmla="*/ 1743740 w 3742661"/>
              <a:gd name="connsiteY0-2" fmla="*/ 4492350 h 4492350"/>
              <a:gd name="connsiteX1-3" fmla="*/ 1796903 w 3742661"/>
              <a:gd name="connsiteY1-4" fmla="*/ 3785190 h 4492350"/>
              <a:gd name="connsiteX2-5" fmla="*/ 1307805 w 3742661"/>
              <a:gd name="connsiteY2-6" fmla="*/ 3381153 h 4492350"/>
              <a:gd name="connsiteX3-7" fmla="*/ 31898 w 3742661"/>
              <a:gd name="connsiteY3-8" fmla="*/ 2945218 h 4492350"/>
              <a:gd name="connsiteX4-9" fmla="*/ 1127052 w 3742661"/>
              <a:gd name="connsiteY4-10" fmla="*/ 3242930 h 4492350"/>
              <a:gd name="connsiteX5-11" fmla="*/ 393405 w 3742661"/>
              <a:gd name="connsiteY5-12" fmla="*/ 2456121 h 4492350"/>
              <a:gd name="connsiteX6-13" fmla="*/ 1775638 w 3742661"/>
              <a:gd name="connsiteY6-14" fmla="*/ 3519376 h 4492350"/>
              <a:gd name="connsiteX7-15" fmla="*/ 1679945 w 3742661"/>
              <a:gd name="connsiteY7-16" fmla="*/ 2392325 h 4492350"/>
              <a:gd name="connsiteX8-17" fmla="*/ 0 w 3742661"/>
              <a:gd name="connsiteY8-18" fmla="*/ 754911 h 4492350"/>
              <a:gd name="connsiteX9-19" fmla="*/ 988828 w 3742661"/>
              <a:gd name="connsiteY9-20" fmla="*/ 1924493 h 4492350"/>
              <a:gd name="connsiteX10-21" fmla="*/ 1137684 w 3742661"/>
              <a:gd name="connsiteY10-22" fmla="*/ 861237 h 4492350"/>
              <a:gd name="connsiteX11-23" fmla="*/ 1222745 w 3742661"/>
              <a:gd name="connsiteY11-24" fmla="*/ 2062716 h 4492350"/>
              <a:gd name="connsiteX12-25" fmla="*/ 1690577 w 3742661"/>
              <a:gd name="connsiteY12-26" fmla="*/ 2190307 h 4492350"/>
              <a:gd name="connsiteX13-27" fmla="*/ 1956391 w 3742661"/>
              <a:gd name="connsiteY13-28" fmla="*/ 0 h 4492350"/>
              <a:gd name="connsiteX14-29" fmla="*/ 2083982 w 3742661"/>
              <a:gd name="connsiteY14-30" fmla="*/ 978195 h 4492350"/>
              <a:gd name="connsiteX15-31" fmla="*/ 1881963 w 3742661"/>
              <a:gd name="connsiteY15-32" fmla="*/ 2232837 h 4492350"/>
              <a:gd name="connsiteX16-33" fmla="*/ 2041452 w 3742661"/>
              <a:gd name="connsiteY16-34" fmla="*/ 3030279 h 4492350"/>
              <a:gd name="connsiteX17-35" fmla="*/ 2647507 w 3742661"/>
              <a:gd name="connsiteY17-36" fmla="*/ 2519916 h 4492350"/>
              <a:gd name="connsiteX18-37" fmla="*/ 2849526 w 3742661"/>
              <a:gd name="connsiteY18-38" fmla="*/ 1307804 h 4492350"/>
              <a:gd name="connsiteX19-39" fmla="*/ 2838893 w 3742661"/>
              <a:gd name="connsiteY19-40" fmla="*/ 2371060 h 4492350"/>
              <a:gd name="connsiteX20-41" fmla="*/ 3742661 w 3742661"/>
              <a:gd name="connsiteY20-42" fmla="*/ 1148316 h 4492350"/>
              <a:gd name="connsiteX21-43" fmla="*/ 2222205 w 3742661"/>
              <a:gd name="connsiteY21-44" fmla="*/ 3370521 h 4492350"/>
              <a:gd name="connsiteX22-45" fmla="*/ 2169042 w 3742661"/>
              <a:gd name="connsiteY22-46" fmla="*/ 3817088 h 4492350"/>
              <a:gd name="connsiteX23-47" fmla="*/ 3317358 w 3742661"/>
              <a:gd name="connsiteY23-48" fmla="*/ 3094074 h 4492350"/>
              <a:gd name="connsiteX24-49" fmla="*/ 2190307 w 3742661"/>
              <a:gd name="connsiteY24-50" fmla="*/ 4051004 h 4492350"/>
              <a:gd name="connsiteX25-51" fmla="*/ 2232838 w 3742661"/>
              <a:gd name="connsiteY25-52" fmla="*/ 4476307 h 4492350"/>
              <a:gd name="connsiteX26-53" fmla="*/ 1743740 w 3742661"/>
              <a:gd name="connsiteY26-54" fmla="*/ 4492350 h 4492350"/>
              <a:gd name="connsiteX0-55" fmla="*/ 1743740 w 3742661"/>
              <a:gd name="connsiteY0-56" fmla="*/ 4492350 h 4492350"/>
              <a:gd name="connsiteX1-57" fmla="*/ 1796903 w 3742661"/>
              <a:gd name="connsiteY1-58" fmla="*/ 3785190 h 4492350"/>
              <a:gd name="connsiteX2-59" fmla="*/ 1307805 w 3742661"/>
              <a:gd name="connsiteY2-60" fmla="*/ 3381153 h 4492350"/>
              <a:gd name="connsiteX3-61" fmla="*/ 31898 w 3742661"/>
              <a:gd name="connsiteY3-62" fmla="*/ 2945218 h 4492350"/>
              <a:gd name="connsiteX4-63" fmla="*/ 1127052 w 3742661"/>
              <a:gd name="connsiteY4-64" fmla="*/ 3242930 h 4492350"/>
              <a:gd name="connsiteX5-65" fmla="*/ 393405 w 3742661"/>
              <a:gd name="connsiteY5-66" fmla="*/ 2456121 h 4492350"/>
              <a:gd name="connsiteX6-67" fmla="*/ 1775638 w 3742661"/>
              <a:gd name="connsiteY6-68" fmla="*/ 3519376 h 4492350"/>
              <a:gd name="connsiteX7-69" fmla="*/ 1679945 w 3742661"/>
              <a:gd name="connsiteY7-70" fmla="*/ 2392325 h 4492350"/>
              <a:gd name="connsiteX8-71" fmla="*/ 0 w 3742661"/>
              <a:gd name="connsiteY8-72" fmla="*/ 754911 h 4492350"/>
              <a:gd name="connsiteX9-73" fmla="*/ 988828 w 3742661"/>
              <a:gd name="connsiteY9-74" fmla="*/ 1924493 h 4492350"/>
              <a:gd name="connsiteX10-75" fmla="*/ 1137684 w 3742661"/>
              <a:gd name="connsiteY10-76" fmla="*/ 861237 h 4492350"/>
              <a:gd name="connsiteX11-77" fmla="*/ 1222745 w 3742661"/>
              <a:gd name="connsiteY11-78" fmla="*/ 2062716 h 4492350"/>
              <a:gd name="connsiteX12-79" fmla="*/ 1690577 w 3742661"/>
              <a:gd name="connsiteY12-80" fmla="*/ 2190307 h 4492350"/>
              <a:gd name="connsiteX13-81" fmla="*/ 1956391 w 3742661"/>
              <a:gd name="connsiteY13-82" fmla="*/ 0 h 4492350"/>
              <a:gd name="connsiteX14-83" fmla="*/ 2083982 w 3742661"/>
              <a:gd name="connsiteY14-84" fmla="*/ 978195 h 4492350"/>
              <a:gd name="connsiteX15-85" fmla="*/ 1881963 w 3742661"/>
              <a:gd name="connsiteY15-86" fmla="*/ 2232837 h 4492350"/>
              <a:gd name="connsiteX16-87" fmla="*/ 2041452 w 3742661"/>
              <a:gd name="connsiteY16-88" fmla="*/ 3030279 h 4492350"/>
              <a:gd name="connsiteX17-89" fmla="*/ 2647507 w 3742661"/>
              <a:gd name="connsiteY17-90" fmla="*/ 2519916 h 4492350"/>
              <a:gd name="connsiteX18-91" fmla="*/ 2849526 w 3742661"/>
              <a:gd name="connsiteY18-92" fmla="*/ 1307804 h 4492350"/>
              <a:gd name="connsiteX19-93" fmla="*/ 2838893 w 3742661"/>
              <a:gd name="connsiteY19-94" fmla="*/ 2371060 h 4492350"/>
              <a:gd name="connsiteX20-95" fmla="*/ 3742661 w 3742661"/>
              <a:gd name="connsiteY20-96" fmla="*/ 1148316 h 4492350"/>
              <a:gd name="connsiteX21-97" fmla="*/ 2222205 w 3742661"/>
              <a:gd name="connsiteY21-98" fmla="*/ 3370521 h 4492350"/>
              <a:gd name="connsiteX22-99" fmla="*/ 2169042 w 3742661"/>
              <a:gd name="connsiteY22-100" fmla="*/ 3817088 h 4492350"/>
              <a:gd name="connsiteX23-101" fmla="*/ 3317358 w 3742661"/>
              <a:gd name="connsiteY23-102" fmla="*/ 3094074 h 4492350"/>
              <a:gd name="connsiteX24-103" fmla="*/ 2190307 w 3742661"/>
              <a:gd name="connsiteY24-104" fmla="*/ 4051004 h 4492350"/>
              <a:gd name="connsiteX25-105" fmla="*/ 2232838 w 3742661"/>
              <a:gd name="connsiteY25-106" fmla="*/ 4476307 h 4492350"/>
              <a:gd name="connsiteX26-107" fmla="*/ 2218194 w 3742661"/>
              <a:gd name="connsiteY26-108" fmla="*/ 4491415 h 4492350"/>
              <a:gd name="connsiteX27" fmla="*/ 1743740 w 3742661"/>
              <a:gd name="connsiteY27" fmla="*/ 4492350 h 4492350"/>
              <a:gd name="connsiteX0-109" fmla="*/ 1743740 w 3742661"/>
              <a:gd name="connsiteY0-110" fmla="*/ 4492350 h 4492350"/>
              <a:gd name="connsiteX1-111" fmla="*/ 1796903 w 3742661"/>
              <a:gd name="connsiteY1-112" fmla="*/ 3785190 h 4492350"/>
              <a:gd name="connsiteX2-113" fmla="*/ 1307805 w 3742661"/>
              <a:gd name="connsiteY2-114" fmla="*/ 3381153 h 4492350"/>
              <a:gd name="connsiteX3-115" fmla="*/ 31898 w 3742661"/>
              <a:gd name="connsiteY3-116" fmla="*/ 2945218 h 4492350"/>
              <a:gd name="connsiteX4-117" fmla="*/ 1127052 w 3742661"/>
              <a:gd name="connsiteY4-118" fmla="*/ 3242930 h 4492350"/>
              <a:gd name="connsiteX5-119" fmla="*/ 393405 w 3742661"/>
              <a:gd name="connsiteY5-120" fmla="*/ 2456121 h 4492350"/>
              <a:gd name="connsiteX6-121" fmla="*/ 1775638 w 3742661"/>
              <a:gd name="connsiteY6-122" fmla="*/ 3519376 h 4492350"/>
              <a:gd name="connsiteX7-123" fmla="*/ 1679945 w 3742661"/>
              <a:gd name="connsiteY7-124" fmla="*/ 2392325 h 4492350"/>
              <a:gd name="connsiteX8-125" fmla="*/ 0 w 3742661"/>
              <a:gd name="connsiteY8-126" fmla="*/ 754911 h 4492350"/>
              <a:gd name="connsiteX9-127" fmla="*/ 988828 w 3742661"/>
              <a:gd name="connsiteY9-128" fmla="*/ 1924493 h 4492350"/>
              <a:gd name="connsiteX10-129" fmla="*/ 1137684 w 3742661"/>
              <a:gd name="connsiteY10-130" fmla="*/ 861237 h 4492350"/>
              <a:gd name="connsiteX11-131" fmla="*/ 1222745 w 3742661"/>
              <a:gd name="connsiteY11-132" fmla="*/ 2062716 h 4492350"/>
              <a:gd name="connsiteX12-133" fmla="*/ 1690577 w 3742661"/>
              <a:gd name="connsiteY12-134" fmla="*/ 2190307 h 4492350"/>
              <a:gd name="connsiteX13-135" fmla="*/ 1956391 w 3742661"/>
              <a:gd name="connsiteY13-136" fmla="*/ 0 h 4492350"/>
              <a:gd name="connsiteX14-137" fmla="*/ 2083982 w 3742661"/>
              <a:gd name="connsiteY14-138" fmla="*/ 978195 h 4492350"/>
              <a:gd name="connsiteX15-139" fmla="*/ 1881963 w 3742661"/>
              <a:gd name="connsiteY15-140" fmla="*/ 2232837 h 4492350"/>
              <a:gd name="connsiteX16-141" fmla="*/ 2041452 w 3742661"/>
              <a:gd name="connsiteY16-142" fmla="*/ 3030279 h 4492350"/>
              <a:gd name="connsiteX17-143" fmla="*/ 2647507 w 3742661"/>
              <a:gd name="connsiteY17-144" fmla="*/ 2519916 h 4492350"/>
              <a:gd name="connsiteX18-145" fmla="*/ 2849526 w 3742661"/>
              <a:gd name="connsiteY18-146" fmla="*/ 1307804 h 4492350"/>
              <a:gd name="connsiteX19-147" fmla="*/ 2838893 w 3742661"/>
              <a:gd name="connsiteY19-148" fmla="*/ 2371060 h 4492350"/>
              <a:gd name="connsiteX20-149" fmla="*/ 3742661 w 3742661"/>
              <a:gd name="connsiteY20-150" fmla="*/ 1148316 h 4492350"/>
              <a:gd name="connsiteX21-151" fmla="*/ 2222205 w 3742661"/>
              <a:gd name="connsiteY21-152" fmla="*/ 3370521 h 4492350"/>
              <a:gd name="connsiteX22-153" fmla="*/ 2169042 w 3742661"/>
              <a:gd name="connsiteY22-154" fmla="*/ 3817088 h 4492350"/>
              <a:gd name="connsiteX23-155" fmla="*/ 3317358 w 3742661"/>
              <a:gd name="connsiteY23-156" fmla="*/ 3094074 h 4492350"/>
              <a:gd name="connsiteX24-157" fmla="*/ 2190307 w 3742661"/>
              <a:gd name="connsiteY24-158" fmla="*/ 4051004 h 4492350"/>
              <a:gd name="connsiteX25-159" fmla="*/ 2232838 w 3742661"/>
              <a:gd name="connsiteY25-160" fmla="*/ 4476307 h 4492350"/>
              <a:gd name="connsiteX26-161" fmla="*/ 2218194 w 3742661"/>
              <a:gd name="connsiteY26-162" fmla="*/ 4491415 h 4492350"/>
              <a:gd name="connsiteX27-163" fmla="*/ 1743740 w 3742661"/>
              <a:gd name="connsiteY27-164" fmla="*/ 4492350 h 4492350"/>
              <a:gd name="connsiteX0-165" fmla="*/ 1743740 w 3742661"/>
              <a:gd name="connsiteY0-166" fmla="*/ 4492350 h 4492350"/>
              <a:gd name="connsiteX1-167" fmla="*/ 1796903 w 3742661"/>
              <a:gd name="connsiteY1-168" fmla="*/ 3785190 h 4492350"/>
              <a:gd name="connsiteX2-169" fmla="*/ 1307805 w 3742661"/>
              <a:gd name="connsiteY2-170" fmla="*/ 3381153 h 4492350"/>
              <a:gd name="connsiteX3-171" fmla="*/ 31898 w 3742661"/>
              <a:gd name="connsiteY3-172" fmla="*/ 2945218 h 4492350"/>
              <a:gd name="connsiteX4-173" fmla="*/ 1127052 w 3742661"/>
              <a:gd name="connsiteY4-174" fmla="*/ 3242930 h 4492350"/>
              <a:gd name="connsiteX5-175" fmla="*/ 393405 w 3742661"/>
              <a:gd name="connsiteY5-176" fmla="*/ 2456121 h 4492350"/>
              <a:gd name="connsiteX6-177" fmla="*/ 1775638 w 3742661"/>
              <a:gd name="connsiteY6-178" fmla="*/ 3519376 h 4492350"/>
              <a:gd name="connsiteX7-179" fmla="*/ 1679945 w 3742661"/>
              <a:gd name="connsiteY7-180" fmla="*/ 2392325 h 4492350"/>
              <a:gd name="connsiteX8-181" fmla="*/ 0 w 3742661"/>
              <a:gd name="connsiteY8-182" fmla="*/ 754911 h 4492350"/>
              <a:gd name="connsiteX9-183" fmla="*/ 988828 w 3742661"/>
              <a:gd name="connsiteY9-184" fmla="*/ 1924493 h 4492350"/>
              <a:gd name="connsiteX10-185" fmla="*/ 1137684 w 3742661"/>
              <a:gd name="connsiteY10-186" fmla="*/ 861237 h 4492350"/>
              <a:gd name="connsiteX11-187" fmla="*/ 1222745 w 3742661"/>
              <a:gd name="connsiteY11-188" fmla="*/ 2062716 h 4492350"/>
              <a:gd name="connsiteX12-189" fmla="*/ 1690577 w 3742661"/>
              <a:gd name="connsiteY12-190" fmla="*/ 2190307 h 4492350"/>
              <a:gd name="connsiteX13-191" fmla="*/ 1956391 w 3742661"/>
              <a:gd name="connsiteY13-192" fmla="*/ 0 h 4492350"/>
              <a:gd name="connsiteX14-193" fmla="*/ 2083982 w 3742661"/>
              <a:gd name="connsiteY14-194" fmla="*/ 978195 h 4492350"/>
              <a:gd name="connsiteX15-195" fmla="*/ 1881963 w 3742661"/>
              <a:gd name="connsiteY15-196" fmla="*/ 2232837 h 4492350"/>
              <a:gd name="connsiteX16-197" fmla="*/ 2041452 w 3742661"/>
              <a:gd name="connsiteY16-198" fmla="*/ 3030279 h 4492350"/>
              <a:gd name="connsiteX17-199" fmla="*/ 2647507 w 3742661"/>
              <a:gd name="connsiteY17-200" fmla="*/ 2519916 h 4492350"/>
              <a:gd name="connsiteX18-201" fmla="*/ 2849526 w 3742661"/>
              <a:gd name="connsiteY18-202" fmla="*/ 1307804 h 4492350"/>
              <a:gd name="connsiteX19-203" fmla="*/ 2838893 w 3742661"/>
              <a:gd name="connsiteY19-204" fmla="*/ 2371060 h 4492350"/>
              <a:gd name="connsiteX20-205" fmla="*/ 3742661 w 3742661"/>
              <a:gd name="connsiteY20-206" fmla="*/ 1148316 h 4492350"/>
              <a:gd name="connsiteX21-207" fmla="*/ 2222205 w 3742661"/>
              <a:gd name="connsiteY21-208" fmla="*/ 3370521 h 4492350"/>
              <a:gd name="connsiteX22-209" fmla="*/ 2169042 w 3742661"/>
              <a:gd name="connsiteY22-210" fmla="*/ 3817088 h 4492350"/>
              <a:gd name="connsiteX23-211" fmla="*/ 3317358 w 3742661"/>
              <a:gd name="connsiteY23-212" fmla="*/ 3094074 h 4492350"/>
              <a:gd name="connsiteX24-213" fmla="*/ 2190307 w 3742661"/>
              <a:gd name="connsiteY24-214" fmla="*/ 4051004 h 4492350"/>
              <a:gd name="connsiteX25-215" fmla="*/ 2232838 w 3742661"/>
              <a:gd name="connsiteY25-216" fmla="*/ 4476307 h 4492350"/>
              <a:gd name="connsiteX26-217" fmla="*/ 2218194 w 3742661"/>
              <a:gd name="connsiteY26-218" fmla="*/ 4491415 h 4492350"/>
              <a:gd name="connsiteX27-219" fmla="*/ 1743740 w 3742661"/>
              <a:gd name="connsiteY27-220" fmla="*/ 4492350 h 4492350"/>
              <a:gd name="connsiteX0-221" fmla="*/ 1743740 w 3742661"/>
              <a:gd name="connsiteY0-222" fmla="*/ 4492350 h 4492350"/>
              <a:gd name="connsiteX1-223" fmla="*/ 1796903 w 3742661"/>
              <a:gd name="connsiteY1-224" fmla="*/ 3785190 h 4492350"/>
              <a:gd name="connsiteX2-225" fmla="*/ 1307805 w 3742661"/>
              <a:gd name="connsiteY2-226" fmla="*/ 3381153 h 4492350"/>
              <a:gd name="connsiteX3-227" fmla="*/ 31898 w 3742661"/>
              <a:gd name="connsiteY3-228" fmla="*/ 2945218 h 4492350"/>
              <a:gd name="connsiteX4-229" fmla="*/ 1127052 w 3742661"/>
              <a:gd name="connsiteY4-230" fmla="*/ 3242930 h 4492350"/>
              <a:gd name="connsiteX5-231" fmla="*/ 393405 w 3742661"/>
              <a:gd name="connsiteY5-232" fmla="*/ 2456121 h 4492350"/>
              <a:gd name="connsiteX6-233" fmla="*/ 1775638 w 3742661"/>
              <a:gd name="connsiteY6-234" fmla="*/ 3519376 h 4492350"/>
              <a:gd name="connsiteX7-235" fmla="*/ 1679945 w 3742661"/>
              <a:gd name="connsiteY7-236" fmla="*/ 2392325 h 4492350"/>
              <a:gd name="connsiteX8-237" fmla="*/ 0 w 3742661"/>
              <a:gd name="connsiteY8-238" fmla="*/ 754911 h 4492350"/>
              <a:gd name="connsiteX9-239" fmla="*/ 988828 w 3742661"/>
              <a:gd name="connsiteY9-240" fmla="*/ 1924493 h 4492350"/>
              <a:gd name="connsiteX10-241" fmla="*/ 1137684 w 3742661"/>
              <a:gd name="connsiteY10-242" fmla="*/ 861237 h 4492350"/>
              <a:gd name="connsiteX11-243" fmla="*/ 1222745 w 3742661"/>
              <a:gd name="connsiteY11-244" fmla="*/ 2062716 h 4492350"/>
              <a:gd name="connsiteX12-245" fmla="*/ 1690577 w 3742661"/>
              <a:gd name="connsiteY12-246" fmla="*/ 2190307 h 4492350"/>
              <a:gd name="connsiteX13-247" fmla="*/ 1956391 w 3742661"/>
              <a:gd name="connsiteY13-248" fmla="*/ 0 h 4492350"/>
              <a:gd name="connsiteX14-249" fmla="*/ 2083982 w 3742661"/>
              <a:gd name="connsiteY14-250" fmla="*/ 978195 h 4492350"/>
              <a:gd name="connsiteX15-251" fmla="*/ 1881963 w 3742661"/>
              <a:gd name="connsiteY15-252" fmla="*/ 2232837 h 4492350"/>
              <a:gd name="connsiteX16-253" fmla="*/ 2041452 w 3742661"/>
              <a:gd name="connsiteY16-254" fmla="*/ 3030279 h 4492350"/>
              <a:gd name="connsiteX17-255" fmla="*/ 2647507 w 3742661"/>
              <a:gd name="connsiteY17-256" fmla="*/ 2519916 h 4492350"/>
              <a:gd name="connsiteX18-257" fmla="*/ 2849526 w 3742661"/>
              <a:gd name="connsiteY18-258" fmla="*/ 1307804 h 4492350"/>
              <a:gd name="connsiteX19-259" fmla="*/ 2838893 w 3742661"/>
              <a:gd name="connsiteY19-260" fmla="*/ 2371060 h 4492350"/>
              <a:gd name="connsiteX20-261" fmla="*/ 3742661 w 3742661"/>
              <a:gd name="connsiteY20-262" fmla="*/ 1148316 h 4492350"/>
              <a:gd name="connsiteX21-263" fmla="*/ 2222205 w 3742661"/>
              <a:gd name="connsiteY21-264" fmla="*/ 3370521 h 4492350"/>
              <a:gd name="connsiteX22-265" fmla="*/ 2169042 w 3742661"/>
              <a:gd name="connsiteY22-266" fmla="*/ 3817088 h 4492350"/>
              <a:gd name="connsiteX23-267" fmla="*/ 3317358 w 3742661"/>
              <a:gd name="connsiteY23-268" fmla="*/ 3094074 h 4492350"/>
              <a:gd name="connsiteX24-269" fmla="*/ 2190307 w 3742661"/>
              <a:gd name="connsiteY24-270" fmla="*/ 4051004 h 4492350"/>
              <a:gd name="connsiteX25-271" fmla="*/ 2232838 w 3742661"/>
              <a:gd name="connsiteY25-272" fmla="*/ 4476307 h 4492350"/>
              <a:gd name="connsiteX26-273" fmla="*/ 2218194 w 3742661"/>
              <a:gd name="connsiteY26-274" fmla="*/ 4491415 h 4492350"/>
              <a:gd name="connsiteX27-275" fmla="*/ 1743740 w 3742661"/>
              <a:gd name="connsiteY27-276" fmla="*/ 4492350 h 4492350"/>
              <a:gd name="connsiteX0-277" fmla="*/ 1743740 w 3742661"/>
              <a:gd name="connsiteY0-278" fmla="*/ 4492350 h 4492350"/>
              <a:gd name="connsiteX1-279" fmla="*/ 1796903 w 3742661"/>
              <a:gd name="connsiteY1-280" fmla="*/ 3785190 h 4492350"/>
              <a:gd name="connsiteX2-281" fmla="*/ 1307805 w 3742661"/>
              <a:gd name="connsiteY2-282" fmla="*/ 3381153 h 4492350"/>
              <a:gd name="connsiteX3-283" fmla="*/ 31898 w 3742661"/>
              <a:gd name="connsiteY3-284" fmla="*/ 2945218 h 4492350"/>
              <a:gd name="connsiteX4-285" fmla="*/ 1127052 w 3742661"/>
              <a:gd name="connsiteY4-286" fmla="*/ 3242930 h 4492350"/>
              <a:gd name="connsiteX5-287" fmla="*/ 393405 w 3742661"/>
              <a:gd name="connsiteY5-288" fmla="*/ 2456121 h 4492350"/>
              <a:gd name="connsiteX6-289" fmla="*/ 1775638 w 3742661"/>
              <a:gd name="connsiteY6-290" fmla="*/ 3519376 h 4492350"/>
              <a:gd name="connsiteX7-291" fmla="*/ 1679945 w 3742661"/>
              <a:gd name="connsiteY7-292" fmla="*/ 2392325 h 4492350"/>
              <a:gd name="connsiteX8-293" fmla="*/ 0 w 3742661"/>
              <a:gd name="connsiteY8-294" fmla="*/ 754911 h 4492350"/>
              <a:gd name="connsiteX9-295" fmla="*/ 988828 w 3742661"/>
              <a:gd name="connsiteY9-296" fmla="*/ 1924493 h 4492350"/>
              <a:gd name="connsiteX10-297" fmla="*/ 1137684 w 3742661"/>
              <a:gd name="connsiteY10-298" fmla="*/ 861237 h 4492350"/>
              <a:gd name="connsiteX11-299" fmla="*/ 1222745 w 3742661"/>
              <a:gd name="connsiteY11-300" fmla="*/ 2062716 h 4492350"/>
              <a:gd name="connsiteX12-301" fmla="*/ 1690577 w 3742661"/>
              <a:gd name="connsiteY12-302" fmla="*/ 2190307 h 4492350"/>
              <a:gd name="connsiteX13-303" fmla="*/ 1956391 w 3742661"/>
              <a:gd name="connsiteY13-304" fmla="*/ 0 h 4492350"/>
              <a:gd name="connsiteX14-305" fmla="*/ 2083982 w 3742661"/>
              <a:gd name="connsiteY14-306" fmla="*/ 978195 h 4492350"/>
              <a:gd name="connsiteX15-307" fmla="*/ 1881963 w 3742661"/>
              <a:gd name="connsiteY15-308" fmla="*/ 2232837 h 4492350"/>
              <a:gd name="connsiteX16-309" fmla="*/ 2041452 w 3742661"/>
              <a:gd name="connsiteY16-310" fmla="*/ 3030279 h 4492350"/>
              <a:gd name="connsiteX17-311" fmla="*/ 2647507 w 3742661"/>
              <a:gd name="connsiteY17-312" fmla="*/ 2519916 h 4492350"/>
              <a:gd name="connsiteX18-313" fmla="*/ 2849526 w 3742661"/>
              <a:gd name="connsiteY18-314" fmla="*/ 1307804 h 4492350"/>
              <a:gd name="connsiteX19-315" fmla="*/ 2838893 w 3742661"/>
              <a:gd name="connsiteY19-316" fmla="*/ 2371060 h 4492350"/>
              <a:gd name="connsiteX20-317" fmla="*/ 3742661 w 3742661"/>
              <a:gd name="connsiteY20-318" fmla="*/ 1148316 h 4492350"/>
              <a:gd name="connsiteX21-319" fmla="*/ 2222205 w 3742661"/>
              <a:gd name="connsiteY21-320" fmla="*/ 3370521 h 4492350"/>
              <a:gd name="connsiteX22-321" fmla="*/ 2169042 w 3742661"/>
              <a:gd name="connsiteY22-322" fmla="*/ 3817088 h 4492350"/>
              <a:gd name="connsiteX23-323" fmla="*/ 3317358 w 3742661"/>
              <a:gd name="connsiteY23-324" fmla="*/ 3094074 h 4492350"/>
              <a:gd name="connsiteX24-325" fmla="*/ 2194317 w 3742661"/>
              <a:gd name="connsiteY24-326" fmla="*/ 4030951 h 4492350"/>
              <a:gd name="connsiteX25-327" fmla="*/ 2232838 w 3742661"/>
              <a:gd name="connsiteY25-328" fmla="*/ 4476307 h 4492350"/>
              <a:gd name="connsiteX26-329" fmla="*/ 2218194 w 3742661"/>
              <a:gd name="connsiteY26-330" fmla="*/ 4491415 h 4492350"/>
              <a:gd name="connsiteX27-331" fmla="*/ 1743740 w 3742661"/>
              <a:gd name="connsiteY27-332" fmla="*/ 4492350 h 4492350"/>
              <a:gd name="connsiteX0-333" fmla="*/ 1743740 w 3742661"/>
              <a:gd name="connsiteY0-334" fmla="*/ 4492350 h 4492350"/>
              <a:gd name="connsiteX1-335" fmla="*/ 1796903 w 3742661"/>
              <a:gd name="connsiteY1-336" fmla="*/ 3785190 h 4492350"/>
              <a:gd name="connsiteX2-337" fmla="*/ 1307805 w 3742661"/>
              <a:gd name="connsiteY2-338" fmla="*/ 3381153 h 4492350"/>
              <a:gd name="connsiteX3-339" fmla="*/ 31898 w 3742661"/>
              <a:gd name="connsiteY3-340" fmla="*/ 2945218 h 4492350"/>
              <a:gd name="connsiteX4-341" fmla="*/ 1127052 w 3742661"/>
              <a:gd name="connsiteY4-342" fmla="*/ 3242930 h 4492350"/>
              <a:gd name="connsiteX5-343" fmla="*/ 393405 w 3742661"/>
              <a:gd name="connsiteY5-344" fmla="*/ 2456121 h 4492350"/>
              <a:gd name="connsiteX6-345" fmla="*/ 1775638 w 3742661"/>
              <a:gd name="connsiteY6-346" fmla="*/ 3519376 h 4492350"/>
              <a:gd name="connsiteX7-347" fmla="*/ 1679945 w 3742661"/>
              <a:gd name="connsiteY7-348" fmla="*/ 2392325 h 4492350"/>
              <a:gd name="connsiteX8-349" fmla="*/ 0 w 3742661"/>
              <a:gd name="connsiteY8-350" fmla="*/ 754911 h 4492350"/>
              <a:gd name="connsiteX9-351" fmla="*/ 988828 w 3742661"/>
              <a:gd name="connsiteY9-352" fmla="*/ 1924493 h 4492350"/>
              <a:gd name="connsiteX10-353" fmla="*/ 1137684 w 3742661"/>
              <a:gd name="connsiteY10-354" fmla="*/ 861237 h 4492350"/>
              <a:gd name="connsiteX11-355" fmla="*/ 1222745 w 3742661"/>
              <a:gd name="connsiteY11-356" fmla="*/ 2062716 h 4492350"/>
              <a:gd name="connsiteX12-357" fmla="*/ 1690577 w 3742661"/>
              <a:gd name="connsiteY12-358" fmla="*/ 2190307 h 4492350"/>
              <a:gd name="connsiteX13-359" fmla="*/ 1956391 w 3742661"/>
              <a:gd name="connsiteY13-360" fmla="*/ 0 h 4492350"/>
              <a:gd name="connsiteX14-361" fmla="*/ 2083982 w 3742661"/>
              <a:gd name="connsiteY14-362" fmla="*/ 978195 h 4492350"/>
              <a:gd name="connsiteX15-363" fmla="*/ 1881963 w 3742661"/>
              <a:gd name="connsiteY15-364" fmla="*/ 2232837 h 4492350"/>
              <a:gd name="connsiteX16-365" fmla="*/ 2041452 w 3742661"/>
              <a:gd name="connsiteY16-366" fmla="*/ 3030279 h 4492350"/>
              <a:gd name="connsiteX17-367" fmla="*/ 2647507 w 3742661"/>
              <a:gd name="connsiteY17-368" fmla="*/ 2519916 h 4492350"/>
              <a:gd name="connsiteX18-369" fmla="*/ 2849526 w 3742661"/>
              <a:gd name="connsiteY18-370" fmla="*/ 1307804 h 4492350"/>
              <a:gd name="connsiteX19-371" fmla="*/ 2838893 w 3742661"/>
              <a:gd name="connsiteY19-372" fmla="*/ 2371060 h 4492350"/>
              <a:gd name="connsiteX20-373" fmla="*/ 3742661 w 3742661"/>
              <a:gd name="connsiteY20-374" fmla="*/ 1148316 h 4492350"/>
              <a:gd name="connsiteX21-375" fmla="*/ 2222205 w 3742661"/>
              <a:gd name="connsiteY21-376" fmla="*/ 3370521 h 4492350"/>
              <a:gd name="connsiteX22-377" fmla="*/ 2169042 w 3742661"/>
              <a:gd name="connsiteY22-378" fmla="*/ 3817088 h 4492350"/>
              <a:gd name="connsiteX23-379" fmla="*/ 3317358 w 3742661"/>
              <a:gd name="connsiteY23-380" fmla="*/ 3094074 h 4492350"/>
              <a:gd name="connsiteX24-381" fmla="*/ 2194317 w 3742661"/>
              <a:gd name="connsiteY24-382" fmla="*/ 4030951 h 4492350"/>
              <a:gd name="connsiteX25-383" fmla="*/ 2232838 w 3742661"/>
              <a:gd name="connsiteY25-384" fmla="*/ 4476307 h 4492350"/>
              <a:gd name="connsiteX26-385" fmla="*/ 2218194 w 3742661"/>
              <a:gd name="connsiteY26-386" fmla="*/ 4491415 h 4492350"/>
              <a:gd name="connsiteX27-387" fmla="*/ 1743740 w 3742661"/>
              <a:gd name="connsiteY27-388" fmla="*/ 4492350 h 4492350"/>
              <a:gd name="connsiteX0-389" fmla="*/ 1743740 w 3742661"/>
              <a:gd name="connsiteY0-390" fmla="*/ 4492350 h 4492350"/>
              <a:gd name="connsiteX1-391" fmla="*/ 1796903 w 3742661"/>
              <a:gd name="connsiteY1-392" fmla="*/ 3785190 h 4492350"/>
              <a:gd name="connsiteX2-393" fmla="*/ 1307805 w 3742661"/>
              <a:gd name="connsiteY2-394" fmla="*/ 3381153 h 4492350"/>
              <a:gd name="connsiteX3-395" fmla="*/ 31898 w 3742661"/>
              <a:gd name="connsiteY3-396" fmla="*/ 2945218 h 4492350"/>
              <a:gd name="connsiteX4-397" fmla="*/ 1127052 w 3742661"/>
              <a:gd name="connsiteY4-398" fmla="*/ 3242930 h 4492350"/>
              <a:gd name="connsiteX5-399" fmla="*/ 393405 w 3742661"/>
              <a:gd name="connsiteY5-400" fmla="*/ 2456121 h 4492350"/>
              <a:gd name="connsiteX6-401" fmla="*/ 1775638 w 3742661"/>
              <a:gd name="connsiteY6-402" fmla="*/ 3519376 h 4492350"/>
              <a:gd name="connsiteX7-403" fmla="*/ 1679945 w 3742661"/>
              <a:gd name="connsiteY7-404" fmla="*/ 2392325 h 4492350"/>
              <a:gd name="connsiteX8-405" fmla="*/ 0 w 3742661"/>
              <a:gd name="connsiteY8-406" fmla="*/ 754911 h 4492350"/>
              <a:gd name="connsiteX9-407" fmla="*/ 988828 w 3742661"/>
              <a:gd name="connsiteY9-408" fmla="*/ 1924493 h 4492350"/>
              <a:gd name="connsiteX10-409" fmla="*/ 1137684 w 3742661"/>
              <a:gd name="connsiteY10-410" fmla="*/ 861237 h 4492350"/>
              <a:gd name="connsiteX11-411" fmla="*/ 1222745 w 3742661"/>
              <a:gd name="connsiteY11-412" fmla="*/ 2062716 h 4492350"/>
              <a:gd name="connsiteX12-413" fmla="*/ 1690577 w 3742661"/>
              <a:gd name="connsiteY12-414" fmla="*/ 2190307 h 4492350"/>
              <a:gd name="connsiteX13-415" fmla="*/ 1956391 w 3742661"/>
              <a:gd name="connsiteY13-416" fmla="*/ 0 h 4492350"/>
              <a:gd name="connsiteX14-417" fmla="*/ 2083982 w 3742661"/>
              <a:gd name="connsiteY14-418" fmla="*/ 978195 h 4492350"/>
              <a:gd name="connsiteX15-419" fmla="*/ 1881963 w 3742661"/>
              <a:gd name="connsiteY15-420" fmla="*/ 2232837 h 4492350"/>
              <a:gd name="connsiteX16-421" fmla="*/ 2041452 w 3742661"/>
              <a:gd name="connsiteY16-422" fmla="*/ 3030279 h 4492350"/>
              <a:gd name="connsiteX17-423" fmla="*/ 2647507 w 3742661"/>
              <a:gd name="connsiteY17-424" fmla="*/ 2519916 h 4492350"/>
              <a:gd name="connsiteX18-425" fmla="*/ 2849526 w 3742661"/>
              <a:gd name="connsiteY18-426" fmla="*/ 1307804 h 4492350"/>
              <a:gd name="connsiteX19-427" fmla="*/ 2838893 w 3742661"/>
              <a:gd name="connsiteY19-428" fmla="*/ 2371060 h 4492350"/>
              <a:gd name="connsiteX20-429" fmla="*/ 3742661 w 3742661"/>
              <a:gd name="connsiteY20-430" fmla="*/ 1148316 h 4492350"/>
              <a:gd name="connsiteX21-431" fmla="*/ 2222205 w 3742661"/>
              <a:gd name="connsiteY21-432" fmla="*/ 3370521 h 4492350"/>
              <a:gd name="connsiteX22-433" fmla="*/ 2169042 w 3742661"/>
              <a:gd name="connsiteY22-434" fmla="*/ 3817088 h 4492350"/>
              <a:gd name="connsiteX23-435" fmla="*/ 3317358 w 3742661"/>
              <a:gd name="connsiteY23-436" fmla="*/ 3094074 h 4492350"/>
              <a:gd name="connsiteX24-437" fmla="*/ 2194317 w 3742661"/>
              <a:gd name="connsiteY24-438" fmla="*/ 4030951 h 4492350"/>
              <a:gd name="connsiteX25-439" fmla="*/ 2232838 w 3742661"/>
              <a:gd name="connsiteY25-440" fmla="*/ 4476307 h 4492350"/>
              <a:gd name="connsiteX26-441" fmla="*/ 2218194 w 3742661"/>
              <a:gd name="connsiteY26-442" fmla="*/ 4491415 h 4492350"/>
              <a:gd name="connsiteX27-443" fmla="*/ 1743740 w 3742661"/>
              <a:gd name="connsiteY27-444" fmla="*/ 4492350 h 4492350"/>
              <a:gd name="connsiteX0-445" fmla="*/ 1743740 w 3742661"/>
              <a:gd name="connsiteY0-446" fmla="*/ 4492350 h 4492350"/>
              <a:gd name="connsiteX1-447" fmla="*/ 1796903 w 3742661"/>
              <a:gd name="connsiteY1-448" fmla="*/ 3785190 h 4492350"/>
              <a:gd name="connsiteX2-449" fmla="*/ 1307805 w 3742661"/>
              <a:gd name="connsiteY2-450" fmla="*/ 3381153 h 4492350"/>
              <a:gd name="connsiteX3-451" fmla="*/ 31898 w 3742661"/>
              <a:gd name="connsiteY3-452" fmla="*/ 2945218 h 4492350"/>
              <a:gd name="connsiteX4-453" fmla="*/ 1127052 w 3742661"/>
              <a:gd name="connsiteY4-454" fmla="*/ 3242930 h 4492350"/>
              <a:gd name="connsiteX5-455" fmla="*/ 393405 w 3742661"/>
              <a:gd name="connsiteY5-456" fmla="*/ 2456121 h 4492350"/>
              <a:gd name="connsiteX6-457" fmla="*/ 1775638 w 3742661"/>
              <a:gd name="connsiteY6-458" fmla="*/ 3519376 h 4492350"/>
              <a:gd name="connsiteX7-459" fmla="*/ 1679945 w 3742661"/>
              <a:gd name="connsiteY7-460" fmla="*/ 2392325 h 4492350"/>
              <a:gd name="connsiteX8-461" fmla="*/ 0 w 3742661"/>
              <a:gd name="connsiteY8-462" fmla="*/ 754911 h 4492350"/>
              <a:gd name="connsiteX9-463" fmla="*/ 988828 w 3742661"/>
              <a:gd name="connsiteY9-464" fmla="*/ 1924493 h 4492350"/>
              <a:gd name="connsiteX10-465" fmla="*/ 1137684 w 3742661"/>
              <a:gd name="connsiteY10-466" fmla="*/ 861237 h 4492350"/>
              <a:gd name="connsiteX11-467" fmla="*/ 1222745 w 3742661"/>
              <a:gd name="connsiteY11-468" fmla="*/ 2062716 h 4492350"/>
              <a:gd name="connsiteX12-469" fmla="*/ 1690577 w 3742661"/>
              <a:gd name="connsiteY12-470" fmla="*/ 2190307 h 4492350"/>
              <a:gd name="connsiteX13-471" fmla="*/ 1956391 w 3742661"/>
              <a:gd name="connsiteY13-472" fmla="*/ 0 h 4492350"/>
              <a:gd name="connsiteX14-473" fmla="*/ 2083982 w 3742661"/>
              <a:gd name="connsiteY14-474" fmla="*/ 978195 h 4492350"/>
              <a:gd name="connsiteX15-475" fmla="*/ 1881963 w 3742661"/>
              <a:gd name="connsiteY15-476" fmla="*/ 2232837 h 4492350"/>
              <a:gd name="connsiteX16-477" fmla="*/ 2041452 w 3742661"/>
              <a:gd name="connsiteY16-478" fmla="*/ 3030279 h 4492350"/>
              <a:gd name="connsiteX17-479" fmla="*/ 2647507 w 3742661"/>
              <a:gd name="connsiteY17-480" fmla="*/ 2519916 h 4492350"/>
              <a:gd name="connsiteX18-481" fmla="*/ 2849526 w 3742661"/>
              <a:gd name="connsiteY18-482" fmla="*/ 1307804 h 4492350"/>
              <a:gd name="connsiteX19-483" fmla="*/ 2838893 w 3742661"/>
              <a:gd name="connsiteY19-484" fmla="*/ 2371060 h 4492350"/>
              <a:gd name="connsiteX20-485" fmla="*/ 3742661 w 3742661"/>
              <a:gd name="connsiteY20-486" fmla="*/ 1148316 h 4492350"/>
              <a:gd name="connsiteX21-487" fmla="*/ 2222205 w 3742661"/>
              <a:gd name="connsiteY21-488" fmla="*/ 3370521 h 4492350"/>
              <a:gd name="connsiteX22-489" fmla="*/ 2169042 w 3742661"/>
              <a:gd name="connsiteY22-490" fmla="*/ 3817088 h 4492350"/>
              <a:gd name="connsiteX23-491" fmla="*/ 3317358 w 3742661"/>
              <a:gd name="connsiteY23-492" fmla="*/ 3094074 h 4492350"/>
              <a:gd name="connsiteX24-493" fmla="*/ 2194317 w 3742661"/>
              <a:gd name="connsiteY24-494" fmla="*/ 4030951 h 4492350"/>
              <a:gd name="connsiteX25-495" fmla="*/ 2232838 w 3742661"/>
              <a:gd name="connsiteY25-496" fmla="*/ 4476307 h 4492350"/>
              <a:gd name="connsiteX26-497" fmla="*/ 2218194 w 3742661"/>
              <a:gd name="connsiteY26-498" fmla="*/ 4491415 h 4492350"/>
              <a:gd name="connsiteX27-499" fmla="*/ 1743740 w 3742661"/>
              <a:gd name="connsiteY27-500" fmla="*/ 4492350 h 4492350"/>
              <a:gd name="connsiteX0-501" fmla="*/ 1743740 w 3742661"/>
              <a:gd name="connsiteY0-502" fmla="*/ 4492350 h 4492350"/>
              <a:gd name="connsiteX1-503" fmla="*/ 1796903 w 3742661"/>
              <a:gd name="connsiteY1-504" fmla="*/ 3785190 h 4492350"/>
              <a:gd name="connsiteX2-505" fmla="*/ 1307805 w 3742661"/>
              <a:gd name="connsiteY2-506" fmla="*/ 3381153 h 4492350"/>
              <a:gd name="connsiteX3-507" fmla="*/ 31898 w 3742661"/>
              <a:gd name="connsiteY3-508" fmla="*/ 2945218 h 4492350"/>
              <a:gd name="connsiteX4-509" fmla="*/ 1127052 w 3742661"/>
              <a:gd name="connsiteY4-510" fmla="*/ 3242930 h 4492350"/>
              <a:gd name="connsiteX5-511" fmla="*/ 393405 w 3742661"/>
              <a:gd name="connsiteY5-512" fmla="*/ 2456121 h 4492350"/>
              <a:gd name="connsiteX6-513" fmla="*/ 1775638 w 3742661"/>
              <a:gd name="connsiteY6-514" fmla="*/ 3519376 h 4492350"/>
              <a:gd name="connsiteX7-515" fmla="*/ 1679945 w 3742661"/>
              <a:gd name="connsiteY7-516" fmla="*/ 2392325 h 4492350"/>
              <a:gd name="connsiteX8-517" fmla="*/ 0 w 3742661"/>
              <a:gd name="connsiteY8-518" fmla="*/ 754911 h 4492350"/>
              <a:gd name="connsiteX9-519" fmla="*/ 988828 w 3742661"/>
              <a:gd name="connsiteY9-520" fmla="*/ 1924493 h 4492350"/>
              <a:gd name="connsiteX10-521" fmla="*/ 1137684 w 3742661"/>
              <a:gd name="connsiteY10-522" fmla="*/ 861237 h 4492350"/>
              <a:gd name="connsiteX11-523" fmla="*/ 1222745 w 3742661"/>
              <a:gd name="connsiteY11-524" fmla="*/ 2062716 h 4492350"/>
              <a:gd name="connsiteX12-525" fmla="*/ 1690577 w 3742661"/>
              <a:gd name="connsiteY12-526" fmla="*/ 2190307 h 4492350"/>
              <a:gd name="connsiteX13-527" fmla="*/ 1956391 w 3742661"/>
              <a:gd name="connsiteY13-528" fmla="*/ 0 h 4492350"/>
              <a:gd name="connsiteX14-529" fmla="*/ 2083982 w 3742661"/>
              <a:gd name="connsiteY14-530" fmla="*/ 978195 h 4492350"/>
              <a:gd name="connsiteX15-531" fmla="*/ 1881963 w 3742661"/>
              <a:gd name="connsiteY15-532" fmla="*/ 2232837 h 4492350"/>
              <a:gd name="connsiteX16-533" fmla="*/ 2041452 w 3742661"/>
              <a:gd name="connsiteY16-534" fmla="*/ 3030279 h 4492350"/>
              <a:gd name="connsiteX17-535" fmla="*/ 2647507 w 3742661"/>
              <a:gd name="connsiteY17-536" fmla="*/ 2519916 h 4492350"/>
              <a:gd name="connsiteX18-537" fmla="*/ 2849526 w 3742661"/>
              <a:gd name="connsiteY18-538" fmla="*/ 1307804 h 4492350"/>
              <a:gd name="connsiteX19-539" fmla="*/ 2838893 w 3742661"/>
              <a:gd name="connsiteY19-540" fmla="*/ 2371060 h 4492350"/>
              <a:gd name="connsiteX20-541" fmla="*/ 3742661 w 3742661"/>
              <a:gd name="connsiteY20-542" fmla="*/ 1148316 h 4492350"/>
              <a:gd name="connsiteX21-543" fmla="*/ 2222205 w 3742661"/>
              <a:gd name="connsiteY21-544" fmla="*/ 3370521 h 4492350"/>
              <a:gd name="connsiteX22-545" fmla="*/ 2169042 w 3742661"/>
              <a:gd name="connsiteY22-546" fmla="*/ 3817088 h 4492350"/>
              <a:gd name="connsiteX23-547" fmla="*/ 3317358 w 3742661"/>
              <a:gd name="connsiteY23-548" fmla="*/ 3094074 h 4492350"/>
              <a:gd name="connsiteX24-549" fmla="*/ 2194317 w 3742661"/>
              <a:gd name="connsiteY24-550" fmla="*/ 4030951 h 4492350"/>
              <a:gd name="connsiteX25-551" fmla="*/ 2232838 w 3742661"/>
              <a:gd name="connsiteY25-552" fmla="*/ 4476307 h 4492350"/>
              <a:gd name="connsiteX26-553" fmla="*/ 2218194 w 3742661"/>
              <a:gd name="connsiteY26-554" fmla="*/ 4491415 h 4492350"/>
              <a:gd name="connsiteX27-555" fmla="*/ 1743740 w 3742661"/>
              <a:gd name="connsiteY27-556" fmla="*/ 4492350 h 4492350"/>
              <a:gd name="connsiteX0-557" fmla="*/ 1743740 w 3742661"/>
              <a:gd name="connsiteY0-558" fmla="*/ 4492350 h 4492350"/>
              <a:gd name="connsiteX1-559" fmla="*/ 1796903 w 3742661"/>
              <a:gd name="connsiteY1-560" fmla="*/ 3785190 h 4492350"/>
              <a:gd name="connsiteX2-561" fmla="*/ 1307805 w 3742661"/>
              <a:gd name="connsiteY2-562" fmla="*/ 3381153 h 4492350"/>
              <a:gd name="connsiteX3-563" fmla="*/ 31898 w 3742661"/>
              <a:gd name="connsiteY3-564" fmla="*/ 2945218 h 4492350"/>
              <a:gd name="connsiteX4-565" fmla="*/ 1127052 w 3742661"/>
              <a:gd name="connsiteY4-566" fmla="*/ 3242930 h 4492350"/>
              <a:gd name="connsiteX5-567" fmla="*/ 393405 w 3742661"/>
              <a:gd name="connsiteY5-568" fmla="*/ 2456121 h 4492350"/>
              <a:gd name="connsiteX6-569" fmla="*/ 1775638 w 3742661"/>
              <a:gd name="connsiteY6-570" fmla="*/ 3519376 h 4492350"/>
              <a:gd name="connsiteX7-571" fmla="*/ 1679945 w 3742661"/>
              <a:gd name="connsiteY7-572" fmla="*/ 2392325 h 4492350"/>
              <a:gd name="connsiteX8-573" fmla="*/ 0 w 3742661"/>
              <a:gd name="connsiteY8-574" fmla="*/ 754911 h 4492350"/>
              <a:gd name="connsiteX9-575" fmla="*/ 988828 w 3742661"/>
              <a:gd name="connsiteY9-576" fmla="*/ 1924493 h 4492350"/>
              <a:gd name="connsiteX10-577" fmla="*/ 1137684 w 3742661"/>
              <a:gd name="connsiteY10-578" fmla="*/ 861237 h 4492350"/>
              <a:gd name="connsiteX11-579" fmla="*/ 1222745 w 3742661"/>
              <a:gd name="connsiteY11-580" fmla="*/ 2062716 h 4492350"/>
              <a:gd name="connsiteX12-581" fmla="*/ 1690577 w 3742661"/>
              <a:gd name="connsiteY12-582" fmla="*/ 2190307 h 4492350"/>
              <a:gd name="connsiteX13-583" fmla="*/ 1956391 w 3742661"/>
              <a:gd name="connsiteY13-584" fmla="*/ 0 h 4492350"/>
              <a:gd name="connsiteX14-585" fmla="*/ 2083982 w 3742661"/>
              <a:gd name="connsiteY14-586" fmla="*/ 978195 h 4492350"/>
              <a:gd name="connsiteX15-587" fmla="*/ 1881963 w 3742661"/>
              <a:gd name="connsiteY15-588" fmla="*/ 2232837 h 4492350"/>
              <a:gd name="connsiteX16-589" fmla="*/ 2041452 w 3742661"/>
              <a:gd name="connsiteY16-590" fmla="*/ 3030279 h 4492350"/>
              <a:gd name="connsiteX17-591" fmla="*/ 2647507 w 3742661"/>
              <a:gd name="connsiteY17-592" fmla="*/ 2519916 h 4492350"/>
              <a:gd name="connsiteX18-593" fmla="*/ 2849526 w 3742661"/>
              <a:gd name="connsiteY18-594" fmla="*/ 1307804 h 4492350"/>
              <a:gd name="connsiteX19-595" fmla="*/ 2838893 w 3742661"/>
              <a:gd name="connsiteY19-596" fmla="*/ 2371060 h 4492350"/>
              <a:gd name="connsiteX20-597" fmla="*/ 3742661 w 3742661"/>
              <a:gd name="connsiteY20-598" fmla="*/ 1148316 h 4492350"/>
              <a:gd name="connsiteX21-599" fmla="*/ 2222205 w 3742661"/>
              <a:gd name="connsiteY21-600" fmla="*/ 3370521 h 4492350"/>
              <a:gd name="connsiteX22-601" fmla="*/ 2169042 w 3742661"/>
              <a:gd name="connsiteY22-602" fmla="*/ 3817088 h 4492350"/>
              <a:gd name="connsiteX23-603" fmla="*/ 3317358 w 3742661"/>
              <a:gd name="connsiteY23-604" fmla="*/ 3094074 h 4492350"/>
              <a:gd name="connsiteX24-605" fmla="*/ 2194317 w 3742661"/>
              <a:gd name="connsiteY24-606" fmla="*/ 4030951 h 4492350"/>
              <a:gd name="connsiteX25-607" fmla="*/ 2232838 w 3742661"/>
              <a:gd name="connsiteY25-608" fmla="*/ 4476307 h 4492350"/>
              <a:gd name="connsiteX26-609" fmla="*/ 2218194 w 3742661"/>
              <a:gd name="connsiteY26-610" fmla="*/ 4491415 h 4492350"/>
              <a:gd name="connsiteX27-611" fmla="*/ 1743740 w 3742661"/>
              <a:gd name="connsiteY27-612" fmla="*/ 4492350 h 4492350"/>
              <a:gd name="connsiteX0-613" fmla="*/ 1743740 w 3742661"/>
              <a:gd name="connsiteY0-614" fmla="*/ 4492350 h 4492350"/>
              <a:gd name="connsiteX1-615" fmla="*/ 1796903 w 3742661"/>
              <a:gd name="connsiteY1-616" fmla="*/ 3785190 h 4492350"/>
              <a:gd name="connsiteX2-617" fmla="*/ 1307805 w 3742661"/>
              <a:gd name="connsiteY2-618" fmla="*/ 3381153 h 4492350"/>
              <a:gd name="connsiteX3-619" fmla="*/ 31898 w 3742661"/>
              <a:gd name="connsiteY3-620" fmla="*/ 2945218 h 4492350"/>
              <a:gd name="connsiteX4-621" fmla="*/ 1127052 w 3742661"/>
              <a:gd name="connsiteY4-622" fmla="*/ 3242930 h 4492350"/>
              <a:gd name="connsiteX5-623" fmla="*/ 393405 w 3742661"/>
              <a:gd name="connsiteY5-624" fmla="*/ 2456121 h 4492350"/>
              <a:gd name="connsiteX6-625" fmla="*/ 1775638 w 3742661"/>
              <a:gd name="connsiteY6-626" fmla="*/ 3519376 h 4492350"/>
              <a:gd name="connsiteX7-627" fmla="*/ 1679945 w 3742661"/>
              <a:gd name="connsiteY7-628" fmla="*/ 2392325 h 4492350"/>
              <a:gd name="connsiteX8-629" fmla="*/ 0 w 3742661"/>
              <a:gd name="connsiteY8-630" fmla="*/ 754911 h 4492350"/>
              <a:gd name="connsiteX9-631" fmla="*/ 988828 w 3742661"/>
              <a:gd name="connsiteY9-632" fmla="*/ 1924493 h 4492350"/>
              <a:gd name="connsiteX10-633" fmla="*/ 1137684 w 3742661"/>
              <a:gd name="connsiteY10-634" fmla="*/ 861237 h 4492350"/>
              <a:gd name="connsiteX11-635" fmla="*/ 1222745 w 3742661"/>
              <a:gd name="connsiteY11-636" fmla="*/ 2062716 h 4492350"/>
              <a:gd name="connsiteX12-637" fmla="*/ 1690577 w 3742661"/>
              <a:gd name="connsiteY12-638" fmla="*/ 2190307 h 4492350"/>
              <a:gd name="connsiteX13-639" fmla="*/ 1956391 w 3742661"/>
              <a:gd name="connsiteY13-640" fmla="*/ 0 h 4492350"/>
              <a:gd name="connsiteX14-641" fmla="*/ 2083982 w 3742661"/>
              <a:gd name="connsiteY14-642" fmla="*/ 978195 h 4492350"/>
              <a:gd name="connsiteX15-643" fmla="*/ 1881963 w 3742661"/>
              <a:gd name="connsiteY15-644" fmla="*/ 2232837 h 4492350"/>
              <a:gd name="connsiteX16-645" fmla="*/ 2041452 w 3742661"/>
              <a:gd name="connsiteY16-646" fmla="*/ 3030279 h 4492350"/>
              <a:gd name="connsiteX17-647" fmla="*/ 2647507 w 3742661"/>
              <a:gd name="connsiteY17-648" fmla="*/ 2519916 h 4492350"/>
              <a:gd name="connsiteX18-649" fmla="*/ 2849526 w 3742661"/>
              <a:gd name="connsiteY18-650" fmla="*/ 1307804 h 4492350"/>
              <a:gd name="connsiteX19-651" fmla="*/ 2838893 w 3742661"/>
              <a:gd name="connsiteY19-652" fmla="*/ 2371060 h 4492350"/>
              <a:gd name="connsiteX20-653" fmla="*/ 3742661 w 3742661"/>
              <a:gd name="connsiteY20-654" fmla="*/ 1148316 h 4492350"/>
              <a:gd name="connsiteX21-655" fmla="*/ 2222205 w 3742661"/>
              <a:gd name="connsiteY21-656" fmla="*/ 3370521 h 4492350"/>
              <a:gd name="connsiteX22-657" fmla="*/ 2169042 w 3742661"/>
              <a:gd name="connsiteY22-658" fmla="*/ 3817088 h 4492350"/>
              <a:gd name="connsiteX23-659" fmla="*/ 3317358 w 3742661"/>
              <a:gd name="connsiteY23-660" fmla="*/ 3094074 h 4492350"/>
              <a:gd name="connsiteX24-661" fmla="*/ 2194317 w 3742661"/>
              <a:gd name="connsiteY24-662" fmla="*/ 4030951 h 4492350"/>
              <a:gd name="connsiteX25-663" fmla="*/ 2232838 w 3742661"/>
              <a:gd name="connsiteY25-664" fmla="*/ 4476307 h 4492350"/>
              <a:gd name="connsiteX26-665" fmla="*/ 2218194 w 3742661"/>
              <a:gd name="connsiteY26-666" fmla="*/ 4491415 h 4492350"/>
              <a:gd name="connsiteX27-667" fmla="*/ 1743740 w 3742661"/>
              <a:gd name="connsiteY27-668" fmla="*/ 4492350 h 4492350"/>
              <a:gd name="connsiteX0-669" fmla="*/ 1743740 w 3742661"/>
              <a:gd name="connsiteY0-670" fmla="*/ 4492350 h 4492350"/>
              <a:gd name="connsiteX1-671" fmla="*/ 1796903 w 3742661"/>
              <a:gd name="connsiteY1-672" fmla="*/ 3785190 h 4492350"/>
              <a:gd name="connsiteX2-673" fmla="*/ 1307805 w 3742661"/>
              <a:gd name="connsiteY2-674" fmla="*/ 3381153 h 4492350"/>
              <a:gd name="connsiteX3-675" fmla="*/ 31898 w 3742661"/>
              <a:gd name="connsiteY3-676" fmla="*/ 2945218 h 4492350"/>
              <a:gd name="connsiteX4-677" fmla="*/ 1127052 w 3742661"/>
              <a:gd name="connsiteY4-678" fmla="*/ 3242930 h 4492350"/>
              <a:gd name="connsiteX5-679" fmla="*/ 393405 w 3742661"/>
              <a:gd name="connsiteY5-680" fmla="*/ 2456121 h 4492350"/>
              <a:gd name="connsiteX6-681" fmla="*/ 1775638 w 3742661"/>
              <a:gd name="connsiteY6-682" fmla="*/ 3519376 h 4492350"/>
              <a:gd name="connsiteX7-683" fmla="*/ 1679945 w 3742661"/>
              <a:gd name="connsiteY7-684" fmla="*/ 2392325 h 4492350"/>
              <a:gd name="connsiteX8-685" fmla="*/ 0 w 3742661"/>
              <a:gd name="connsiteY8-686" fmla="*/ 754911 h 4492350"/>
              <a:gd name="connsiteX9-687" fmla="*/ 988828 w 3742661"/>
              <a:gd name="connsiteY9-688" fmla="*/ 1924493 h 4492350"/>
              <a:gd name="connsiteX10-689" fmla="*/ 1137684 w 3742661"/>
              <a:gd name="connsiteY10-690" fmla="*/ 861237 h 4492350"/>
              <a:gd name="connsiteX11-691" fmla="*/ 1222745 w 3742661"/>
              <a:gd name="connsiteY11-692" fmla="*/ 2062716 h 4492350"/>
              <a:gd name="connsiteX12-693" fmla="*/ 1690577 w 3742661"/>
              <a:gd name="connsiteY12-694" fmla="*/ 2190307 h 4492350"/>
              <a:gd name="connsiteX13-695" fmla="*/ 1956391 w 3742661"/>
              <a:gd name="connsiteY13-696" fmla="*/ 0 h 4492350"/>
              <a:gd name="connsiteX14-697" fmla="*/ 2083982 w 3742661"/>
              <a:gd name="connsiteY14-698" fmla="*/ 978195 h 4492350"/>
              <a:gd name="connsiteX15-699" fmla="*/ 1881963 w 3742661"/>
              <a:gd name="connsiteY15-700" fmla="*/ 2232837 h 4492350"/>
              <a:gd name="connsiteX16-701" fmla="*/ 2041452 w 3742661"/>
              <a:gd name="connsiteY16-702" fmla="*/ 3030279 h 4492350"/>
              <a:gd name="connsiteX17-703" fmla="*/ 2647507 w 3742661"/>
              <a:gd name="connsiteY17-704" fmla="*/ 2519916 h 4492350"/>
              <a:gd name="connsiteX18-705" fmla="*/ 2849526 w 3742661"/>
              <a:gd name="connsiteY18-706" fmla="*/ 1307804 h 4492350"/>
              <a:gd name="connsiteX19-707" fmla="*/ 2838893 w 3742661"/>
              <a:gd name="connsiteY19-708" fmla="*/ 2371060 h 4492350"/>
              <a:gd name="connsiteX20-709" fmla="*/ 3742661 w 3742661"/>
              <a:gd name="connsiteY20-710" fmla="*/ 1148316 h 4492350"/>
              <a:gd name="connsiteX21-711" fmla="*/ 2222205 w 3742661"/>
              <a:gd name="connsiteY21-712" fmla="*/ 3370521 h 4492350"/>
              <a:gd name="connsiteX22-713" fmla="*/ 2169042 w 3742661"/>
              <a:gd name="connsiteY22-714" fmla="*/ 3817088 h 4492350"/>
              <a:gd name="connsiteX23-715" fmla="*/ 3317358 w 3742661"/>
              <a:gd name="connsiteY23-716" fmla="*/ 3094074 h 4492350"/>
              <a:gd name="connsiteX24-717" fmla="*/ 2194317 w 3742661"/>
              <a:gd name="connsiteY24-718" fmla="*/ 4030951 h 4492350"/>
              <a:gd name="connsiteX25-719" fmla="*/ 2232838 w 3742661"/>
              <a:gd name="connsiteY25-720" fmla="*/ 4476307 h 4492350"/>
              <a:gd name="connsiteX26-721" fmla="*/ 2218194 w 3742661"/>
              <a:gd name="connsiteY26-722" fmla="*/ 4491415 h 4492350"/>
              <a:gd name="connsiteX27-723" fmla="*/ 1743740 w 3742661"/>
              <a:gd name="connsiteY27-724" fmla="*/ 4492350 h 4492350"/>
              <a:gd name="connsiteX0-725" fmla="*/ 1743740 w 3742661"/>
              <a:gd name="connsiteY0-726" fmla="*/ 4492350 h 4492350"/>
              <a:gd name="connsiteX1-727" fmla="*/ 1796903 w 3742661"/>
              <a:gd name="connsiteY1-728" fmla="*/ 3785190 h 4492350"/>
              <a:gd name="connsiteX2-729" fmla="*/ 1307805 w 3742661"/>
              <a:gd name="connsiteY2-730" fmla="*/ 3381153 h 4492350"/>
              <a:gd name="connsiteX3-731" fmla="*/ 31898 w 3742661"/>
              <a:gd name="connsiteY3-732" fmla="*/ 2945218 h 4492350"/>
              <a:gd name="connsiteX4-733" fmla="*/ 1127052 w 3742661"/>
              <a:gd name="connsiteY4-734" fmla="*/ 3242930 h 4492350"/>
              <a:gd name="connsiteX5-735" fmla="*/ 393405 w 3742661"/>
              <a:gd name="connsiteY5-736" fmla="*/ 2456121 h 4492350"/>
              <a:gd name="connsiteX6-737" fmla="*/ 1775638 w 3742661"/>
              <a:gd name="connsiteY6-738" fmla="*/ 3519376 h 4492350"/>
              <a:gd name="connsiteX7-739" fmla="*/ 1679945 w 3742661"/>
              <a:gd name="connsiteY7-740" fmla="*/ 2392325 h 4492350"/>
              <a:gd name="connsiteX8-741" fmla="*/ 0 w 3742661"/>
              <a:gd name="connsiteY8-742" fmla="*/ 754911 h 4492350"/>
              <a:gd name="connsiteX9-743" fmla="*/ 988828 w 3742661"/>
              <a:gd name="connsiteY9-744" fmla="*/ 1924493 h 4492350"/>
              <a:gd name="connsiteX10-745" fmla="*/ 1137684 w 3742661"/>
              <a:gd name="connsiteY10-746" fmla="*/ 861237 h 4492350"/>
              <a:gd name="connsiteX11-747" fmla="*/ 1222745 w 3742661"/>
              <a:gd name="connsiteY11-748" fmla="*/ 2062716 h 4492350"/>
              <a:gd name="connsiteX12-749" fmla="*/ 1690577 w 3742661"/>
              <a:gd name="connsiteY12-750" fmla="*/ 2190307 h 4492350"/>
              <a:gd name="connsiteX13-751" fmla="*/ 1956391 w 3742661"/>
              <a:gd name="connsiteY13-752" fmla="*/ 0 h 4492350"/>
              <a:gd name="connsiteX14-753" fmla="*/ 2083982 w 3742661"/>
              <a:gd name="connsiteY14-754" fmla="*/ 978195 h 4492350"/>
              <a:gd name="connsiteX15-755" fmla="*/ 1881963 w 3742661"/>
              <a:gd name="connsiteY15-756" fmla="*/ 2232837 h 4492350"/>
              <a:gd name="connsiteX16-757" fmla="*/ 2041452 w 3742661"/>
              <a:gd name="connsiteY16-758" fmla="*/ 3030279 h 4492350"/>
              <a:gd name="connsiteX17-759" fmla="*/ 2647507 w 3742661"/>
              <a:gd name="connsiteY17-760" fmla="*/ 2519916 h 4492350"/>
              <a:gd name="connsiteX18-761" fmla="*/ 2849526 w 3742661"/>
              <a:gd name="connsiteY18-762" fmla="*/ 1307804 h 4492350"/>
              <a:gd name="connsiteX19-763" fmla="*/ 2838893 w 3742661"/>
              <a:gd name="connsiteY19-764" fmla="*/ 2371060 h 4492350"/>
              <a:gd name="connsiteX20-765" fmla="*/ 3742661 w 3742661"/>
              <a:gd name="connsiteY20-766" fmla="*/ 1148316 h 4492350"/>
              <a:gd name="connsiteX21-767" fmla="*/ 2222205 w 3742661"/>
              <a:gd name="connsiteY21-768" fmla="*/ 3370521 h 4492350"/>
              <a:gd name="connsiteX22-769" fmla="*/ 2169042 w 3742661"/>
              <a:gd name="connsiteY22-770" fmla="*/ 3817088 h 4492350"/>
              <a:gd name="connsiteX23-771" fmla="*/ 3317358 w 3742661"/>
              <a:gd name="connsiteY23-772" fmla="*/ 3094074 h 4492350"/>
              <a:gd name="connsiteX24-773" fmla="*/ 2194317 w 3742661"/>
              <a:gd name="connsiteY24-774" fmla="*/ 4030951 h 4492350"/>
              <a:gd name="connsiteX25-775" fmla="*/ 2232838 w 3742661"/>
              <a:gd name="connsiteY25-776" fmla="*/ 4476307 h 4492350"/>
              <a:gd name="connsiteX26-777" fmla="*/ 2218194 w 3742661"/>
              <a:gd name="connsiteY26-778" fmla="*/ 4491415 h 4492350"/>
              <a:gd name="connsiteX27-779" fmla="*/ 1743740 w 3742661"/>
              <a:gd name="connsiteY27-780" fmla="*/ 4492350 h 4492350"/>
              <a:gd name="connsiteX0-781" fmla="*/ 1743740 w 3742661"/>
              <a:gd name="connsiteY0-782" fmla="*/ 4492350 h 4492350"/>
              <a:gd name="connsiteX1-783" fmla="*/ 1796903 w 3742661"/>
              <a:gd name="connsiteY1-784" fmla="*/ 3785190 h 4492350"/>
              <a:gd name="connsiteX2-785" fmla="*/ 1307805 w 3742661"/>
              <a:gd name="connsiteY2-786" fmla="*/ 3381153 h 4492350"/>
              <a:gd name="connsiteX3-787" fmla="*/ 31898 w 3742661"/>
              <a:gd name="connsiteY3-788" fmla="*/ 2945218 h 4492350"/>
              <a:gd name="connsiteX4-789" fmla="*/ 1127052 w 3742661"/>
              <a:gd name="connsiteY4-790" fmla="*/ 3242930 h 4492350"/>
              <a:gd name="connsiteX5-791" fmla="*/ 393405 w 3742661"/>
              <a:gd name="connsiteY5-792" fmla="*/ 2456121 h 4492350"/>
              <a:gd name="connsiteX6-793" fmla="*/ 1775638 w 3742661"/>
              <a:gd name="connsiteY6-794" fmla="*/ 3519376 h 4492350"/>
              <a:gd name="connsiteX7-795" fmla="*/ 1679945 w 3742661"/>
              <a:gd name="connsiteY7-796" fmla="*/ 2392325 h 4492350"/>
              <a:gd name="connsiteX8-797" fmla="*/ 0 w 3742661"/>
              <a:gd name="connsiteY8-798" fmla="*/ 754911 h 4492350"/>
              <a:gd name="connsiteX9-799" fmla="*/ 988828 w 3742661"/>
              <a:gd name="connsiteY9-800" fmla="*/ 1924493 h 4492350"/>
              <a:gd name="connsiteX10-801" fmla="*/ 1137684 w 3742661"/>
              <a:gd name="connsiteY10-802" fmla="*/ 861237 h 4492350"/>
              <a:gd name="connsiteX11-803" fmla="*/ 1222745 w 3742661"/>
              <a:gd name="connsiteY11-804" fmla="*/ 2062716 h 4492350"/>
              <a:gd name="connsiteX12-805" fmla="*/ 1690577 w 3742661"/>
              <a:gd name="connsiteY12-806" fmla="*/ 2190307 h 4492350"/>
              <a:gd name="connsiteX13-807" fmla="*/ 1956391 w 3742661"/>
              <a:gd name="connsiteY13-808" fmla="*/ 0 h 4492350"/>
              <a:gd name="connsiteX14-809" fmla="*/ 2083982 w 3742661"/>
              <a:gd name="connsiteY14-810" fmla="*/ 978195 h 4492350"/>
              <a:gd name="connsiteX15-811" fmla="*/ 1881963 w 3742661"/>
              <a:gd name="connsiteY15-812" fmla="*/ 2232837 h 4492350"/>
              <a:gd name="connsiteX16-813" fmla="*/ 2041452 w 3742661"/>
              <a:gd name="connsiteY16-814" fmla="*/ 3030279 h 4492350"/>
              <a:gd name="connsiteX17-815" fmla="*/ 2647507 w 3742661"/>
              <a:gd name="connsiteY17-816" fmla="*/ 2519916 h 4492350"/>
              <a:gd name="connsiteX18-817" fmla="*/ 2849526 w 3742661"/>
              <a:gd name="connsiteY18-818" fmla="*/ 1307804 h 4492350"/>
              <a:gd name="connsiteX19-819" fmla="*/ 2838893 w 3742661"/>
              <a:gd name="connsiteY19-820" fmla="*/ 2371060 h 4492350"/>
              <a:gd name="connsiteX20-821" fmla="*/ 3742661 w 3742661"/>
              <a:gd name="connsiteY20-822" fmla="*/ 1148316 h 4492350"/>
              <a:gd name="connsiteX21-823" fmla="*/ 2222205 w 3742661"/>
              <a:gd name="connsiteY21-824" fmla="*/ 3370521 h 4492350"/>
              <a:gd name="connsiteX22-825" fmla="*/ 2169042 w 3742661"/>
              <a:gd name="connsiteY22-826" fmla="*/ 3817088 h 4492350"/>
              <a:gd name="connsiteX23-827" fmla="*/ 3317358 w 3742661"/>
              <a:gd name="connsiteY23-828" fmla="*/ 3094074 h 4492350"/>
              <a:gd name="connsiteX24-829" fmla="*/ 2194317 w 3742661"/>
              <a:gd name="connsiteY24-830" fmla="*/ 4030951 h 4492350"/>
              <a:gd name="connsiteX25-831" fmla="*/ 2232838 w 3742661"/>
              <a:gd name="connsiteY25-832" fmla="*/ 4476307 h 4492350"/>
              <a:gd name="connsiteX26-833" fmla="*/ 2218194 w 3742661"/>
              <a:gd name="connsiteY26-834" fmla="*/ 4491415 h 4492350"/>
              <a:gd name="connsiteX27-835" fmla="*/ 1743740 w 3742661"/>
              <a:gd name="connsiteY27-836" fmla="*/ 4492350 h 4492350"/>
              <a:gd name="connsiteX0-837" fmla="*/ 1743740 w 3742661"/>
              <a:gd name="connsiteY0-838" fmla="*/ 4492350 h 4492350"/>
              <a:gd name="connsiteX1-839" fmla="*/ 1796903 w 3742661"/>
              <a:gd name="connsiteY1-840" fmla="*/ 3785190 h 4492350"/>
              <a:gd name="connsiteX2-841" fmla="*/ 1307805 w 3742661"/>
              <a:gd name="connsiteY2-842" fmla="*/ 3381153 h 4492350"/>
              <a:gd name="connsiteX3-843" fmla="*/ 31898 w 3742661"/>
              <a:gd name="connsiteY3-844" fmla="*/ 2945218 h 4492350"/>
              <a:gd name="connsiteX4-845" fmla="*/ 1127052 w 3742661"/>
              <a:gd name="connsiteY4-846" fmla="*/ 3242930 h 4492350"/>
              <a:gd name="connsiteX5-847" fmla="*/ 393405 w 3742661"/>
              <a:gd name="connsiteY5-848" fmla="*/ 2456121 h 4492350"/>
              <a:gd name="connsiteX6-849" fmla="*/ 1775638 w 3742661"/>
              <a:gd name="connsiteY6-850" fmla="*/ 3519376 h 4492350"/>
              <a:gd name="connsiteX7-851" fmla="*/ 1679945 w 3742661"/>
              <a:gd name="connsiteY7-852" fmla="*/ 2392325 h 4492350"/>
              <a:gd name="connsiteX8-853" fmla="*/ 0 w 3742661"/>
              <a:gd name="connsiteY8-854" fmla="*/ 754911 h 4492350"/>
              <a:gd name="connsiteX9-855" fmla="*/ 988828 w 3742661"/>
              <a:gd name="connsiteY9-856" fmla="*/ 1924493 h 4492350"/>
              <a:gd name="connsiteX10-857" fmla="*/ 1137684 w 3742661"/>
              <a:gd name="connsiteY10-858" fmla="*/ 861237 h 4492350"/>
              <a:gd name="connsiteX11-859" fmla="*/ 1222745 w 3742661"/>
              <a:gd name="connsiteY11-860" fmla="*/ 2062716 h 4492350"/>
              <a:gd name="connsiteX12-861" fmla="*/ 1690577 w 3742661"/>
              <a:gd name="connsiteY12-862" fmla="*/ 2190307 h 4492350"/>
              <a:gd name="connsiteX13-863" fmla="*/ 1956391 w 3742661"/>
              <a:gd name="connsiteY13-864" fmla="*/ 0 h 4492350"/>
              <a:gd name="connsiteX14-865" fmla="*/ 2083982 w 3742661"/>
              <a:gd name="connsiteY14-866" fmla="*/ 978195 h 4492350"/>
              <a:gd name="connsiteX15-867" fmla="*/ 1881963 w 3742661"/>
              <a:gd name="connsiteY15-868" fmla="*/ 2232837 h 4492350"/>
              <a:gd name="connsiteX16-869" fmla="*/ 2041452 w 3742661"/>
              <a:gd name="connsiteY16-870" fmla="*/ 3030279 h 4492350"/>
              <a:gd name="connsiteX17-871" fmla="*/ 2647507 w 3742661"/>
              <a:gd name="connsiteY17-872" fmla="*/ 2519916 h 4492350"/>
              <a:gd name="connsiteX18-873" fmla="*/ 2849526 w 3742661"/>
              <a:gd name="connsiteY18-874" fmla="*/ 1307804 h 4492350"/>
              <a:gd name="connsiteX19-875" fmla="*/ 2838893 w 3742661"/>
              <a:gd name="connsiteY19-876" fmla="*/ 2371060 h 4492350"/>
              <a:gd name="connsiteX20-877" fmla="*/ 3742661 w 3742661"/>
              <a:gd name="connsiteY20-878" fmla="*/ 1148316 h 4492350"/>
              <a:gd name="connsiteX21-879" fmla="*/ 2222205 w 3742661"/>
              <a:gd name="connsiteY21-880" fmla="*/ 3370521 h 4492350"/>
              <a:gd name="connsiteX22-881" fmla="*/ 2169042 w 3742661"/>
              <a:gd name="connsiteY22-882" fmla="*/ 3817088 h 4492350"/>
              <a:gd name="connsiteX23-883" fmla="*/ 3317358 w 3742661"/>
              <a:gd name="connsiteY23-884" fmla="*/ 3094074 h 4492350"/>
              <a:gd name="connsiteX24-885" fmla="*/ 2194317 w 3742661"/>
              <a:gd name="connsiteY24-886" fmla="*/ 4030951 h 4492350"/>
              <a:gd name="connsiteX25-887" fmla="*/ 2232838 w 3742661"/>
              <a:gd name="connsiteY25-888" fmla="*/ 4476307 h 4492350"/>
              <a:gd name="connsiteX26-889" fmla="*/ 2218194 w 3742661"/>
              <a:gd name="connsiteY26-890" fmla="*/ 4491415 h 4492350"/>
              <a:gd name="connsiteX27-891" fmla="*/ 1743740 w 3742661"/>
              <a:gd name="connsiteY27-892" fmla="*/ 4492350 h 4492350"/>
              <a:gd name="connsiteX0-893" fmla="*/ 1743740 w 3742661"/>
              <a:gd name="connsiteY0-894" fmla="*/ 4492350 h 4492350"/>
              <a:gd name="connsiteX1-895" fmla="*/ 1796903 w 3742661"/>
              <a:gd name="connsiteY1-896" fmla="*/ 3785190 h 4492350"/>
              <a:gd name="connsiteX2-897" fmla="*/ 1307805 w 3742661"/>
              <a:gd name="connsiteY2-898" fmla="*/ 3381153 h 4492350"/>
              <a:gd name="connsiteX3-899" fmla="*/ 31898 w 3742661"/>
              <a:gd name="connsiteY3-900" fmla="*/ 2945218 h 4492350"/>
              <a:gd name="connsiteX4-901" fmla="*/ 1127052 w 3742661"/>
              <a:gd name="connsiteY4-902" fmla="*/ 3242930 h 4492350"/>
              <a:gd name="connsiteX5-903" fmla="*/ 393405 w 3742661"/>
              <a:gd name="connsiteY5-904" fmla="*/ 2456121 h 4492350"/>
              <a:gd name="connsiteX6-905" fmla="*/ 1775638 w 3742661"/>
              <a:gd name="connsiteY6-906" fmla="*/ 3519376 h 4492350"/>
              <a:gd name="connsiteX7-907" fmla="*/ 1679945 w 3742661"/>
              <a:gd name="connsiteY7-908" fmla="*/ 2392325 h 4492350"/>
              <a:gd name="connsiteX8-909" fmla="*/ 0 w 3742661"/>
              <a:gd name="connsiteY8-910" fmla="*/ 754911 h 4492350"/>
              <a:gd name="connsiteX9-911" fmla="*/ 988828 w 3742661"/>
              <a:gd name="connsiteY9-912" fmla="*/ 1924493 h 4492350"/>
              <a:gd name="connsiteX10-913" fmla="*/ 1137684 w 3742661"/>
              <a:gd name="connsiteY10-914" fmla="*/ 861237 h 4492350"/>
              <a:gd name="connsiteX11-915" fmla="*/ 1222745 w 3742661"/>
              <a:gd name="connsiteY11-916" fmla="*/ 2062716 h 4492350"/>
              <a:gd name="connsiteX12-917" fmla="*/ 1690577 w 3742661"/>
              <a:gd name="connsiteY12-918" fmla="*/ 2190307 h 4492350"/>
              <a:gd name="connsiteX13-919" fmla="*/ 1956391 w 3742661"/>
              <a:gd name="connsiteY13-920" fmla="*/ 0 h 4492350"/>
              <a:gd name="connsiteX14-921" fmla="*/ 2083982 w 3742661"/>
              <a:gd name="connsiteY14-922" fmla="*/ 978195 h 4492350"/>
              <a:gd name="connsiteX15-923" fmla="*/ 1881963 w 3742661"/>
              <a:gd name="connsiteY15-924" fmla="*/ 2232837 h 4492350"/>
              <a:gd name="connsiteX16-925" fmla="*/ 2041452 w 3742661"/>
              <a:gd name="connsiteY16-926" fmla="*/ 3030279 h 4492350"/>
              <a:gd name="connsiteX17-927" fmla="*/ 2647507 w 3742661"/>
              <a:gd name="connsiteY17-928" fmla="*/ 2519916 h 4492350"/>
              <a:gd name="connsiteX18-929" fmla="*/ 2849526 w 3742661"/>
              <a:gd name="connsiteY18-930" fmla="*/ 1307804 h 4492350"/>
              <a:gd name="connsiteX19-931" fmla="*/ 2838893 w 3742661"/>
              <a:gd name="connsiteY19-932" fmla="*/ 2371060 h 4492350"/>
              <a:gd name="connsiteX20-933" fmla="*/ 3742661 w 3742661"/>
              <a:gd name="connsiteY20-934" fmla="*/ 1148316 h 4492350"/>
              <a:gd name="connsiteX21-935" fmla="*/ 2222205 w 3742661"/>
              <a:gd name="connsiteY21-936" fmla="*/ 3370521 h 4492350"/>
              <a:gd name="connsiteX22-937" fmla="*/ 2169042 w 3742661"/>
              <a:gd name="connsiteY22-938" fmla="*/ 3817088 h 4492350"/>
              <a:gd name="connsiteX23-939" fmla="*/ 3317358 w 3742661"/>
              <a:gd name="connsiteY23-940" fmla="*/ 3094074 h 4492350"/>
              <a:gd name="connsiteX24-941" fmla="*/ 2194317 w 3742661"/>
              <a:gd name="connsiteY24-942" fmla="*/ 4030951 h 4492350"/>
              <a:gd name="connsiteX25-943" fmla="*/ 2232838 w 3742661"/>
              <a:gd name="connsiteY25-944" fmla="*/ 4476307 h 4492350"/>
              <a:gd name="connsiteX26-945" fmla="*/ 2218194 w 3742661"/>
              <a:gd name="connsiteY26-946" fmla="*/ 4491415 h 4492350"/>
              <a:gd name="connsiteX27-947" fmla="*/ 1743740 w 3742661"/>
              <a:gd name="connsiteY27-948" fmla="*/ 4492350 h 4492350"/>
              <a:gd name="connsiteX0-949" fmla="*/ 1743740 w 3742661"/>
              <a:gd name="connsiteY0-950" fmla="*/ 4492350 h 4492350"/>
              <a:gd name="connsiteX1-951" fmla="*/ 1796903 w 3742661"/>
              <a:gd name="connsiteY1-952" fmla="*/ 3785190 h 4492350"/>
              <a:gd name="connsiteX2-953" fmla="*/ 1307805 w 3742661"/>
              <a:gd name="connsiteY2-954" fmla="*/ 3381153 h 4492350"/>
              <a:gd name="connsiteX3-955" fmla="*/ 31898 w 3742661"/>
              <a:gd name="connsiteY3-956" fmla="*/ 2945218 h 4492350"/>
              <a:gd name="connsiteX4-957" fmla="*/ 1127052 w 3742661"/>
              <a:gd name="connsiteY4-958" fmla="*/ 3242930 h 4492350"/>
              <a:gd name="connsiteX5-959" fmla="*/ 393405 w 3742661"/>
              <a:gd name="connsiteY5-960" fmla="*/ 2456121 h 4492350"/>
              <a:gd name="connsiteX6-961" fmla="*/ 1775638 w 3742661"/>
              <a:gd name="connsiteY6-962" fmla="*/ 3519376 h 4492350"/>
              <a:gd name="connsiteX7-963" fmla="*/ 1679945 w 3742661"/>
              <a:gd name="connsiteY7-964" fmla="*/ 2392325 h 4492350"/>
              <a:gd name="connsiteX8-965" fmla="*/ 0 w 3742661"/>
              <a:gd name="connsiteY8-966" fmla="*/ 754911 h 4492350"/>
              <a:gd name="connsiteX9-967" fmla="*/ 988828 w 3742661"/>
              <a:gd name="connsiteY9-968" fmla="*/ 1924493 h 4492350"/>
              <a:gd name="connsiteX10-969" fmla="*/ 1137684 w 3742661"/>
              <a:gd name="connsiteY10-970" fmla="*/ 861237 h 4492350"/>
              <a:gd name="connsiteX11-971" fmla="*/ 1222745 w 3742661"/>
              <a:gd name="connsiteY11-972" fmla="*/ 2062716 h 4492350"/>
              <a:gd name="connsiteX12-973" fmla="*/ 1690577 w 3742661"/>
              <a:gd name="connsiteY12-974" fmla="*/ 2190307 h 4492350"/>
              <a:gd name="connsiteX13-975" fmla="*/ 1956391 w 3742661"/>
              <a:gd name="connsiteY13-976" fmla="*/ 0 h 4492350"/>
              <a:gd name="connsiteX14-977" fmla="*/ 2083982 w 3742661"/>
              <a:gd name="connsiteY14-978" fmla="*/ 978195 h 4492350"/>
              <a:gd name="connsiteX15-979" fmla="*/ 1881963 w 3742661"/>
              <a:gd name="connsiteY15-980" fmla="*/ 2232837 h 4492350"/>
              <a:gd name="connsiteX16-981" fmla="*/ 2041452 w 3742661"/>
              <a:gd name="connsiteY16-982" fmla="*/ 3030279 h 4492350"/>
              <a:gd name="connsiteX17-983" fmla="*/ 2647507 w 3742661"/>
              <a:gd name="connsiteY17-984" fmla="*/ 2519916 h 4492350"/>
              <a:gd name="connsiteX18-985" fmla="*/ 2849526 w 3742661"/>
              <a:gd name="connsiteY18-986" fmla="*/ 1307804 h 4492350"/>
              <a:gd name="connsiteX19-987" fmla="*/ 2838893 w 3742661"/>
              <a:gd name="connsiteY19-988" fmla="*/ 2371060 h 4492350"/>
              <a:gd name="connsiteX20-989" fmla="*/ 3742661 w 3742661"/>
              <a:gd name="connsiteY20-990" fmla="*/ 1148316 h 4492350"/>
              <a:gd name="connsiteX21-991" fmla="*/ 2222205 w 3742661"/>
              <a:gd name="connsiteY21-992" fmla="*/ 3370521 h 4492350"/>
              <a:gd name="connsiteX22-993" fmla="*/ 2169042 w 3742661"/>
              <a:gd name="connsiteY22-994" fmla="*/ 3817088 h 4492350"/>
              <a:gd name="connsiteX23-995" fmla="*/ 3317358 w 3742661"/>
              <a:gd name="connsiteY23-996" fmla="*/ 3094074 h 4492350"/>
              <a:gd name="connsiteX24-997" fmla="*/ 2194317 w 3742661"/>
              <a:gd name="connsiteY24-998" fmla="*/ 4030951 h 4492350"/>
              <a:gd name="connsiteX25-999" fmla="*/ 2232838 w 3742661"/>
              <a:gd name="connsiteY25-1000" fmla="*/ 4476307 h 4492350"/>
              <a:gd name="connsiteX26-1001" fmla="*/ 2218194 w 3742661"/>
              <a:gd name="connsiteY26-1002" fmla="*/ 4491415 h 4492350"/>
              <a:gd name="connsiteX27-1003" fmla="*/ 1743740 w 3742661"/>
              <a:gd name="connsiteY27-1004" fmla="*/ 4492350 h 4492350"/>
              <a:gd name="connsiteX0-1005" fmla="*/ 1743740 w 3742661"/>
              <a:gd name="connsiteY0-1006" fmla="*/ 4492350 h 4492350"/>
              <a:gd name="connsiteX1-1007" fmla="*/ 1796903 w 3742661"/>
              <a:gd name="connsiteY1-1008" fmla="*/ 3785190 h 4492350"/>
              <a:gd name="connsiteX2-1009" fmla="*/ 1307805 w 3742661"/>
              <a:gd name="connsiteY2-1010" fmla="*/ 3381153 h 4492350"/>
              <a:gd name="connsiteX3-1011" fmla="*/ 31898 w 3742661"/>
              <a:gd name="connsiteY3-1012" fmla="*/ 2945218 h 4492350"/>
              <a:gd name="connsiteX4-1013" fmla="*/ 1127052 w 3742661"/>
              <a:gd name="connsiteY4-1014" fmla="*/ 3242930 h 4492350"/>
              <a:gd name="connsiteX5-1015" fmla="*/ 393405 w 3742661"/>
              <a:gd name="connsiteY5-1016" fmla="*/ 2456121 h 4492350"/>
              <a:gd name="connsiteX6-1017" fmla="*/ 1775638 w 3742661"/>
              <a:gd name="connsiteY6-1018" fmla="*/ 3519376 h 4492350"/>
              <a:gd name="connsiteX7-1019" fmla="*/ 1679945 w 3742661"/>
              <a:gd name="connsiteY7-1020" fmla="*/ 2392325 h 4492350"/>
              <a:gd name="connsiteX8-1021" fmla="*/ 0 w 3742661"/>
              <a:gd name="connsiteY8-1022" fmla="*/ 754911 h 4492350"/>
              <a:gd name="connsiteX9-1023" fmla="*/ 988828 w 3742661"/>
              <a:gd name="connsiteY9-1024" fmla="*/ 1924493 h 4492350"/>
              <a:gd name="connsiteX10-1025" fmla="*/ 1137684 w 3742661"/>
              <a:gd name="connsiteY10-1026" fmla="*/ 861237 h 4492350"/>
              <a:gd name="connsiteX11-1027" fmla="*/ 1222745 w 3742661"/>
              <a:gd name="connsiteY11-1028" fmla="*/ 2062716 h 4492350"/>
              <a:gd name="connsiteX12-1029" fmla="*/ 1690577 w 3742661"/>
              <a:gd name="connsiteY12-1030" fmla="*/ 2190307 h 4492350"/>
              <a:gd name="connsiteX13-1031" fmla="*/ 1956391 w 3742661"/>
              <a:gd name="connsiteY13-1032" fmla="*/ 0 h 4492350"/>
              <a:gd name="connsiteX14-1033" fmla="*/ 2083982 w 3742661"/>
              <a:gd name="connsiteY14-1034" fmla="*/ 978195 h 4492350"/>
              <a:gd name="connsiteX15-1035" fmla="*/ 1881963 w 3742661"/>
              <a:gd name="connsiteY15-1036" fmla="*/ 2232837 h 4492350"/>
              <a:gd name="connsiteX16-1037" fmla="*/ 2057494 w 3742661"/>
              <a:gd name="connsiteY16-1038" fmla="*/ 3046321 h 4492350"/>
              <a:gd name="connsiteX17-1039" fmla="*/ 2647507 w 3742661"/>
              <a:gd name="connsiteY17-1040" fmla="*/ 2519916 h 4492350"/>
              <a:gd name="connsiteX18-1041" fmla="*/ 2849526 w 3742661"/>
              <a:gd name="connsiteY18-1042" fmla="*/ 1307804 h 4492350"/>
              <a:gd name="connsiteX19-1043" fmla="*/ 2838893 w 3742661"/>
              <a:gd name="connsiteY19-1044" fmla="*/ 2371060 h 4492350"/>
              <a:gd name="connsiteX20-1045" fmla="*/ 3742661 w 3742661"/>
              <a:gd name="connsiteY20-1046" fmla="*/ 1148316 h 4492350"/>
              <a:gd name="connsiteX21-1047" fmla="*/ 2222205 w 3742661"/>
              <a:gd name="connsiteY21-1048" fmla="*/ 3370521 h 4492350"/>
              <a:gd name="connsiteX22-1049" fmla="*/ 2169042 w 3742661"/>
              <a:gd name="connsiteY22-1050" fmla="*/ 3817088 h 4492350"/>
              <a:gd name="connsiteX23-1051" fmla="*/ 3317358 w 3742661"/>
              <a:gd name="connsiteY23-1052" fmla="*/ 3094074 h 4492350"/>
              <a:gd name="connsiteX24-1053" fmla="*/ 2194317 w 3742661"/>
              <a:gd name="connsiteY24-1054" fmla="*/ 4030951 h 4492350"/>
              <a:gd name="connsiteX25-1055" fmla="*/ 2232838 w 3742661"/>
              <a:gd name="connsiteY25-1056" fmla="*/ 4476307 h 4492350"/>
              <a:gd name="connsiteX26-1057" fmla="*/ 2218194 w 3742661"/>
              <a:gd name="connsiteY26-1058" fmla="*/ 4491415 h 4492350"/>
              <a:gd name="connsiteX27-1059" fmla="*/ 1743740 w 3742661"/>
              <a:gd name="connsiteY27-1060" fmla="*/ 4492350 h 4492350"/>
              <a:gd name="connsiteX0-1061" fmla="*/ 1743740 w 3742661"/>
              <a:gd name="connsiteY0-1062" fmla="*/ 4492350 h 4492350"/>
              <a:gd name="connsiteX1-1063" fmla="*/ 1796903 w 3742661"/>
              <a:gd name="connsiteY1-1064" fmla="*/ 3785190 h 4492350"/>
              <a:gd name="connsiteX2-1065" fmla="*/ 1307805 w 3742661"/>
              <a:gd name="connsiteY2-1066" fmla="*/ 3381153 h 4492350"/>
              <a:gd name="connsiteX3-1067" fmla="*/ 31898 w 3742661"/>
              <a:gd name="connsiteY3-1068" fmla="*/ 2945218 h 4492350"/>
              <a:gd name="connsiteX4-1069" fmla="*/ 1127052 w 3742661"/>
              <a:gd name="connsiteY4-1070" fmla="*/ 3242930 h 4492350"/>
              <a:gd name="connsiteX5-1071" fmla="*/ 393405 w 3742661"/>
              <a:gd name="connsiteY5-1072" fmla="*/ 2456121 h 4492350"/>
              <a:gd name="connsiteX6-1073" fmla="*/ 1775638 w 3742661"/>
              <a:gd name="connsiteY6-1074" fmla="*/ 3519376 h 4492350"/>
              <a:gd name="connsiteX7-1075" fmla="*/ 1679945 w 3742661"/>
              <a:gd name="connsiteY7-1076" fmla="*/ 2392325 h 4492350"/>
              <a:gd name="connsiteX8-1077" fmla="*/ 0 w 3742661"/>
              <a:gd name="connsiteY8-1078" fmla="*/ 754911 h 4492350"/>
              <a:gd name="connsiteX9-1079" fmla="*/ 988828 w 3742661"/>
              <a:gd name="connsiteY9-1080" fmla="*/ 1924493 h 4492350"/>
              <a:gd name="connsiteX10-1081" fmla="*/ 1137684 w 3742661"/>
              <a:gd name="connsiteY10-1082" fmla="*/ 861237 h 4492350"/>
              <a:gd name="connsiteX11-1083" fmla="*/ 1222745 w 3742661"/>
              <a:gd name="connsiteY11-1084" fmla="*/ 2062716 h 4492350"/>
              <a:gd name="connsiteX12-1085" fmla="*/ 1690577 w 3742661"/>
              <a:gd name="connsiteY12-1086" fmla="*/ 2190307 h 4492350"/>
              <a:gd name="connsiteX13-1087" fmla="*/ 1956391 w 3742661"/>
              <a:gd name="connsiteY13-1088" fmla="*/ 0 h 4492350"/>
              <a:gd name="connsiteX14-1089" fmla="*/ 2083982 w 3742661"/>
              <a:gd name="connsiteY14-1090" fmla="*/ 978195 h 4492350"/>
              <a:gd name="connsiteX15-1091" fmla="*/ 1881963 w 3742661"/>
              <a:gd name="connsiteY15-1092" fmla="*/ 2232837 h 4492350"/>
              <a:gd name="connsiteX16-1093" fmla="*/ 2057494 w 3742661"/>
              <a:gd name="connsiteY16-1094" fmla="*/ 3046321 h 4492350"/>
              <a:gd name="connsiteX17-1095" fmla="*/ 2647507 w 3742661"/>
              <a:gd name="connsiteY17-1096" fmla="*/ 2519916 h 4492350"/>
              <a:gd name="connsiteX18-1097" fmla="*/ 2849526 w 3742661"/>
              <a:gd name="connsiteY18-1098" fmla="*/ 1307804 h 4492350"/>
              <a:gd name="connsiteX19-1099" fmla="*/ 2838893 w 3742661"/>
              <a:gd name="connsiteY19-1100" fmla="*/ 2371060 h 4492350"/>
              <a:gd name="connsiteX20-1101" fmla="*/ 3742661 w 3742661"/>
              <a:gd name="connsiteY20-1102" fmla="*/ 1148316 h 4492350"/>
              <a:gd name="connsiteX21-1103" fmla="*/ 2222205 w 3742661"/>
              <a:gd name="connsiteY21-1104" fmla="*/ 3370521 h 4492350"/>
              <a:gd name="connsiteX22-1105" fmla="*/ 2169042 w 3742661"/>
              <a:gd name="connsiteY22-1106" fmla="*/ 3817088 h 4492350"/>
              <a:gd name="connsiteX23-1107" fmla="*/ 3317358 w 3742661"/>
              <a:gd name="connsiteY23-1108" fmla="*/ 3094074 h 4492350"/>
              <a:gd name="connsiteX24-1109" fmla="*/ 2194317 w 3742661"/>
              <a:gd name="connsiteY24-1110" fmla="*/ 4030951 h 4492350"/>
              <a:gd name="connsiteX25-1111" fmla="*/ 2232838 w 3742661"/>
              <a:gd name="connsiteY25-1112" fmla="*/ 4476307 h 4492350"/>
              <a:gd name="connsiteX26-1113" fmla="*/ 2218194 w 3742661"/>
              <a:gd name="connsiteY26-1114" fmla="*/ 4491415 h 4492350"/>
              <a:gd name="connsiteX27-1115" fmla="*/ 1743740 w 3742661"/>
              <a:gd name="connsiteY27-1116" fmla="*/ 4492350 h 4492350"/>
              <a:gd name="connsiteX0-1117" fmla="*/ 1743740 w 3742661"/>
              <a:gd name="connsiteY0-1118" fmla="*/ 4492350 h 4492350"/>
              <a:gd name="connsiteX1-1119" fmla="*/ 1796903 w 3742661"/>
              <a:gd name="connsiteY1-1120" fmla="*/ 3785190 h 4492350"/>
              <a:gd name="connsiteX2-1121" fmla="*/ 1307805 w 3742661"/>
              <a:gd name="connsiteY2-1122" fmla="*/ 3381153 h 4492350"/>
              <a:gd name="connsiteX3-1123" fmla="*/ 31898 w 3742661"/>
              <a:gd name="connsiteY3-1124" fmla="*/ 2945218 h 4492350"/>
              <a:gd name="connsiteX4-1125" fmla="*/ 1127052 w 3742661"/>
              <a:gd name="connsiteY4-1126" fmla="*/ 3242930 h 4492350"/>
              <a:gd name="connsiteX5-1127" fmla="*/ 393405 w 3742661"/>
              <a:gd name="connsiteY5-1128" fmla="*/ 2456121 h 4492350"/>
              <a:gd name="connsiteX6-1129" fmla="*/ 1775638 w 3742661"/>
              <a:gd name="connsiteY6-1130" fmla="*/ 3519376 h 4492350"/>
              <a:gd name="connsiteX7-1131" fmla="*/ 1679945 w 3742661"/>
              <a:gd name="connsiteY7-1132" fmla="*/ 2392325 h 4492350"/>
              <a:gd name="connsiteX8-1133" fmla="*/ 0 w 3742661"/>
              <a:gd name="connsiteY8-1134" fmla="*/ 754911 h 4492350"/>
              <a:gd name="connsiteX9-1135" fmla="*/ 988828 w 3742661"/>
              <a:gd name="connsiteY9-1136" fmla="*/ 1924493 h 4492350"/>
              <a:gd name="connsiteX10-1137" fmla="*/ 1137684 w 3742661"/>
              <a:gd name="connsiteY10-1138" fmla="*/ 861237 h 4492350"/>
              <a:gd name="connsiteX11-1139" fmla="*/ 1222745 w 3742661"/>
              <a:gd name="connsiteY11-1140" fmla="*/ 2062716 h 4492350"/>
              <a:gd name="connsiteX12-1141" fmla="*/ 1690577 w 3742661"/>
              <a:gd name="connsiteY12-1142" fmla="*/ 2190307 h 4492350"/>
              <a:gd name="connsiteX13-1143" fmla="*/ 1956391 w 3742661"/>
              <a:gd name="connsiteY13-1144" fmla="*/ 0 h 4492350"/>
              <a:gd name="connsiteX14-1145" fmla="*/ 2083982 w 3742661"/>
              <a:gd name="connsiteY14-1146" fmla="*/ 978195 h 4492350"/>
              <a:gd name="connsiteX15-1147" fmla="*/ 1881963 w 3742661"/>
              <a:gd name="connsiteY15-1148" fmla="*/ 2232837 h 4492350"/>
              <a:gd name="connsiteX16-1149" fmla="*/ 2057494 w 3742661"/>
              <a:gd name="connsiteY16-1150" fmla="*/ 3046321 h 4492350"/>
              <a:gd name="connsiteX17-1151" fmla="*/ 2647507 w 3742661"/>
              <a:gd name="connsiteY17-1152" fmla="*/ 2519916 h 4492350"/>
              <a:gd name="connsiteX18-1153" fmla="*/ 2849526 w 3742661"/>
              <a:gd name="connsiteY18-1154" fmla="*/ 1307804 h 4492350"/>
              <a:gd name="connsiteX19-1155" fmla="*/ 2838893 w 3742661"/>
              <a:gd name="connsiteY19-1156" fmla="*/ 2371060 h 4492350"/>
              <a:gd name="connsiteX20-1157" fmla="*/ 3742661 w 3742661"/>
              <a:gd name="connsiteY20-1158" fmla="*/ 1148316 h 4492350"/>
              <a:gd name="connsiteX21-1159" fmla="*/ 2222205 w 3742661"/>
              <a:gd name="connsiteY21-1160" fmla="*/ 3370521 h 4492350"/>
              <a:gd name="connsiteX22-1161" fmla="*/ 2169042 w 3742661"/>
              <a:gd name="connsiteY22-1162" fmla="*/ 3817088 h 4492350"/>
              <a:gd name="connsiteX23-1163" fmla="*/ 3317358 w 3742661"/>
              <a:gd name="connsiteY23-1164" fmla="*/ 3094074 h 4492350"/>
              <a:gd name="connsiteX24-1165" fmla="*/ 2194317 w 3742661"/>
              <a:gd name="connsiteY24-1166" fmla="*/ 4030951 h 4492350"/>
              <a:gd name="connsiteX25-1167" fmla="*/ 2232838 w 3742661"/>
              <a:gd name="connsiteY25-1168" fmla="*/ 4476307 h 4492350"/>
              <a:gd name="connsiteX26-1169" fmla="*/ 2218194 w 3742661"/>
              <a:gd name="connsiteY26-1170" fmla="*/ 4491415 h 4492350"/>
              <a:gd name="connsiteX27-1171" fmla="*/ 1743740 w 3742661"/>
              <a:gd name="connsiteY27-1172" fmla="*/ 4492350 h 4492350"/>
              <a:gd name="connsiteX0-1173" fmla="*/ 1743740 w 3742661"/>
              <a:gd name="connsiteY0-1174" fmla="*/ 4492350 h 4492350"/>
              <a:gd name="connsiteX1-1175" fmla="*/ 1796903 w 3742661"/>
              <a:gd name="connsiteY1-1176" fmla="*/ 3785190 h 4492350"/>
              <a:gd name="connsiteX2-1177" fmla="*/ 1307805 w 3742661"/>
              <a:gd name="connsiteY2-1178" fmla="*/ 3381153 h 4492350"/>
              <a:gd name="connsiteX3-1179" fmla="*/ 31898 w 3742661"/>
              <a:gd name="connsiteY3-1180" fmla="*/ 2945218 h 4492350"/>
              <a:gd name="connsiteX4-1181" fmla="*/ 1127052 w 3742661"/>
              <a:gd name="connsiteY4-1182" fmla="*/ 3242930 h 4492350"/>
              <a:gd name="connsiteX5-1183" fmla="*/ 393405 w 3742661"/>
              <a:gd name="connsiteY5-1184" fmla="*/ 2456121 h 4492350"/>
              <a:gd name="connsiteX6-1185" fmla="*/ 1775638 w 3742661"/>
              <a:gd name="connsiteY6-1186" fmla="*/ 3519376 h 4492350"/>
              <a:gd name="connsiteX7-1187" fmla="*/ 1679945 w 3742661"/>
              <a:gd name="connsiteY7-1188" fmla="*/ 2392325 h 4492350"/>
              <a:gd name="connsiteX8-1189" fmla="*/ 0 w 3742661"/>
              <a:gd name="connsiteY8-1190" fmla="*/ 754911 h 4492350"/>
              <a:gd name="connsiteX9-1191" fmla="*/ 988828 w 3742661"/>
              <a:gd name="connsiteY9-1192" fmla="*/ 1924493 h 4492350"/>
              <a:gd name="connsiteX10-1193" fmla="*/ 1137684 w 3742661"/>
              <a:gd name="connsiteY10-1194" fmla="*/ 861237 h 4492350"/>
              <a:gd name="connsiteX11-1195" fmla="*/ 1222745 w 3742661"/>
              <a:gd name="connsiteY11-1196" fmla="*/ 2062716 h 4492350"/>
              <a:gd name="connsiteX12-1197" fmla="*/ 1690577 w 3742661"/>
              <a:gd name="connsiteY12-1198" fmla="*/ 2190307 h 4492350"/>
              <a:gd name="connsiteX13-1199" fmla="*/ 1956391 w 3742661"/>
              <a:gd name="connsiteY13-1200" fmla="*/ 0 h 4492350"/>
              <a:gd name="connsiteX14-1201" fmla="*/ 2083982 w 3742661"/>
              <a:gd name="connsiteY14-1202" fmla="*/ 978195 h 4492350"/>
              <a:gd name="connsiteX15-1203" fmla="*/ 1881963 w 3742661"/>
              <a:gd name="connsiteY15-1204" fmla="*/ 2232837 h 4492350"/>
              <a:gd name="connsiteX16-1205" fmla="*/ 2057494 w 3742661"/>
              <a:gd name="connsiteY16-1206" fmla="*/ 3046321 h 4492350"/>
              <a:gd name="connsiteX17-1207" fmla="*/ 2647507 w 3742661"/>
              <a:gd name="connsiteY17-1208" fmla="*/ 2519916 h 4492350"/>
              <a:gd name="connsiteX18-1209" fmla="*/ 2913694 w 3742661"/>
              <a:gd name="connsiteY18-1210" fmla="*/ 1291762 h 4492350"/>
              <a:gd name="connsiteX19-1211" fmla="*/ 2838893 w 3742661"/>
              <a:gd name="connsiteY19-1212" fmla="*/ 2371060 h 4492350"/>
              <a:gd name="connsiteX20-1213" fmla="*/ 3742661 w 3742661"/>
              <a:gd name="connsiteY20-1214" fmla="*/ 1148316 h 4492350"/>
              <a:gd name="connsiteX21-1215" fmla="*/ 2222205 w 3742661"/>
              <a:gd name="connsiteY21-1216" fmla="*/ 3370521 h 4492350"/>
              <a:gd name="connsiteX22-1217" fmla="*/ 2169042 w 3742661"/>
              <a:gd name="connsiteY22-1218" fmla="*/ 3817088 h 4492350"/>
              <a:gd name="connsiteX23-1219" fmla="*/ 3317358 w 3742661"/>
              <a:gd name="connsiteY23-1220" fmla="*/ 3094074 h 4492350"/>
              <a:gd name="connsiteX24-1221" fmla="*/ 2194317 w 3742661"/>
              <a:gd name="connsiteY24-1222" fmla="*/ 4030951 h 4492350"/>
              <a:gd name="connsiteX25-1223" fmla="*/ 2232838 w 3742661"/>
              <a:gd name="connsiteY25-1224" fmla="*/ 4476307 h 4492350"/>
              <a:gd name="connsiteX26-1225" fmla="*/ 2218194 w 3742661"/>
              <a:gd name="connsiteY26-1226" fmla="*/ 4491415 h 4492350"/>
              <a:gd name="connsiteX27-1227" fmla="*/ 1743740 w 3742661"/>
              <a:gd name="connsiteY27-1228" fmla="*/ 4492350 h 4492350"/>
              <a:gd name="connsiteX0-1229" fmla="*/ 1743740 w 3742661"/>
              <a:gd name="connsiteY0-1230" fmla="*/ 4492350 h 4492350"/>
              <a:gd name="connsiteX1-1231" fmla="*/ 1796903 w 3742661"/>
              <a:gd name="connsiteY1-1232" fmla="*/ 3785190 h 4492350"/>
              <a:gd name="connsiteX2-1233" fmla="*/ 1307805 w 3742661"/>
              <a:gd name="connsiteY2-1234" fmla="*/ 3381153 h 4492350"/>
              <a:gd name="connsiteX3-1235" fmla="*/ 31898 w 3742661"/>
              <a:gd name="connsiteY3-1236" fmla="*/ 2945218 h 4492350"/>
              <a:gd name="connsiteX4-1237" fmla="*/ 1127052 w 3742661"/>
              <a:gd name="connsiteY4-1238" fmla="*/ 3242930 h 4492350"/>
              <a:gd name="connsiteX5-1239" fmla="*/ 393405 w 3742661"/>
              <a:gd name="connsiteY5-1240" fmla="*/ 2456121 h 4492350"/>
              <a:gd name="connsiteX6-1241" fmla="*/ 1775638 w 3742661"/>
              <a:gd name="connsiteY6-1242" fmla="*/ 3519376 h 4492350"/>
              <a:gd name="connsiteX7-1243" fmla="*/ 1679945 w 3742661"/>
              <a:gd name="connsiteY7-1244" fmla="*/ 2392325 h 4492350"/>
              <a:gd name="connsiteX8-1245" fmla="*/ 0 w 3742661"/>
              <a:gd name="connsiteY8-1246" fmla="*/ 754911 h 4492350"/>
              <a:gd name="connsiteX9-1247" fmla="*/ 988828 w 3742661"/>
              <a:gd name="connsiteY9-1248" fmla="*/ 1924493 h 4492350"/>
              <a:gd name="connsiteX10-1249" fmla="*/ 1137684 w 3742661"/>
              <a:gd name="connsiteY10-1250" fmla="*/ 861237 h 4492350"/>
              <a:gd name="connsiteX11-1251" fmla="*/ 1222745 w 3742661"/>
              <a:gd name="connsiteY11-1252" fmla="*/ 2062716 h 4492350"/>
              <a:gd name="connsiteX12-1253" fmla="*/ 1690577 w 3742661"/>
              <a:gd name="connsiteY12-1254" fmla="*/ 2190307 h 4492350"/>
              <a:gd name="connsiteX13-1255" fmla="*/ 1956391 w 3742661"/>
              <a:gd name="connsiteY13-1256" fmla="*/ 0 h 4492350"/>
              <a:gd name="connsiteX14-1257" fmla="*/ 2083982 w 3742661"/>
              <a:gd name="connsiteY14-1258" fmla="*/ 978195 h 4492350"/>
              <a:gd name="connsiteX15-1259" fmla="*/ 1881963 w 3742661"/>
              <a:gd name="connsiteY15-1260" fmla="*/ 2232837 h 4492350"/>
              <a:gd name="connsiteX16-1261" fmla="*/ 2057494 w 3742661"/>
              <a:gd name="connsiteY16-1262" fmla="*/ 3046321 h 4492350"/>
              <a:gd name="connsiteX17-1263" fmla="*/ 2647507 w 3742661"/>
              <a:gd name="connsiteY17-1264" fmla="*/ 2519916 h 4492350"/>
              <a:gd name="connsiteX18-1265" fmla="*/ 2913694 w 3742661"/>
              <a:gd name="connsiteY18-1266" fmla="*/ 1291762 h 4492350"/>
              <a:gd name="connsiteX19-1267" fmla="*/ 2838893 w 3742661"/>
              <a:gd name="connsiteY19-1268" fmla="*/ 2371060 h 4492350"/>
              <a:gd name="connsiteX20-1269" fmla="*/ 3742661 w 3742661"/>
              <a:gd name="connsiteY20-1270" fmla="*/ 1148316 h 4492350"/>
              <a:gd name="connsiteX21-1271" fmla="*/ 2222205 w 3742661"/>
              <a:gd name="connsiteY21-1272" fmla="*/ 3370521 h 4492350"/>
              <a:gd name="connsiteX22-1273" fmla="*/ 2169042 w 3742661"/>
              <a:gd name="connsiteY22-1274" fmla="*/ 3817088 h 4492350"/>
              <a:gd name="connsiteX23-1275" fmla="*/ 3317358 w 3742661"/>
              <a:gd name="connsiteY23-1276" fmla="*/ 3094074 h 4492350"/>
              <a:gd name="connsiteX24-1277" fmla="*/ 2194317 w 3742661"/>
              <a:gd name="connsiteY24-1278" fmla="*/ 4030951 h 4492350"/>
              <a:gd name="connsiteX25-1279" fmla="*/ 2232838 w 3742661"/>
              <a:gd name="connsiteY25-1280" fmla="*/ 4476307 h 4492350"/>
              <a:gd name="connsiteX26-1281" fmla="*/ 2218194 w 3742661"/>
              <a:gd name="connsiteY26-1282" fmla="*/ 4491415 h 4492350"/>
              <a:gd name="connsiteX27-1283" fmla="*/ 1743740 w 3742661"/>
              <a:gd name="connsiteY27-1284" fmla="*/ 4492350 h 4492350"/>
              <a:gd name="connsiteX0-1285" fmla="*/ 1743740 w 3742661"/>
              <a:gd name="connsiteY0-1286" fmla="*/ 4492350 h 4492350"/>
              <a:gd name="connsiteX1-1287" fmla="*/ 1796903 w 3742661"/>
              <a:gd name="connsiteY1-1288" fmla="*/ 3785190 h 4492350"/>
              <a:gd name="connsiteX2-1289" fmla="*/ 1307805 w 3742661"/>
              <a:gd name="connsiteY2-1290" fmla="*/ 3381153 h 4492350"/>
              <a:gd name="connsiteX3-1291" fmla="*/ 31898 w 3742661"/>
              <a:gd name="connsiteY3-1292" fmla="*/ 2945218 h 4492350"/>
              <a:gd name="connsiteX4-1293" fmla="*/ 1127052 w 3742661"/>
              <a:gd name="connsiteY4-1294" fmla="*/ 3242930 h 4492350"/>
              <a:gd name="connsiteX5-1295" fmla="*/ 393405 w 3742661"/>
              <a:gd name="connsiteY5-1296" fmla="*/ 2456121 h 4492350"/>
              <a:gd name="connsiteX6-1297" fmla="*/ 1775638 w 3742661"/>
              <a:gd name="connsiteY6-1298" fmla="*/ 3519376 h 4492350"/>
              <a:gd name="connsiteX7-1299" fmla="*/ 1679945 w 3742661"/>
              <a:gd name="connsiteY7-1300" fmla="*/ 2392325 h 4492350"/>
              <a:gd name="connsiteX8-1301" fmla="*/ 0 w 3742661"/>
              <a:gd name="connsiteY8-1302" fmla="*/ 754911 h 4492350"/>
              <a:gd name="connsiteX9-1303" fmla="*/ 988828 w 3742661"/>
              <a:gd name="connsiteY9-1304" fmla="*/ 1924493 h 4492350"/>
              <a:gd name="connsiteX10-1305" fmla="*/ 1137684 w 3742661"/>
              <a:gd name="connsiteY10-1306" fmla="*/ 861237 h 4492350"/>
              <a:gd name="connsiteX11-1307" fmla="*/ 1222745 w 3742661"/>
              <a:gd name="connsiteY11-1308" fmla="*/ 2062716 h 4492350"/>
              <a:gd name="connsiteX12-1309" fmla="*/ 1690577 w 3742661"/>
              <a:gd name="connsiteY12-1310" fmla="*/ 2190307 h 4492350"/>
              <a:gd name="connsiteX13-1311" fmla="*/ 1956391 w 3742661"/>
              <a:gd name="connsiteY13-1312" fmla="*/ 0 h 4492350"/>
              <a:gd name="connsiteX14-1313" fmla="*/ 2083982 w 3742661"/>
              <a:gd name="connsiteY14-1314" fmla="*/ 978195 h 4492350"/>
              <a:gd name="connsiteX15-1315" fmla="*/ 1881963 w 3742661"/>
              <a:gd name="connsiteY15-1316" fmla="*/ 2232837 h 4492350"/>
              <a:gd name="connsiteX16-1317" fmla="*/ 2057494 w 3742661"/>
              <a:gd name="connsiteY16-1318" fmla="*/ 3046321 h 4492350"/>
              <a:gd name="connsiteX17-1319" fmla="*/ 2647507 w 3742661"/>
              <a:gd name="connsiteY17-1320" fmla="*/ 2519916 h 4492350"/>
              <a:gd name="connsiteX18-1321" fmla="*/ 2913694 w 3742661"/>
              <a:gd name="connsiteY18-1322" fmla="*/ 1291762 h 4492350"/>
              <a:gd name="connsiteX19-1323" fmla="*/ 2838893 w 3742661"/>
              <a:gd name="connsiteY19-1324" fmla="*/ 2371060 h 4492350"/>
              <a:gd name="connsiteX20-1325" fmla="*/ 3742661 w 3742661"/>
              <a:gd name="connsiteY20-1326" fmla="*/ 1148316 h 4492350"/>
              <a:gd name="connsiteX21-1327" fmla="*/ 2222205 w 3742661"/>
              <a:gd name="connsiteY21-1328" fmla="*/ 3370521 h 4492350"/>
              <a:gd name="connsiteX22-1329" fmla="*/ 2169042 w 3742661"/>
              <a:gd name="connsiteY22-1330" fmla="*/ 3817088 h 4492350"/>
              <a:gd name="connsiteX23-1331" fmla="*/ 3317358 w 3742661"/>
              <a:gd name="connsiteY23-1332" fmla="*/ 3094074 h 4492350"/>
              <a:gd name="connsiteX24-1333" fmla="*/ 2194317 w 3742661"/>
              <a:gd name="connsiteY24-1334" fmla="*/ 4030951 h 4492350"/>
              <a:gd name="connsiteX25-1335" fmla="*/ 2232838 w 3742661"/>
              <a:gd name="connsiteY25-1336" fmla="*/ 4476307 h 4492350"/>
              <a:gd name="connsiteX26-1337" fmla="*/ 2218194 w 3742661"/>
              <a:gd name="connsiteY26-1338" fmla="*/ 4491415 h 4492350"/>
              <a:gd name="connsiteX27-1339" fmla="*/ 1743740 w 3742661"/>
              <a:gd name="connsiteY27-1340" fmla="*/ 4492350 h 4492350"/>
              <a:gd name="connsiteX0-1341" fmla="*/ 1743740 w 3742661"/>
              <a:gd name="connsiteY0-1342" fmla="*/ 4492350 h 4492350"/>
              <a:gd name="connsiteX1-1343" fmla="*/ 1796903 w 3742661"/>
              <a:gd name="connsiteY1-1344" fmla="*/ 3785190 h 4492350"/>
              <a:gd name="connsiteX2-1345" fmla="*/ 1307805 w 3742661"/>
              <a:gd name="connsiteY2-1346" fmla="*/ 3381153 h 4492350"/>
              <a:gd name="connsiteX3-1347" fmla="*/ 31898 w 3742661"/>
              <a:gd name="connsiteY3-1348" fmla="*/ 2945218 h 4492350"/>
              <a:gd name="connsiteX4-1349" fmla="*/ 1127052 w 3742661"/>
              <a:gd name="connsiteY4-1350" fmla="*/ 3242930 h 4492350"/>
              <a:gd name="connsiteX5-1351" fmla="*/ 393405 w 3742661"/>
              <a:gd name="connsiteY5-1352" fmla="*/ 2456121 h 4492350"/>
              <a:gd name="connsiteX6-1353" fmla="*/ 1775638 w 3742661"/>
              <a:gd name="connsiteY6-1354" fmla="*/ 3519376 h 4492350"/>
              <a:gd name="connsiteX7-1355" fmla="*/ 1679945 w 3742661"/>
              <a:gd name="connsiteY7-1356" fmla="*/ 2392325 h 4492350"/>
              <a:gd name="connsiteX8-1357" fmla="*/ 0 w 3742661"/>
              <a:gd name="connsiteY8-1358" fmla="*/ 754911 h 4492350"/>
              <a:gd name="connsiteX9-1359" fmla="*/ 988828 w 3742661"/>
              <a:gd name="connsiteY9-1360" fmla="*/ 1924493 h 4492350"/>
              <a:gd name="connsiteX10-1361" fmla="*/ 1137684 w 3742661"/>
              <a:gd name="connsiteY10-1362" fmla="*/ 861237 h 4492350"/>
              <a:gd name="connsiteX11-1363" fmla="*/ 1222745 w 3742661"/>
              <a:gd name="connsiteY11-1364" fmla="*/ 2062716 h 4492350"/>
              <a:gd name="connsiteX12-1365" fmla="*/ 1690577 w 3742661"/>
              <a:gd name="connsiteY12-1366" fmla="*/ 2190307 h 4492350"/>
              <a:gd name="connsiteX13-1367" fmla="*/ 1956391 w 3742661"/>
              <a:gd name="connsiteY13-1368" fmla="*/ 0 h 4492350"/>
              <a:gd name="connsiteX14-1369" fmla="*/ 2083982 w 3742661"/>
              <a:gd name="connsiteY14-1370" fmla="*/ 978195 h 4492350"/>
              <a:gd name="connsiteX15-1371" fmla="*/ 1881963 w 3742661"/>
              <a:gd name="connsiteY15-1372" fmla="*/ 2232837 h 4492350"/>
              <a:gd name="connsiteX16-1373" fmla="*/ 2057494 w 3742661"/>
              <a:gd name="connsiteY16-1374" fmla="*/ 3046321 h 4492350"/>
              <a:gd name="connsiteX17-1375" fmla="*/ 2647507 w 3742661"/>
              <a:gd name="connsiteY17-1376" fmla="*/ 2519916 h 4492350"/>
              <a:gd name="connsiteX18-1377" fmla="*/ 2913694 w 3742661"/>
              <a:gd name="connsiteY18-1378" fmla="*/ 1291762 h 4492350"/>
              <a:gd name="connsiteX19-1379" fmla="*/ 2806809 w 3742661"/>
              <a:gd name="connsiteY19-1380" fmla="*/ 2383091 h 4492350"/>
              <a:gd name="connsiteX20-1381" fmla="*/ 3742661 w 3742661"/>
              <a:gd name="connsiteY20-1382" fmla="*/ 1148316 h 4492350"/>
              <a:gd name="connsiteX21-1383" fmla="*/ 2222205 w 3742661"/>
              <a:gd name="connsiteY21-1384" fmla="*/ 3370521 h 4492350"/>
              <a:gd name="connsiteX22-1385" fmla="*/ 2169042 w 3742661"/>
              <a:gd name="connsiteY22-1386" fmla="*/ 3817088 h 4492350"/>
              <a:gd name="connsiteX23-1387" fmla="*/ 3317358 w 3742661"/>
              <a:gd name="connsiteY23-1388" fmla="*/ 3094074 h 4492350"/>
              <a:gd name="connsiteX24-1389" fmla="*/ 2194317 w 3742661"/>
              <a:gd name="connsiteY24-1390" fmla="*/ 4030951 h 4492350"/>
              <a:gd name="connsiteX25-1391" fmla="*/ 2232838 w 3742661"/>
              <a:gd name="connsiteY25-1392" fmla="*/ 4476307 h 4492350"/>
              <a:gd name="connsiteX26-1393" fmla="*/ 2218194 w 3742661"/>
              <a:gd name="connsiteY26-1394" fmla="*/ 4491415 h 4492350"/>
              <a:gd name="connsiteX27-1395" fmla="*/ 1743740 w 3742661"/>
              <a:gd name="connsiteY27-1396" fmla="*/ 4492350 h 4492350"/>
              <a:gd name="connsiteX0-1397" fmla="*/ 1743740 w 3742661"/>
              <a:gd name="connsiteY0-1398" fmla="*/ 4492350 h 4492350"/>
              <a:gd name="connsiteX1-1399" fmla="*/ 1796903 w 3742661"/>
              <a:gd name="connsiteY1-1400" fmla="*/ 3785190 h 4492350"/>
              <a:gd name="connsiteX2-1401" fmla="*/ 1307805 w 3742661"/>
              <a:gd name="connsiteY2-1402" fmla="*/ 3381153 h 4492350"/>
              <a:gd name="connsiteX3-1403" fmla="*/ 31898 w 3742661"/>
              <a:gd name="connsiteY3-1404" fmla="*/ 2945218 h 4492350"/>
              <a:gd name="connsiteX4-1405" fmla="*/ 1127052 w 3742661"/>
              <a:gd name="connsiteY4-1406" fmla="*/ 3242930 h 4492350"/>
              <a:gd name="connsiteX5-1407" fmla="*/ 393405 w 3742661"/>
              <a:gd name="connsiteY5-1408" fmla="*/ 2456121 h 4492350"/>
              <a:gd name="connsiteX6-1409" fmla="*/ 1775638 w 3742661"/>
              <a:gd name="connsiteY6-1410" fmla="*/ 3519376 h 4492350"/>
              <a:gd name="connsiteX7-1411" fmla="*/ 1679945 w 3742661"/>
              <a:gd name="connsiteY7-1412" fmla="*/ 2392325 h 4492350"/>
              <a:gd name="connsiteX8-1413" fmla="*/ 0 w 3742661"/>
              <a:gd name="connsiteY8-1414" fmla="*/ 754911 h 4492350"/>
              <a:gd name="connsiteX9-1415" fmla="*/ 988828 w 3742661"/>
              <a:gd name="connsiteY9-1416" fmla="*/ 1924493 h 4492350"/>
              <a:gd name="connsiteX10-1417" fmla="*/ 1137684 w 3742661"/>
              <a:gd name="connsiteY10-1418" fmla="*/ 861237 h 4492350"/>
              <a:gd name="connsiteX11-1419" fmla="*/ 1222745 w 3742661"/>
              <a:gd name="connsiteY11-1420" fmla="*/ 2062716 h 4492350"/>
              <a:gd name="connsiteX12-1421" fmla="*/ 1690577 w 3742661"/>
              <a:gd name="connsiteY12-1422" fmla="*/ 2190307 h 4492350"/>
              <a:gd name="connsiteX13-1423" fmla="*/ 1956391 w 3742661"/>
              <a:gd name="connsiteY13-1424" fmla="*/ 0 h 4492350"/>
              <a:gd name="connsiteX14-1425" fmla="*/ 2083982 w 3742661"/>
              <a:gd name="connsiteY14-1426" fmla="*/ 978195 h 4492350"/>
              <a:gd name="connsiteX15-1427" fmla="*/ 1881963 w 3742661"/>
              <a:gd name="connsiteY15-1428" fmla="*/ 2232837 h 4492350"/>
              <a:gd name="connsiteX16-1429" fmla="*/ 2057494 w 3742661"/>
              <a:gd name="connsiteY16-1430" fmla="*/ 3046321 h 4492350"/>
              <a:gd name="connsiteX17-1431" fmla="*/ 2647507 w 3742661"/>
              <a:gd name="connsiteY17-1432" fmla="*/ 2519916 h 4492350"/>
              <a:gd name="connsiteX18-1433" fmla="*/ 2913694 w 3742661"/>
              <a:gd name="connsiteY18-1434" fmla="*/ 1291762 h 4492350"/>
              <a:gd name="connsiteX19-1435" fmla="*/ 2806809 w 3742661"/>
              <a:gd name="connsiteY19-1436" fmla="*/ 2383091 h 4492350"/>
              <a:gd name="connsiteX20-1437" fmla="*/ 3742661 w 3742661"/>
              <a:gd name="connsiteY20-1438" fmla="*/ 1148316 h 4492350"/>
              <a:gd name="connsiteX21-1439" fmla="*/ 2222205 w 3742661"/>
              <a:gd name="connsiteY21-1440" fmla="*/ 3370521 h 4492350"/>
              <a:gd name="connsiteX22-1441" fmla="*/ 2169042 w 3742661"/>
              <a:gd name="connsiteY22-1442" fmla="*/ 3817088 h 4492350"/>
              <a:gd name="connsiteX23-1443" fmla="*/ 3317358 w 3742661"/>
              <a:gd name="connsiteY23-1444" fmla="*/ 3094074 h 4492350"/>
              <a:gd name="connsiteX24-1445" fmla="*/ 2194317 w 3742661"/>
              <a:gd name="connsiteY24-1446" fmla="*/ 4030951 h 4492350"/>
              <a:gd name="connsiteX25-1447" fmla="*/ 2232838 w 3742661"/>
              <a:gd name="connsiteY25-1448" fmla="*/ 4476307 h 4492350"/>
              <a:gd name="connsiteX26-1449" fmla="*/ 2218194 w 3742661"/>
              <a:gd name="connsiteY26-1450" fmla="*/ 4491415 h 4492350"/>
              <a:gd name="connsiteX27-1451" fmla="*/ 1743740 w 3742661"/>
              <a:gd name="connsiteY27-1452" fmla="*/ 4492350 h 4492350"/>
              <a:gd name="connsiteX0-1453" fmla="*/ 1743740 w 3742661"/>
              <a:gd name="connsiteY0-1454" fmla="*/ 4492350 h 4492350"/>
              <a:gd name="connsiteX1-1455" fmla="*/ 1796903 w 3742661"/>
              <a:gd name="connsiteY1-1456" fmla="*/ 3785190 h 4492350"/>
              <a:gd name="connsiteX2-1457" fmla="*/ 1307805 w 3742661"/>
              <a:gd name="connsiteY2-1458" fmla="*/ 3381153 h 4492350"/>
              <a:gd name="connsiteX3-1459" fmla="*/ 31898 w 3742661"/>
              <a:gd name="connsiteY3-1460" fmla="*/ 2945218 h 4492350"/>
              <a:gd name="connsiteX4-1461" fmla="*/ 1127052 w 3742661"/>
              <a:gd name="connsiteY4-1462" fmla="*/ 3242930 h 4492350"/>
              <a:gd name="connsiteX5-1463" fmla="*/ 393405 w 3742661"/>
              <a:gd name="connsiteY5-1464" fmla="*/ 2456121 h 4492350"/>
              <a:gd name="connsiteX6-1465" fmla="*/ 1775638 w 3742661"/>
              <a:gd name="connsiteY6-1466" fmla="*/ 3519376 h 4492350"/>
              <a:gd name="connsiteX7-1467" fmla="*/ 1679945 w 3742661"/>
              <a:gd name="connsiteY7-1468" fmla="*/ 2392325 h 4492350"/>
              <a:gd name="connsiteX8-1469" fmla="*/ 0 w 3742661"/>
              <a:gd name="connsiteY8-1470" fmla="*/ 754911 h 4492350"/>
              <a:gd name="connsiteX9-1471" fmla="*/ 988828 w 3742661"/>
              <a:gd name="connsiteY9-1472" fmla="*/ 1924493 h 4492350"/>
              <a:gd name="connsiteX10-1473" fmla="*/ 1137684 w 3742661"/>
              <a:gd name="connsiteY10-1474" fmla="*/ 861237 h 4492350"/>
              <a:gd name="connsiteX11-1475" fmla="*/ 1222745 w 3742661"/>
              <a:gd name="connsiteY11-1476" fmla="*/ 2062716 h 4492350"/>
              <a:gd name="connsiteX12-1477" fmla="*/ 1690577 w 3742661"/>
              <a:gd name="connsiteY12-1478" fmla="*/ 2190307 h 4492350"/>
              <a:gd name="connsiteX13-1479" fmla="*/ 1956391 w 3742661"/>
              <a:gd name="connsiteY13-1480" fmla="*/ 0 h 4492350"/>
              <a:gd name="connsiteX14-1481" fmla="*/ 2083982 w 3742661"/>
              <a:gd name="connsiteY14-1482" fmla="*/ 978195 h 4492350"/>
              <a:gd name="connsiteX15-1483" fmla="*/ 1881963 w 3742661"/>
              <a:gd name="connsiteY15-1484" fmla="*/ 2232837 h 4492350"/>
              <a:gd name="connsiteX16-1485" fmla="*/ 2057494 w 3742661"/>
              <a:gd name="connsiteY16-1486" fmla="*/ 3046321 h 4492350"/>
              <a:gd name="connsiteX17-1487" fmla="*/ 2647507 w 3742661"/>
              <a:gd name="connsiteY17-1488" fmla="*/ 2519916 h 4492350"/>
              <a:gd name="connsiteX18-1489" fmla="*/ 2913694 w 3742661"/>
              <a:gd name="connsiteY18-1490" fmla="*/ 1291762 h 4492350"/>
              <a:gd name="connsiteX19-1491" fmla="*/ 2806809 w 3742661"/>
              <a:gd name="connsiteY19-1492" fmla="*/ 2383091 h 4492350"/>
              <a:gd name="connsiteX20-1493" fmla="*/ 3742661 w 3742661"/>
              <a:gd name="connsiteY20-1494" fmla="*/ 1148316 h 4492350"/>
              <a:gd name="connsiteX21-1495" fmla="*/ 2222205 w 3742661"/>
              <a:gd name="connsiteY21-1496" fmla="*/ 3370521 h 4492350"/>
              <a:gd name="connsiteX22-1497" fmla="*/ 2169042 w 3742661"/>
              <a:gd name="connsiteY22-1498" fmla="*/ 3817088 h 4492350"/>
              <a:gd name="connsiteX23-1499" fmla="*/ 3317358 w 3742661"/>
              <a:gd name="connsiteY23-1500" fmla="*/ 3094074 h 4492350"/>
              <a:gd name="connsiteX24-1501" fmla="*/ 2194317 w 3742661"/>
              <a:gd name="connsiteY24-1502" fmla="*/ 4030951 h 4492350"/>
              <a:gd name="connsiteX25-1503" fmla="*/ 2232838 w 3742661"/>
              <a:gd name="connsiteY25-1504" fmla="*/ 4476307 h 4492350"/>
              <a:gd name="connsiteX26-1505" fmla="*/ 2218194 w 3742661"/>
              <a:gd name="connsiteY26-1506" fmla="*/ 4491415 h 4492350"/>
              <a:gd name="connsiteX27-1507" fmla="*/ 1743740 w 3742661"/>
              <a:gd name="connsiteY27-1508" fmla="*/ 4492350 h 4492350"/>
              <a:gd name="connsiteX0-1509" fmla="*/ 1743740 w 3742661"/>
              <a:gd name="connsiteY0-1510" fmla="*/ 4492350 h 4492350"/>
              <a:gd name="connsiteX1-1511" fmla="*/ 1796903 w 3742661"/>
              <a:gd name="connsiteY1-1512" fmla="*/ 3785190 h 4492350"/>
              <a:gd name="connsiteX2-1513" fmla="*/ 1307805 w 3742661"/>
              <a:gd name="connsiteY2-1514" fmla="*/ 3381153 h 4492350"/>
              <a:gd name="connsiteX3-1515" fmla="*/ 31898 w 3742661"/>
              <a:gd name="connsiteY3-1516" fmla="*/ 2945218 h 4492350"/>
              <a:gd name="connsiteX4-1517" fmla="*/ 1127052 w 3742661"/>
              <a:gd name="connsiteY4-1518" fmla="*/ 3242930 h 4492350"/>
              <a:gd name="connsiteX5-1519" fmla="*/ 393405 w 3742661"/>
              <a:gd name="connsiteY5-1520" fmla="*/ 2456121 h 4492350"/>
              <a:gd name="connsiteX6-1521" fmla="*/ 1775638 w 3742661"/>
              <a:gd name="connsiteY6-1522" fmla="*/ 3519376 h 4492350"/>
              <a:gd name="connsiteX7-1523" fmla="*/ 1679945 w 3742661"/>
              <a:gd name="connsiteY7-1524" fmla="*/ 2392325 h 4492350"/>
              <a:gd name="connsiteX8-1525" fmla="*/ 0 w 3742661"/>
              <a:gd name="connsiteY8-1526" fmla="*/ 754911 h 4492350"/>
              <a:gd name="connsiteX9-1527" fmla="*/ 988828 w 3742661"/>
              <a:gd name="connsiteY9-1528" fmla="*/ 1924493 h 4492350"/>
              <a:gd name="connsiteX10-1529" fmla="*/ 1137684 w 3742661"/>
              <a:gd name="connsiteY10-1530" fmla="*/ 861237 h 4492350"/>
              <a:gd name="connsiteX11-1531" fmla="*/ 1222745 w 3742661"/>
              <a:gd name="connsiteY11-1532" fmla="*/ 2062716 h 4492350"/>
              <a:gd name="connsiteX12-1533" fmla="*/ 1690577 w 3742661"/>
              <a:gd name="connsiteY12-1534" fmla="*/ 2190307 h 4492350"/>
              <a:gd name="connsiteX13-1535" fmla="*/ 1956391 w 3742661"/>
              <a:gd name="connsiteY13-1536" fmla="*/ 0 h 4492350"/>
              <a:gd name="connsiteX14-1537" fmla="*/ 2083982 w 3742661"/>
              <a:gd name="connsiteY14-1538" fmla="*/ 978195 h 4492350"/>
              <a:gd name="connsiteX15-1539" fmla="*/ 1881963 w 3742661"/>
              <a:gd name="connsiteY15-1540" fmla="*/ 2232837 h 4492350"/>
              <a:gd name="connsiteX16-1541" fmla="*/ 2057494 w 3742661"/>
              <a:gd name="connsiteY16-1542" fmla="*/ 3046321 h 4492350"/>
              <a:gd name="connsiteX17-1543" fmla="*/ 2647507 w 3742661"/>
              <a:gd name="connsiteY17-1544" fmla="*/ 2519916 h 4492350"/>
              <a:gd name="connsiteX18-1545" fmla="*/ 2913694 w 3742661"/>
              <a:gd name="connsiteY18-1546" fmla="*/ 1291762 h 4492350"/>
              <a:gd name="connsiteX19-1547" fmla="*/ 2806809 w 3742661"/>
              <a:gd name="connsiteY19-1548" fmla="*/ 2383091 h 4492350"/>
              <a:gd name="connsiteX20-1549" fmla="*/ 3742661 w 3742661"/>
              <a:gd name="connsiteY20-1550" fmla="*/ 1148316 h 4492350"/>
              <a:gd name="connsiteX21-1551" fmla="*/ 2222205 w 3742661"/>
              <a:gd name="connsiteY21-1552" fmla="*/ 3370521 h 4492350"/>
              <a:gd name="connsiteX22-1553" fmla="*/ 2169042 w 3742661"/>
              <a:gd name="connsiteY22-1554" fmla="*/ 3817088 h 4492350"/>
              <a:gd name="connsiteX23-1555" fmla="*/ 3317358 w 3742661"/>
              <a:gd name="connsiteY23-1556" fmla="*/ 3094074 h 4492350"/>
              <a:gd name="connsiteX24-1557" fmla="*/ 2194317 w 3742661"/>
              <a:gd name="connsiteY24-1558" fmla="*/ 4030951 h 4492350"/>
              <a:gd name="connsiteX25-1559" fmla="*/ 2232838 w 3742661"/>
              <a:gd name="connsiteY25-1560" fmla="*/ 4476307 h 4492350"/>
              <a:gd name="connsiteX26-1561" fmla="*/ 2218194 w 3742661"/>
              <a:gd name="connsiteY26-1562" fmla="*/ 4491415 h 4492350"/>
              <a:gd name="connsiteX27-1563" fmla="*/ 1743740 w 3742661"/>
              <a:gd name="connsiteY27-1564" fmla="*/ 4492350 h 4492350"/>
              <a:gd name="connsiteX0-1565" fmla="*/ 1743740 w 3742661"/>
              <a:gd name="connsiteY0-1566" fmla="*/ 4492350 h 4492350"/>
              <a:gd name="connsiteX1-1567" fmla="*/ 1796903 w 3742661"/>
              <a:gd name="connsiteY1-1568" fmla="*/ 3785190 h 4492350"/>
              <a:gd name="connsiteX2-1569" fmla="*/ 1307805 w 3742661"/>
              <a:gd name="connsiteY2-1570" fmla="*/ 3381153 h 4492350"/>
              <a:gd name="connsiteX3-1571" fmla="*/ 31898 w 3742661"/>
              <a:gd name="connsiteY3-1572" fmla="*/ 2945218 h 4492350"/>
              <a:gd name="connsiteX4-1573" fmla="*/ 1127052 w 3742661"/>
              <a:gd name="connsiteY4-1574" fmla="*/ 3242930 h 4492350"/>
              <a:gd name="connsiteX5-1575" fmla="*/ 393405 w 3742661"/>
              <a:gd name="connsiteY5-1576" fmla="*/ 2456121 h 4492350"/>
              <a:gd name="connsiteX6-1577" fmla="*/ 1775638 w 3742661"/>
              <a:gd name="connsiteY6-1578" fmla="*/ 3519376 h 4492350"/>
              <a:gd name="connsiteX7-1579" fmla="*/ 1679945 w 3742661"/>
              <a:gd name="connsiteY7-1580" fmla="*/ 2392325 h 4492350"/>
              <a:gd name="connsiteX8-1581" fmla="*/ 0 w 3742661"/>
              <a:gd name="connsiteY8-1582" fmla="*/ 754911 h 4492350"/>
              <a:gd name="connsiteX9-1583" fmla="*/ 988828 w 3742661"/>
              <a:gd name="connsiteY9-1584" fmla="*/ 1924493 h 4492350"/>
              <a:gd name="connsiteX10-1585" fmla="*/ 1137684 w 3742661"/>
              <a:gd name="connsiteY10-1586" fmla="*/ 861237 h 4492350"/>
              <a:gd name="connsiteX11-1587" fmla="*/ 1222745 w 3742661"/>
              <a:gd name="connsiteY11-1588" fmla="*/ 2062716 h 4492350"/>
              <a:gd name="connsiteX12-1589" fmla="*/ 1690577 w 3742661"/>
              <a:gd name="connsiteY12-1590" fmla="*/ 2190307 h 4492350"/>
              <a:gd name="connsiteX13-1591" fmla="*/ 1956391 w 3742661"/>
              <a:gd name="connsiteY13-1592" fmla="*/ 0 h 4492350"/>
              <a:gd name="connsiteX14-1593" fmla="*/ 2083982 w 3742661"/>
              <a:gd name="connsiteY14-1594" fmla="*/ 978195 h 4492350"/>
              <a:gd name="connsiteX15-1595" fmla="*/ 1881963 w 3742661"/>
              <a:gd name="connsiteY15-1596" fmla="*/ 2232837 h 4492350"/>
              <a:gd name="connsiteX16-1597" fmla="*/ 2057494 w 3742661"/>
              <a:gd name="connsiteY16-1598" fmla="*/ 3046321 h 4492350"/>
              <a:gd name="connsiteX17-1599" fmla="*/ 2647507 w 3742661"/>
              <a:gd name="connsiteY17-1600" fmla="*/ 2519916 h 4492350"/>
              <a:gd name="connsiteX18-1601" fmla="*/ 2913694 w 3742661"/>
              <a:gd name="connsiteY18-1602" fmla="*/ 1291762 h 4492350"/>
              <a:gd name="connsiteX19-1603" fmla="*/ 2806809 w 3742661"/>
              <a:gd name="connsiteY19-1604" fmla="*/ 2383091 h 4492350"/>
              <a:gd name="connsiteX20-1605" fmla="*/ 3742661 w 3742661"/>
              <a:gd name="connsiteY20-1606" fmla="*/ 1148316 h 4492350"/>
              <a:gd name="connsiteX21-1607" fmla="*/ 2222205 w 3742661"/>
              <a:gd name="connsiteY21-1608" fmla="*/ 3370521 h 4492350"/>
              <a:gd name="connsiteX22-1609" fmla="*/ 2169042 w 3742661"/>
              <a:gd name="connsiteY22-1610" fmla="*/ 3817088 h 4492350"/>
              <a:gd name="connsiteX23-1611" fmla="*/ 3317358 w 3742661"/>
              <a:gd name="connsiteY23-1612" fmla="*/ 3094074 h 4492350"/>
              <a:gd name="connsiteX24-1613" fmla="*/ 2194317 w 3742661"/>
              <a:gd name="connsiteY24-1614" fmla="*/ 4030951 h 4492350"/>
              <a:gd name="connsiteX25-1615" fmla="*/ 2232838 w 3742661"/>
              <a:gd name="connsiteY25-1616" fmla="*/ 4476307 h 4492350"/>
              <a:gd name="connsiteX26-1617" fmla="*/ 2218194 w 3742661"/>
              <a:gd name="connsiteY26-1618" fmla="*/ 4491415 h 4492350"/>
              <a:gd name="connsiteX27-1619" fmla="*/ 1743740 w 3742661"/>
              <a:gd name="connsiteY27-1620" fmla="*/ 4492350 h 4492350"/>
              <a:gd name="connsiteX0-1621" fmla="*/ 1743740 w 3718598"/>
              <a:gd name="connsiteY0-1622" fmla="*/ 4492350 h 4492350"/>
              <a:gd name="connsiteX1-1623" fmla="*/ 1796903 w 3718598"/>
              <a:gd name="connsiteY1-1624" fmla="*/ 3785190 h 4492350"/>
              <a:gd name="connsiteX2-1625" fmla="*/ 1307805 w 3718598"/>
              <a:gd name="connsiteY2-1626" fmla="*/ 3381153 h 4492350"/>
              <a:gd name="connsiteX3-1627" fmla="*/ 31898 w 3718598"/>
              <a:gd name="connsiteY3-1628" fmla="*/ 2945218 h 4492350"/>
              <a:gd name="connsiteX4-1629" fmla="*/ 1127052 w 3718598"/>
              <a:gd name="connsiteY4-1630" fmla="*/ 3242930 h 4492350"/>
              <a:gd name="connsiteX5-1631" fmla="*/ 393405 w 3718598"/>
              <a:gd name="connsiteY5-1632" fmla="*/ 2456121 h 4492350"/>
              <a:gd name="connsiteX6-1633" fmla="*/ 1775638 w 3718598"/>
              <a:gd name="connsiteY6-1634" fmla="*/ 3519376 h 4492350"/>
              <a:gd name="connsiteX7-1635" fmla="*/ 1679945 w 3718598"/>
              <a:gd name="connsiteY7-1636" fmla="*/ 2392325 h 4492350"/>
              <a:gd name="connsiteX8-1637" fmla="*/ 0 w 3718598"/>
              <a:gd name="connsiteY8-1638" fmla="*/ 754911 h 4492350"/>
              <a:gd name="connsiteX9-1639" fmla="*/ 988828 w 3718598"/>
              <a:gd name="connsiteY9-1640" fmla="*/ 1924493 h 4492350"/>
              <a:gd name="connsiteX10-1641" fmla="*/ 1137684 w 3718598"/>
              <a:gd name="connsiteY10-1642" fmla="*/ 861237 h 4492350"/>
              <a:gd name="connsiteX11-1643" fmla="*/ 1222745 w 3718598"/>
              <a:gd name="connsiteY11-1644" fmla="*/ 2062716 h 4492350"/>
              <a:gd name="connsiteX12-1645" fmla="*/ 1690577 w 3718598"/>
              <a:gd name="connsiteY12-1646" fmla="*/ 2190307 h 4492350"/>
              <a:gd name="connsiteX13-1647" fmla="*/ 1956391 w 3718598"/>
              <a:gd name="connsiteY13-1648" fmla="*/ 0 h 4492350"/>
              <a:gd name="connsiteX14-1649" fmla="*/ 2083982 w 3718598"/>
              <a:gd name="connsiteY14-1650" fmla="*/ 978195 h 4492350"/>
              <a:gd name="connsiteX15-1651" fmla="*/ 1881963 w 3718598"/>
              <a:gd name="connsiteY15-1652" fmla="*/ 2232837 h 4492350"/>
              <a:gd name="connsiteX16-1653" fmla="*/ 2057494 w 3718598"/>
              <a:gd name="connsiteY16-1654" fmla="*/ 3046321 h 4492350"/>
              <a:gd name="connsiteX17-1655" fmla="*/ 2647507 w 3718598"/>
              <a:gd name="connsiteY17-1656" fmla="*/ 2519916 h 4492350"/>
              <a:gd name="connsiteX18-1657" fmla="*/ 2913694 w 3718598"/>
              <a:gd name="connsiteY18-1658" fmla="*/ 1291762 h 4492350"/>
              <a:gd name="connsiteX19-1659" fmla="*/ 2806809 w 3718598"/>
              <a:gd name="connsiteY19-1660" fmla="*/ 2383091 h 4492350"/>
              <a:gd name="connsiteX20-1661" fmla="*/ 3718598 w 3718598"/>
              <a:gd name="connsiteY20-1662" fmla="*/ 1120242 h 4492350"/>
              <a:gd name="connsiteX21-1663" fmla="*/ 2222205 w 3718598"/>
              <a:gd name="connsiteY21-1664" fmla="*/ 3370521 h 4492350"/>
              <a:gd name="connsiteX22-1665" fmla="*/ 2169042 w 3718598"/>
              <a:gd name="connsiteY22-1666" fmla="*/ 3817088 h 4492350"/>
              <a:gd name="connsiteX23-1667" fmla="*/ 3317358 w 3718598"/>
              <a:gd name="connsiteY23-1668" fmla="*/ 3094074 h 4492350"/>
              <a:gd name="connsiteX24-1669" fmla="*/ 2194317 w 3718598"/>
              <a:gd name="connsiteY24-1670" fmla="*/ 4030951 h 4492350"/>
              <a:gd name="connsiteX25-1671" fmla="*/ 2232838 w 3718598"/>
              <a:gd name="connsiteY25-1672" fmla="*/ 4476307 h 4492350"/>
              <a:gd name="connsiteX26-1673" fmla="*/ 2218194 w 3718598"/>
              <a:gd name="connsiteY26-1674" fmla="*/ 4491415 h 4492350"/>
              <a:gd name="connsiteX27-1675" fmla="*/ 1743740 w 3718598"/>
              <a:gd name="connsiteY27-1676" fmla="*/ 4492350 h 4492350"/>
              <a:gd name="connsiteX0-1677" fmla="*/ 1743740 w 3718598"/>
              <a:gd name="connsiteY0-1678" fmla="*/ 4492350 h 4492350"/>
              <a:gd name="connsiteX1-1679" fmla="*/ 1796903 w 3718598"/>
              <a:gd name="connsiteY1-1680" fmla="*/ 3785190 h 4492350"/>
              <a:gd name="connsiteX2-1681" fmla="*/ 1307805 w 3718598"/>
              <a:gd name="connsiteY2-1682" fmla="*/ 3381153 h 4492350"/>
              <a:gd name="connsiteX3-1683" fmla="*/ 31898 w 3718598"/>
              <a:gd name="connsiteY3-1684" fmla="*/ 2945218 h 4492350"/>
              <a:gd name="connsiteX4-1685" fmla="*/ 1127052 w 3718598"/>
              <a:gd name="connsiteY4-1686" fmla="*/ 3242930 h 4492350"/>
              <a:gd name="connsiteX5-1687" fmla="*/ 393405 w 3718598"/>
              <a:gd name="connsiteY5-1688" fmla="*/ 2456121 h 4492350"/>
              <a:gd name="connsiteX6-1689" fmla="*/ 1775638 w 3718598"/>
              <a:gd name="connsiteY6-1690" fmla="*/ 3519376 h 4492350"/>
              <a:gd name="connsiteX7-1691" fmla="*/ 1679945 w 3718598"/>
              <a:gd name="connsiteY7-1692" fmla="*/ 2392325 h 4492350"/>
              <a:gd name="connsiteX8-1693" fmla="*/ 0 w 3718598"/>
              <a:gd name="connsiteY8-1694" fmla="*/ 754911 h 4492350"/>
              <a:gd name="connsiteX9-1695" fmla="*/ 988828 w 3718598"/>
              <a:gd name="connsiteY9-1696" fmla="*/ 1924493 h 4492350"/>
              <a:gd name="connsiteX10-1697" fmla="*/ 1137684 w 3718598"/>
              <a:gd name="connsiteY10-1698" fmla="*/ 861237 h 4492350"/>
              <a:gd name="connsiteX11-1699" fmla="*/ 1222745 w 3718598"/>
              <a:gd name="connsiteY11-1700" fmla="*/ 2062716 h 4492350"/>
              <a:gd name="connsiteX12-1701" fmla="*/ 1690577 w 3718598"/>
              <a:gd name="connsiteY12-1702" fmla="*/ 2190307 h 4492350"/>
              <a:gd name="connsiteX13-1703" fmla="*/ 1956391 w 3718598"/>
              <a:gd name="connsiteY13-1704" fmla="*/ 0 h 4492350"/>
              <a:gd name="connsiteX14-1705" fmla="*/ 2083982 w 3718598"/>
              <a:gd name="connsiteY14-1706" fmla="*/ 978195 h 4492350"/>
              <a:gd name="connsiteX15-1707" fmla="*/ 1881963 w 3718598"/>
              <a:gd name="connsiteY15-1708" fmla="*/ 2232837 h 4492350"/>
              <a:gd name="connsiteX16-1709" fmla="*/ 2057494 w 3718598"/>
              <a:gd name="connsiteY16-1710" fmla="*/ 3046321 h 4492350"/>
              <a:gd name="connsiteX17-1711" fmla="*/ 2647507 w 3718598"/>
              <a:gd name="connsiteY17-1712" fmla="*/ 2519916 h 4492350"/>
              <a:gd name="connsiteX18-1713" fmla="*/ 2913694 w 3718598"/>
              <a:gd name="connsiteY18-1714" fmla="*/ 1291762 h 4492350"/>
              <a:gd name="connsiteX19-1715" fmla="*/ 2806809 w 3718598"/>
              <a:gd name="connsiteY19-1716" fmla="*/ 2383091 h 4492350"/>
              <a:gd name="connsiteX20-1717" fmla="*/ 3718598 w 3718598"/>
              <a:gd name="connsiteY20-1718" fmla="*/ 1120242 h 4492350"/>
              <a:gd name="connsiteX21-1719" fmla="*/ 2222205 w 3718598"/>
              <a:gd name="connsiteY21-1720" fmla="*/ 3370521 h 4492350"/>
              <a:gd name="connsiteX22-1721" fmla="*/ 2169042 w 3718598"/>
              <a:gd name="connsiteY22-1722" fmla="*/ 3817088 h 4492350"/>
              <a:gd name="connsiteX23-1723" fmla="*/ 3317358 w 3718598"/>
              <a:gd name="connsiteY23-1724" fmla="*/ 3094074 h 4492350"/>
              <a:gd name="connsiteX24-1725" fmla="*/ 2194317 w 3718598"/>
              <a:gd name="connsiteY24-1726" fmla="*/ 4030951 h 4492350"/>
              <a:gd name="connsiteX25-1727" fmla="*/ 2232838 w 3718598"/>
              <a:gd name="connsiteY25-1728" fmla="*/ 4476307 h 4492350"/>
              <a:gd name="connsiteX26-1729" fmla="*/ 2218194 w 3718598"/>
              <a:gd name="connsiteY26-1730" fmla="*/ 4491415 h 4492350"/>
              <a:gd name="connsiteX27-1731" fmla="*/ 1743740 w 3718598"/>
              <a:gd name="connsiteY27-1732" fmla="*/ 4492350 h 4492350"/>
              <a:gd name="connsiteX0-1733" fmla="*/ 1743740 w 3718598"/>
              <a:gd name="connsiteY0-1734" fmla="*/ 4492350 h 4492350"/>
              <a:gd name="connsiteX1-1735" fmla="*/ 1796903 w 3718598"/>
              <a:gd name="connsiteY1-1736" fmla="*/ 3785190 h 4492350"/>
              <a:gd name="connsiteX2-1737" fmla="*/ 1307805 w 3718598"/>
              <a:gd name="connsiteY2-1738" fmla="*/ 3381153 h 4492350"/>
              <a:gd name="connsiteX3-1739" fmla="*/ 31898 w 3718598"/>
              <a:gd name="connsiteY3-1740" fmla="*/ 2945218 h 4492350"/>
              <a:gd name="connsiteX4-1741" fmla="*/ 1127052 w 3718598"/>
              <a:gd name="connsiteY4-1742" fmla="*/ 3242930 h 4492350"/>
              <a:gd name="connsiteX5-1743" fmla="*/ 393405 w 3718598"/>
              <a:gd name="connsiteY5-1744" fmla="*/ 2456121 h 4492350"/>
              <a:gd name="connsiteX6-1745" fmla="*/ 1775638 w 3718598"/>
              <a:gd name="connsiteY6-1746" fmla="*/ 3519376 h 4492350"/>
              <a:gd name="connsiteX7-1747" fmla="*/ 1679945 w 3718598"/>
              <a:gd name="connsiteY7-1748" fmla="*/ 2392325 h 4492350"/>
              <a:gd name="connsiteX8-1749" fmla="*/ 0 w 3718598"/>
              <a:gd name="connsiteY8-1750" fmla="*/ 754911 h 4492350"/>
              <a:gd name="connsiteX9-1751" fmla="*/ 988828 w 3718598"/>
              <a:gd name="connsiteY9-1752" fmla="*/ 1924493 h 4492350"/>
              <a:gd name="connsiteX10-1753" fmla="*/ 1137684 w 3718598"/>
              <a:gd name="connsiteY10-1754" fmla="*/ 861237 h 4492350"/>
              <a:gd name="connsiteX11-1755" fmla="*/ 1222745 w 3718598"/>
              <a:gd name="connsiteY11-1756" fmla="*/ 2062716 h 4492350"/>
              <a:gd name="connsiteX12-1757" fmla="*/ 1690577 w 3718598"/>
              <a:gd name="connsiteY12-1758" fmla="*/ 2190307 h 4492350"/>
              <a:gd name="connsiteX13-1759" fmla="*/ 1956391 w 3718598"/>
              <a:gd name="connsiteY13-1760" fmla="*/ 0 h 4492350"/>
              <a:gd name="connsiteX14-1761" fmla="*/ 2083982 w 3718598"/>
              <a:gd name="connsiteY14-1762" fmla="*/ 978195 h 4492350"/>
              <a:gd name="connsiteX15-1763" fmla="*/ 1881963 w 3718598"/>
              <a:gd name="connsiteY15-1764" fmla="*/ 2232837 h 4492350"/>
              <a:gd name="connsiteX16-1765" fmla="*/ 2057494 w 3718598"/>
              <a:gd name="connsiteY16-1766" fmla="*/ 3046321 h 4492350"/>
              <a:gd name="connsiteX17-1767" fmla="*/ 2647507 w 3718598"/>
              <a:gd name="connsiteY17-1768" fmla="*/ 2519916 h 4492350"/>
              <a:gd name="connsiteX18-1769" fmla="*/ 2913694 w 3718598"/>
              <a:gd name="connsiteY18-1770" fmla="*/ 1291762 h 4492350"/>
              <a:gd name="connsiteX19-1771" fmla="*/ 2806809 w 3718598"/>
              <a:gd name="connsiteY19-1772" fmla="*/ 2383091 h 4492350"/>
              <a:gd name="connsiteX20-1773" fmla="*/ 3718598 w 3718598"/>
              <a:gd name="connsiteY20-1774" fmla="*/ 1120242 h 4492350"/>
              <a:gd name="connsiteX21-1775" fmla="*/ 2222205 w 3718598"/>
              <a:gd name="connsiteY21-1776" fmla="*/ 3370521 h 4492350"/>
              <a:gd name="connsiteX22-1777" fmla="*/ 2169042 w 3718598"/>
              <a:gd name="connsiteY22-1778" fmla="*/ 3817088 h 4492350"/>
              <a:gd name="connsiteX23-1779" fmla="*/ 3317358 w 3718598"/>
              <a:gd name="connsiteY23-1780" fmla="*/ 3094074 h 4492350"/>
              <a:gd name="connsiteX24-1781" fmla="*/ 2194317 w 3718598"/>
              <a:gd name="connsiteY24-1782" fmla="*/ 4030951 h 4492350"/>
              <a:gd name="connsiteX25-1783" fmla="*/ 2232838 w 3718598"/>
              <a:gd name="connsiteY25-1784" fmla="*/ 4476307 h 4492350"/>
              <a:gd name="connsiteX26-1785" fmla="*/ 2218194 w 3718598"/>
              <a:gd name="connsiteY26-1786" fmla="*/ 4491415 h 4492350"/>
              <a:gd name="connsiteX27-1787" fmla="*/ 1743740 w 3718598"/>
              <a:gd name="connsiteY27-1788" fmla="*/ 4492350 h 4492350"/>
              <a:gd name="connsiteX0-1789" fmla="*/ 1743740 w 3718598"/>
              <a:gd name="connsiteY0-1790" fmla="*/ 4492350 h 4492350"/>
              <a:gd name="connsiteX1-1791" fmla="*/ 1796903 w 3718598"/>
              <a:gd name="connsiteY1-1792" fmla="*/ 3785190 h 4492350"/>
              <a:gd name="connsiteX2-1793" fmla="*/ 1307805 w 3718598"/>
              <a:gd name="connsiteY2-1794" fmla="*/ 3381153 h 4492350"/>
              <a:gd name="connsiteX3-1795" fmla="*/ 31898 w 3718598"/>
              <a:gd name="connsiteY3-1796" fmla="*/ 2945218 h 4492350"/>
              <a:gd name="connsiteX4-1797" fmla="*/ 1127052 w 3718598"/>
              <a:gd name="connsiteY4-1798" fmla="*/ 3242930 h 4492350"/>
              <a:gd name="connsiteX5-1799" fmla="*/ 393405 w 3718598"/>
              <a:gd name="connsiteY5-1800" fmla="*/ 2456121 h 4492350"/>
              <a:gd name="connsiteX6-1801" fmla="*/ 1775638 w 3718598"/>
              <a:gd name="connsiteY6-1802" fmla="*/ 3519376 h 4492350"/>
              <a:gd name="connsiteX7-1803" fmla="*/ 1679945 w 3718598"/>
              <a:gd name="connsiteY7-1804" fmla="*/ 2392325 h 4492350"/>
              <a:gd name="connsiteX8-1805" fmla="*/ 0 w 3718598"/>
              <a:gd name="connsiteY8-1806" fmla="*/ 754911 h 4492350"/>
              <a:gd name="connsiteX9-1807" fmla="*/ 988828 w 3718598"/>
              <a:gd name="connsiteY9-1808" fmla="*/ 1924493 h 4492350"/>
              <a:gd name="connsiteX10-1809" fmla="*/ 1137684 w 3718598"/>
              <a:gd name="connsiteY10-1810" fmla="*/ 861237 h 4492350"/>
              <a:gd name="connsiteX11-1811" fmla="*/ 1222745 w 3718598"/>
              <a:gd name="connsiteY11-1812" fmla="*/ 2062716 h 4492350"/>
              <a:gd name="connsiteX12-1813" fmla="*/ 1690577 w 3718598"/>
              <a:gd name="connsiteY12-1814" fmla="*/ 2190307 h 4492350"/>
              <a:gd name="connsiteX13-1815" fmla="*/ 1956391 w 3718598"/>
              <a:gd name="connsiteY13-1816" fmla="*/ 0 h 4492350"/>
              <a:gd name="connsiteX14-1817" fmla="*/ 2083982 w 3718598"/>
              <a:gd name="connsiteY14-1818" fmla="*/ 978195 h 4492350"/>
              <a:gd name="connsiteX15-1819" fmla="*/ 1881963 w 3718598"/>
              <a:gd name="connsiteY15-1820" fmla="*/ 2232837 h 4492350"/>
              <a:gd name="connsiteX16-1821" fmla="*/ 2057494 w 3718598"/>
              <a:gd name="connsiteY16-1822" fmla="*/ 3046321 h 4492350"/>
              <a:gd name="connsiteX17-1823" fmla="*/ 2647507 w 3718598"/>
              <a:gd name="connsiteY17-1824" fmla="*/ 2519916 h 4492350"/>
              <a:gd name="connsiteX18-1825" fmla="*/ 2913694 w 3718598"/>
              <a:gd name="connsiteY18-1826" fmla="*/ 1291762 h 4492350"/>
              <a:gd name="connsiteX19-1827" fmla="*/ 2806809 w 3718598"/>
              <a:gd name="connsiteY19-1828" fmla="*/ 2383091 h 4492350"/>
              <a:gd name="connsiteX20-1829" fmla="*/ 3718598 w 3718598"/>
              <a:gd name="connsiteY20-1830" fmla="*/ 1120242 h 4492350"/>
              <a:gd name="connsiteX21-1831" fmla="*/ 2222205 w 3718598"/>
              <a:gd name="connsiteY21-1832" fmla="*/ 3370521 h 4492350"/>
              <a:gd name="connsiteX22-1833" fmla="*/ 2169042 w 3718598"/>
              <a:gd name="connsiteY22-1834" fmla="*/ 3817088 h 4492350"/>
              <a:gd name="connsiteX23-1835" fmla="*/ 3317358 w 3718598"/>
              <a:gd name="connsiteY23-1836" fmla="*/ 3094074 h 4492350"/>
              <a:gd name="connsiteX24-1837" fmla="*/ 2194317 w 3718598"/>
              <a:gd name="connsiteY24-1838" fmla="*/ 4030951 h 4492350"/>
              <a:gd name="connsiteX25-1839" fmla="*/ 2232838 w 3718598"/>
              <a:gd name="connsiteY25-1840" fmla="*/ 4476307 h 4492350"/>
              <a:gd name="connsiteX26-1841" fmla="*/ 2218194 w 3718598"/>
              <a:gd name="connsiteY26-1842" fmla="*/ 4491415 h 4492350"/>
              <a:gd name="connsiteX27-1843" fmla="*/ 1743740 w 3718598"/>
              <a:gd name="connsiteY27-1844" fmla="*/ 4492350 h 4492350"/>
              <a:gd name="connsiteX0-1845" fmla="*/ 1743740 w 3718598"/>
              <a:gd name="connsiteY0-1846" fmla="*/ 4492350 h 4492350"/>
              <a:gd name="connsiteX1-1847" fmla="*/ 1796903 w 3718598"/>
              <a:gd name="connsiteY1-1848" fmla="*/ 3785190 h 4492350"/>
              <a:gd name="connsiteX2-1849" fmla="*/ 1307805 w 3718598"/>
              <a:gd name="connsiteY2-1850" fmla="*/ 3381153 h 4492350"/>
              <a:gd name="connsiteX3-1851" fmla="*/ 31898 w 3718598"/>
              <a:gd name="connsiteY3-1852" fmla="*/ 2945218 h 4492350"/>
              <a:gd name="connsiteX4-1853" fmla="*/ 1127052 w 3718598"/>
              <a:gd name="connsiteY4-1854" fmla="*/ 3242930 h 4492350"/>
              <a:gd name="connsiteX5-1855" fmla="*/ 393405 w 3718598"/>
              <a:gd name="connsiteY5-1856" fmla="*/ 2456121 h 4492350"/>
              <a:gd name="connsiteX6-1857" fmla="*/ 1775638 w 3718598"/>
              <a:gd name="connsiteY6-1858" fmla="*/ 3519376 h 4492350"/>
              <a:gd name="connsiteX7-1859" fmla="*/ 1679945 w 3718598"/>
              <a:gd name="connsiteY7-1860" fmla="*/ 2392325 h 4492350"/>
              <a:gd name="connsiteX8-1861" fmla="*/ 0 w 3718598"/>
              <a:gd name="connsiteY8-1862" fmla="*/ 754911 h 4492350"/>
              <a:gd name="connsiteX9-1863" fmla="*/ 988828 w 3718598"/>
              <a:gd name="connsiteY9-1864" fmla="*/ 1924493 h 4492350"/>
              <a:gd name="connsiteX10-1865" fmla="*/ 1137684 w 3718598"/>
              <a:gd name="connsiteY10-1866" fmla="*/ 861237 h 4492350"/>
              <a:gd name="connsiteX11-1867" fmla="*/ 1222745 w 3718598"/>
              <a:gd name="connsiteY11-1868" fmla="*/ 2062716 h 4492350"/>
              <a:gd name="connsiteX12-1869" fmla="*/ 1690577 w 3718598"/>
              <a:gd name="connsiteY12-1870" fmla="*/ 2190307 h 4492350"/>
              <a:gd name="connsiteX13-1871" fmla="*/ 1956391 w 3718598"/>
              <a:gd name="connsiteY13-1872" fmla="*/ 0 h 4492350"/>
              <a:gd name="connsiteX14-1873" fmla="*/ 2083982 w 3718598"/>
              <a:gd name="connsiteY14-1874" fmla="*/ 978195 h 4492350"/>
              <a:gd name="connsiteX15-1875" fmla="*/ 1881963 w 3718598"/>
              <a:gd name="connsiteY15-1876" fmla="*/ 2232837 h 4492350"/>
              <a:gd name="connsiteX16-1877" fmla="*/ 2057494 w 3718598"/>
              <a:gd name="connsiteY16-1878" fmla="*/ 3046321 h 4492350"/>
              <a:gd name="connsiteX17-1879" fmla="*/ 2647507 w 3718598"/>
              <a:gd name="connsiteY17-1880" fmla="*/ 2519916 h 4492350"/>
              <a:gd name="connsiteX18-1881" fmla="*/ 2913694 w 3718598"/>
              <a:gd name="connsiteY18-1882" fmla="*/ 1291762 h 4492350"/>
              <a:gd name="connsiteX19-1883" fmla="*/ 2806809 w 3718598"/>
              <a:gd name="connsiteY19-1884" fmla="*/ 2383091 h 4492350"/>
              <a:gd name="connsiteX20-1885" fmla="*/ 3718598 w 3718598"/>
              <a:gd name="connsiteY20-1886" fmla="*/ 1120242 h 4492350"/>
              <a:gd name="connsiteX21-1887" fmla="*/ 2222205 w 3718598"/>
              <a:gd name="connsiteY21-1888" fmla="*/ 3370521 h 4492350"/>
              <a:gd name="connsiteX22-1889" fmla="*/ 2169042 w 3718598"/>
              <a:gd name="connsiteY22-1890" fmla="*/ 3817088 h 4492350"/>
              <a:gd name="connsiteX23-1891" fmla="*/ 3317358 w 3718598"/>
              <a:gd name="connsiteY23-1892" fmla="*/ 3094074 h 4492350"/>
              <a:gd name="connsiteX24-1893" fmla="*/ 2194317 w 3718598"/>
              <a:gd name="connsiteY24-1894" fmla="*/ 4030951 h 4492350"/>
              <a:gd name="connsiteX25-1895" fmla="*/ 2232838 w 3718598"/>
              <a:gd name="connsiteY25-1896" fmla="*/ 4476307 h 4492350"/>
              <a:gd name="connsiteX26-1897" fmla="*/ 2218194 w 3718598"/>
              <a:gd name="connsiteY26-1898" fmla="*/ 4491415 h 4492350"/>
              <a:gd name="connsiteX27-1899" fmla="*/ 1743740 w 3718598"/>
              <a:gd name="connsiteY27-1900" fmla="*/ 4492350 h 4492350"/>
              <a:gd name="connsiteX0-1901" fmla="*/ 1743740 w 3718598"/>
              <a:gd name="connsiteY0-1902" fmla="*/ 4492350 h 4492350"/>
              <a:gd name="connsiteX1-1903" fmla="*/ 1796903 w 3718598"/>
              <a:gd name="connsiteY1-1904" fmla="*/ 3785190 h 4492350"/>
              <a:gd name="connsiteX2-1905" fmla="*/ 1307805 w 3718598"/>
              <a:gd name="connsiteY2-1906" fmla="*/ 3381153 h 4492350"/>
              <a:gd name="connsiteX3-1907" fmla="*/ 31898 w 3718598"/>
              <a:gd name="connsiteY3-1908" fmla="*/ 2945218 h 4492350"/>
              <a:gd name="connsiteX4-1909" fmla="*/ 1127052 w 3718598"/>
              <a:gd name="connsiteY4-1910" fmla="*/ 3242930 h 4492350"/>
              <a:gd name="connsiteX5-1911" fmla="*/ 393405 w 3718598"/>
              <a:gd name="connsiteY5-1912" fmla="*/ 2456121 h 4492350"/>
              <a:gd name="connsiteX6-1913" fmla="*/ 1775638 w 3718598"/>
              <a:gd name="connsiteY6-1914" fmla="*/ 3519376 h 4492350"/>
              <a:gd name="connsiteX7-1915" fmla="*/ 1679945 w 3718598"/>
              <a:gd name="connsiteY7-1916" fmla="*/ 2392325 h 4492350"/>
              <a:gd name="connsiteX8-1917" fmla="*/ 0 w 3718598"/>
              <a:gd name="connsiteY8-1918" fmla="*/ 754911 h 4492350"/>
              <a:gd name="connsiteX9-1919" fmla="*/ 988828 w 3718598"/>
              <a:gd name="connsiteY9-1920" fmla="*/ 1924493 h 4492350"/>
              <a:gd name="connsiteX10-1921" fmla="*/ 1137684 w 3718598"/>
              <a:gd name="connsiteY10-1922" fmla="*/ 861237 h 4492350"/>
              <a:gd name="connsiteX11-1923" fmla="*/ 1222745 w 3718598"/>
              <a:gd name="connsiteY11-1924" fmla="*/ 2062716 h 4492350"/>
              <a:gd name="connsiteX12-1925" fmla="*/ 1690577 w 3718598"/>
              <a:gd name="connsiteY12-1926" fmla="*/ 2190307 h 4492350"/>
              <a:gd name="connsiteX13-1927" fmla="*/ 1956391 w 3718598"/>
              <a:gd name="connsiteY13-1928" fmla="*/ 0 h 4492350"/>
              <a:gd name="connsiteX14-1929" fmla="*/ 2083982 w 3718598"/>
              <a:gd name="connsiteY14-1930" fmla="*/ 978195 h 4492350"/>
              <a:gd name="connsiteX15-1931" fmla="*/ 1881963 w 3718598"/>
              <a:gd name="connsiteY15-1932" fmla="*/ 2232837 h 4492350"/>
              <a:gd name="connsiteX16-1933" fmla="*/ 2057494 w 3718598"/>
              <a:gd name="connsiteY16-1934" fmla="*/ 3046321 h 4492350"/>
              <a:gd name="connsiteX17-1935" fmla="*/ 2647507 w 3718598"/>
              <a:gd name="connsiteY17-1936" fmla="*/ 2519916 h 4492350"/>
              <a:gd name="connsiteX18-1937" fmla="*/ 2913694 w 3718598"/>
              <a:gd name="connsiteY18-1938" fmla="*/ 1291762 h 4492350"/>
              <a:gd name="connsiteX19-1939" fmla="*/ 2806809 w 3718598"/>
              <a:gd name="connsiteY19-1940" fmla="*/ 2383091 h 4492350"/>
              <a:gd name="connsiteX20-1941" fmla="*/ 3718598 w 3718598"/>
              <a:gd name="connsiteY20-1942" fmla="*/ 1120242 h 4492350"/>
              <a:gd name="connsiteX21-1943" fmla="*/ 2222205 w 3718598"/>
              <a:gd name="connsiteY21-1944" fmla="*/ 3370521 h 4492350"/>
              <a:gd name="connsiteX22-1945" fmla="*/ 2169042 w 3718598"/>
              <a:gd name="connsiteY22-1946" fmla="*/ 3817088 h 4492350"/>
              <a:gd name="connsiteX23-1947" fmla="*/ 3317358 w 3718598"/>
              <a:gd name="connsiteY23-1948" fmla="*/ 3094074 h 4492350"/>
              <a:gd name="connsiteX24-1949" fmla="*/ 2194317 w 3718598"/>
              <a:gd name="connsiteY24-1950" fmla="*/ 4030951 h 4492350"/>
              <a:gd name="connsiteX25-1951" fmla="*/ 2232838 w 3718598"/>
              <a:gd name="connsiteY25-1952" fmla="*/ 4476307 h 4492350"/>
              <a:gd name="connsiteX26-1953" fmla="*/ 2218194 w 3718598"/>
              <a:gd name="connsiteY26-1954" fmla="*/ 4491415 h 4492350"/>
              <a:gd name="connsiteX27-1955" fmla="*/ 1743740 w 3718598"/>
              <a:gd name="connsiteY27-1956" fmla="*/ 4492350 h 4492350"/>
              <a:gd name="connsiteX0-1957" fmla="*/ 1743740 w 3718598"/>
              <a:gd name="connsiteY0-1958" fmla="*/ 4492350 h 4492350"/>
              <a:gd name="connsiteX1-1959" fmla="*/ 1796903 w 3718598"/>
              <a:gd name="connsiteY1-1960" fmla="*/ 3785190 h 4492350"/>
              <a:gd name="connsiteX2-1961" fmla="*/ 1307805 w 3718598"/>
              <a:gd name="connsiteY2-1962" fmla="*/ 3381153 h 4492350"/>
              <a:gd name="connsiteX3-1963" fmla="*/ 31898 w 3718598"/>
              <a:gd name="connsiteY3-1964" fmla="*/ 2945218 h 4492350"/>
              <a:gd name="connsiteX4-1965" fmla="*/ 1127052 w 3718598"/>
              <a:gd name="connsiteY4-1966" fmla="*/ 3242930 h 4492350"/>
              <a:gd name="connsiteX5-1967" fmla="*/ 393405 w 3718598"/>
              <a:gd name="connsiteY5-1968" fmla="*/ 2456121 h 4492350"/>
              <a:gd name="connsiteX6-1969" fmla="*/ 1775638 w 3718598"/>
              <a:gd name="connsiteY6-1970" fmla="*/ 3519376 h 4492350"/>
              <a:gd name="connsiteX7-1971" fmla="*/ 1679945 w 3718598"/>
              <a:gd name="connsiteY7-1972" fmla="*/ 2392325 h 4492350"/>
              <a:gd name="connsiteX8-1973" fmla="*/ 0 w 3718598"/>
              <a:gd name="connsiteY8-1974" fmla="*/ 754911 h 4492350"/>
              <a:gd name="connsiteX9-1975" fmla="*/ 988828 w 3718598"/>
              <a:gd name="connsiteY9-1976" fmla="*/ 1924493 h 4492350"/>
              <a:gd name="connsiteX10-1977" fmla="*/ 1137684 w 3718598"/>
              <a:gd name="connsiteY10-1978" fmla="*/ 861237 h 4492350"/>
              <a:gd name="connsiteX11-1979" fmla="*/ 1222745 w 3718598"/>
              <a:gd name="connsiteY11-1980" fmla="*/ 2062716 h 4492350"/>
              <a:gd name="connsiteX12-1981" fmla="*/ 1690577 w 3718598"/>
              <a:gd name="connsiteY12-1982" fmla="*/ 2190307 h 4492350"/>
              <a:gd name="connsiteX13-1983" fmla="*/ 1956391 w 3718598"/>
              <a:gd name="connsiteY13-1984" fmla="*/ 0 h 4492350"/>
              <a:gd name="connsiteX14-1985" fmla="*/ 2083982 w 3718598"/>
              <a:gd name="connsiteY14-1986" fmla="*/ 978195 h 4492350"/>
              <a:gd name="connsiteX15-1987" fmla="*/ 1881963 w 3718598"/>
              <a:gd name="connsiteY15-1988" fmla="*/ 2232837 h 4492350"/>
              <a:gd name="connsiteX16-1989" fmla="*/ 2057494 w 3718598"/>
              <a:gd name="connsiteY16-1990" fmla="*/ 3046321 h 4492350"/>
              <a:gd name="connsiteX17-1991" fmla="*/ 2647507 w 3718598"/>
              <a:gd name="connsiteY17-1992" fmla="*/ 2519916 h 4492350"/>
              <a:gd name="connsiteX18-1993" fmla="*/ 2913694 w 3718598"/>
              <a:gd name="connsiteY18-1994" fmla="*/ 1291762 h 4492350"/>
              <a:gd name="connsiteX19-1995" fmla="*/ 2806809 w 3718598"/>
              <a:gd name="connsiteY19-1996" fmla="*/ 2383091 h 4492350"/>
              <a:gd name="connsiteX20-1997" fmla="*/ 3718598 w 3718598"/>
              <a:gd name="connsiteY20-1998" fmla="*/ 1120242 h 4492350"/>
              <a:gd name="connsiteX21-1999" fmla="*/ 2222205 w 3718598"/>
              <a:gd name="connsiteY21-2000" fmla="*/ 3370521 h 4492350"/>
              <a:gd name="connsiteX22-2001" fmla="*/ 2169042 w 3718598"/>
              <a:gd name="connsiteY22-2002" fmla="*/ 3817088 h 4492350"/>
              <a:gd name="connsiteX23-2003" fmla="*/ 3317358 w 3718598"/>
              <a:gd name="connsiteY23-2004" fmla="*/ 3094074 h 4492350"/>
              <a:gd name="connsiteX24-2005" fmla="*/ 2194317 w 3718598"/>
              <a:gd name="connsiteY24-2006" fmla="*/ 4030951 h 4492350"/>
              <a:gd name="connsiteX25-2007" fmla="*/ 2232838 w 3718598"/>
              <a:gd name="connsiteY25-2008" fmla="*/ 4476307 h 4492350"/>
              <a:gd name="connsiteX26-2009" fmla="*/ 2218194 w 3718598"/>
              <a:gd name="connsiteY26-2010" fmla="*/ 4491415 h 4492350"/>
              <a:gd name="connsiteX27-2011" fmla="*/ 1743740 w 3718598"/>
              <a:gd name="connsiteY27-2012" fmla="*/ 4492350 h 4492350"/>
              <a:gd name="connsiteX0-2013" fmla="*/ 1743740 w 3694535"/>
              <a:gd name="connsiteY0-2014" fmla="*/ 4492350 h 4492350"/>
              <a:gd name="connsiteX1-2015" fmla="*/ 1796903 w 3694535"/>
              <a:gd name="connsiteY1-2016" fmla="*/ 3785190 h 4492350"/>
              <a:gd name="connsiteX2-2017" fmla="*/ 1307805 w 3694535"/>
              <a:gd name="connsiteY2-2018" fmla="*/ 3381153 h 4492350"/>
              <a:gd name="connsiteX3-2019" fmla="*/ 31898 w 3694535"/>
              <a:gd name="connsiteY3-2020" fmla="*/ 2945218 h 4492350"/>
              <a:gd name="connsiteX4-2021" fmla="*/ 1127052 w 3694535"/>
              <a:gd name="connsiteY4-2022" fmla="*/ 3242930 h 4492350"/>
              <a:gd name="connsiteX5-2023" fmla="*/ 393405 w 3694535"/>
              <a:gd name="connsiteY5-2024" fmla="*/ 2456121 h 4492350"/>
              <a:gd name="connsiteX6-2025" fmla="*/ 1775638 w 3694535"/>
              <a:gd name="connsiteY6-2026" fmla="*/ 3519376 h 4492350"/>
              <a:gd name="connsiteX7-2027" fmla="*/ 1679945 w 3694535"/>
              <a:gd name="connsiteY7-2028" fmla="*/ 2392325 h 4492350"/>
              <a:gd name="connsiteX8-2029" fmla="*/ 0 w 3694535"/>
              <a:gd name="connsiteY8-2030" fmla="*/ 754911 h 4492350"/>
              <a:gd name="connsiteX9-2031" fmla="*/ 988828 w 3694535"/>
              <a:gd name="connsiteY9-2032" fmla="*/ 1924493 h 4492350"/>
              <a:gd name="connsiteX10-2033" fmla="*/ 1137684 w 3694535"/>
              <a:gd name="connsiteY10-2034" fmla="*/ 861237 h 4492350"/>
              <a:gd name="connsiteX11-2035" fmla="*/ 1222745 w 3694535"/>
              <a:gd name="connsiteY11-2036" fmla="*/ 2062716 h 4492350"/>
              <a:gd name="connsiteX12-2037" fmla="*/ 1690577 w 3694535"/>
              <a:gd name="connsiteY12-2038" fmla="*/ 2190307 h 4492350"/>
              <a:gd name="connsiteX13-2039" fmla="*/ 1956391 w 3694535"/>
              <a:gd name="connsiteY13-2040" fmla="*/ 0 h 4492350"/>
              <a:gd name="connsiteX14-2041" fmla="*/ 2083982 w 3694535"/>
              <a:gd name="connsiteY14-2042" fmla="*/ 978195 h 4492350"/>
              <a:gd name="connsiteX15-2043" fmla="*/ 1881963 w 3694535"/>
              <a:gd name="connsiteY15-2044" fmla="*/ 2232837 h 4492350"/>
              <a:gd name="connsiteX16-2045" fmla="*/ 2057494 w 3694535"/>
              <a:gd name="connsiteY16-2046" fmla="*/ 3046321 h 4492350"/>
              <a:gd name="connsiteX17-2047" fmla="*/ 2647507 w 3694535"/>
              <a:gd name="connsiteY17-2048" fmla="*/ 2519916 h 4492350"/>
              <a:gd name="connsiteX18-2049" fmla="*/ 2913694 w 3694535"/>
              <a:gd name="connsiteY18-2050" fmla="*/ 1291762 h 4492350"/>
              <a:gd name="connsiteX19-2051" fmla="*/ 2806809 w 3694535"/>
              <a:gd name="connsiteY19-2052" fmla="*/ 2383091 h 4492350"/>
              <a:gd name="connsiteX20-2053" fmla="*/ 3694535 w 3694535"/>
              <a:gd name="connsiteY20-2054" fmla="*/ 1124252 h 4492350"/>
              <a:gd name="connsiteX21-2055" fmla="*/ 2222205 w 3694535"/>
              <a:gd name="connsiteY21-2056" fmla="*/ 3370521 h 4492350"/>
              <a:gd name="connsiteX22-2057" fmla="*/ 2169042 w 3694535"/>
              <a:gd name="connsiteY22-2058" fmla="*/ 3817088 h 4492350"/>
              <a:gd name="connsiteX23-2059" fmla="*/ 3317358 w 3694535"/>
              <a:gd name="connsiteY23-2060" fmla="*/ 3094074 h 4492350"/>
              <a:gd name="connsiteX24-2061" fmla="*/ 2194317 w 3694535"/>
              <a:gd name="connsiteY24-2062" fmla="*/ 4030951 h 4492350"/>
              <a:gd name="connsiteX25-2063" fmla="*/ 2232838 w 3694535"/>
              <a:gd name="connsiteY25-2064" fmla="*/ 4476307 h 4492350"/>
              <a:gd name="connsiteX26-2065" fmla="*/ 2218194 w 3694535"/>
              <a:gd name="connsiteY26-2066" fmla="*/ 4491415 h 4492350"/>
              <a:gd name="connsiteX27-2067" fmla="*/ 1743740 w 3694535"/>
              <a:gd name="connsiteY27-2068" fmla="*/ 4492350 h 4492350"/>
              <a:gd name="connsiteX0-2069" fmla="*/ 1743740 w 3694535"/>
              <a:gd name="connsiteY0-2070" fmla="*/ 4492350 h 4492350"/>
              <a:gd name="connsiteX1-2071" fmla="*/ 1796903 w 3694535"/>
              <a:gd name="connsiteY1-2072" fmla="*/ 3785190 h 4492350"/>
              <a:gd name="connsiteX2-2073" fmla="*/ 1307805 w 3694535"/>
              <a:gd name="connsiteY2-2074" fmla="*/ 3381153 h 4492350"/>
              <a:gd name="connsiteX3-2075" fmla="*/ 31898 w 3694535"/>
              <a:gd name="connsiteY3-2076" fmla="*/ 2945218 h 4492350"/>
              <a:gd name="connsiteX4-2077" fmla="*/ 1127052 w 3694535"/>
              <a:gd name="connsiteY4-2078" fmla="*/ 3242930 h 4492350"/>
              <a:gd name="connsiteX5-2079" fmla="*/ 393405 w 3694535"/>
              <a:gd name="connsiteY5-2080" fmla="*/ 2456121 h 4492350"/>
              <a:gd name="connsiteX6-2081" fmla="*/ 1775638 w 3694535"/>
              <a:gd name="connsiteY6-2082" fmla="*/ 3519376 h 4492350"/>
              <a:gd name="connsiteX7-2083" fmla="*/ 1679945 w 3694535"/>
              <a:gd name="connsiteY7-2084" fmla="*/ 2392325 h 4492350"/>
              <a:gd name="connsiteX8-2085" fmla="*/ 0 w 3694535"/>
              <a:gd name="connsiteY8-2086" fmla="*/ 754911 h 4492350"/>
              <a:gd name="connsiteX9-2087" fmla="*/ 988828 w 3694535"/>
              <a:gd name="connsiteY9-2088" fmla="*/ 1924493 h 4492350"/>
              <a:gd name="connsiteX10-2089" fmla="*/ 1137684 w 3694535"/>
              <a:gd name="connsiteY10-2090" fmla="*/ 861237 h 4492350"/>
              <a:gd name="connsiteX11-2091" fmla="*/ 1222745 w 3694535"/>
              <a:gd name="connsiteY11-2092" fmla="*/ 2062716 h 4492350"/>
              <a:gd name="connsiteX12-2093" fmla="*/ 1690577 w 3694535"/>
              <a:gd name="connsiteY12-2094" fmla="*/ 2190307 h 4492350"/>
              <a:gd name="connsiteX13-2095" fmla="*/ 1956391 w 3694535"/>
              <a:gd name="connsiteY13-2096" fmla="*/ 0 h 4492350"/>
              <a:gd name="connsiteX14-2097" fmla="*/ 2083982 w 3694535"/>
              <a:gd name="connsiteY14-2098" fmla="*/ 978195 h 4492350"/>
              <a:gd name="connsiteX15-2099" fmla="*/ 1881963 w 3694535"/>
              <a:gd name="connsiteY15-2100" fmla="*/ 2232837 h 4492350"/>
              <a:gd name="connsiteX16-2101" fmla="*/ 2057494 w 3694535"/>
              <a:gd name="connsiteY16-2102" fmla="*/ 3046321 h 4492350"/>
              <a:gd name="connsiteX17-2103" fmla="*/ 2647507 w 3694535"/>
              <a:gd name="connsiteY17-2104" fmla="*/ 2519916 h 4492350"/>
              <a:gd name="connsiteX18-2105" fmla="*/ 2913694 w 3694535"/>
              <a:gd name="connsiteY18-2106" fmla="*/ 1291762 h 4492350"/>
              <a:gd name="connsiteX19-2107" fmla="*/ 2806809 w 3694535"/>
              <a:gd name="connsiteY19-2108" fmla="*/ 2383091 h 4492350"/>
              <a:gd name="connsiteX20-2109" fmla="*/ 3694535 w 3694535"/>
              <a:gd name="connsiteY20-2110" fmla="*/ 1124252 h 4492350"/>
              <a:gd name="connsiteX21-2111" fmla="*/ 2222205 w 3694535"/>
              <a:gd name="connsiteY21-2112" fmla="*/ 3370521 h 4492350"/>
              <a:gd name="connsiteX22-2113" fmla="*/ 2169042 w 3694535"/>
              <a:gd name="connsiteY22-2114" fmla="*/ 3817088 h 4492350"/>
              <a:gd name="connsiteX23-2115" fmla="*/ 3317358 w 3694535"/>
              <a:gd name="connsiteY23-2116" fmla="*/ 3094074 h 4492350"/>
              <a:gd name="connsiteX24-2117" fmla="*/ 2194317 w 3694535"/>
              <a:gd name="connsiteY24-2118" fmla="*/ 4030951 h 4492350"/>
              <a:gd name="connsiteX25-2119" fmla="*/ 2232838 w 3694535"/>
              <a:gd name="connsiteY25-2120" fmla="*/ 4476307 h 4492350"/>
              <a:gd name="connsiteX26-2121" fmla="*/ 2218194 w 3694535"/>
              <a:gd name="connsiteY26-2122" fmla="*/ 4491415 h 4492350"/>
              <a:gd name="connsiteX27-2123" fmla="*/ 1743740 w 3694535"/>
              <a:gd name="connsiteY27-2124" fmla="*/ 4492350 h 4492350"/>
              <a:gd name="connsiteX0-2125" fmla="*/ 1743740 w 3694535"/>
              <a:gd name="connsiteY0-2126" fmla="*/ 4492350 h 4492350"/>
              <a:gd name="connsiteX1-2127" fmla="*/ 1796903 w 3694535"/>
              <a:gd name="connsiteY1-2128" fmla="*/ 3785190 h 4492350"/>
              <a:gd name="connsiteX2-2129" fmla="*/ 1307805 w 3694535"/>
              <a:gd name="connsiteY2-2130" fmla="*/ 3381153 h 4492350"/>
              <a:gd name="connsiteX3-2131" fmla="*/ 31898 w 3694535"/>
              <a:gd name="connsiteY3-2132" fmla="*/ 2945218 h 4492350"/>
              <a:gd name="connsiteX4-2133" fmla="*/ 1127052 w 3694535"/>
              <a:gd name="connsiteY4-2134" fmla="*/ 3242930 h 4492350"/>
              <a:gd name="connsiteX5-2135" fmla="*/ 393405 w 3694535"/>
              <a:gd name="connsiteY5-2136" fmla="*/ 2456121 h 4492350"/>
              <a:gd name="connsiteX6-2137" fmla="*/ 1775638 w 3694535"/>
              <a:gd name="connsiteY6-2138" fmla="*/ 3519376 h 4492350"/>
              <a:gd name="connsiteX7-2139" fmla="*/ 1679945 w 3694535"/>
              <a:gd name="connsiteY7-2140" fmla="*/ 2392325 h 4492350"/>
              <a:gd name="connsiteX8-2141" fmla="*/ 0 w 3694535"/>
              <a:gd name="connsiteY8-2142" fmla="*/ 754911 h 4492350"/>
              <a:gd name="connsiteX9-2143" fmla="*/ 988828 w 3694535"/>
              <a:gd name="connsiteY9-2144" fmla="*/ 1924493 h 4492350"/>
              <a:gd name="connsiteX10-2145" fmla="*/ 1137684 w 3694535"/>
              <a:gd name="connsiteY10-2146" fmla="*/ 861237 h 4492350"/>
              <a:gd name="connsiteX11-2147" fmla="*/ 1222745 w 3694535"/>
              <a:gd name="connsiteY11-2148" fmla="*/ 2062716 h 4492350"/>
              <a:gd name="connsiteX12-2149" fmla="*/ 1690577 w 3694535"/>
              <a:gd name="connsiteY12-2150" fmla="*/ 2190307 h 4492350"/>
              <a:gd name="connsiteX13-2151" fmla="*/ 1956391 w 3694535"/>
              <a:gd name="connsiteY13-2152" fmla="*/ 0 h 4492350"/>
              <a:gd name="connsiteX14-2153" fmla="*/ 2083982 w 3694535"/>
              <a:gd name="connsiteY14-2154" fmla="*/ 978195 h 4492350"/>
              <a:gd name="connsiteX15-2155" fmla="*/ 1881963 w 3694535"/>
              <a:gd name="connsiteY15-2156" fmla="*/ 2232837 h 4492350"/>
              <a:gd name="connsiteX16-2157" fmla="*/ 2057494 w 3694535"/>
              <a:gd name="connsiteY16-2158" fmla="*/ 3046321 h 4492350"/>
              <a:gd name="connsiteX17-2159" fmla="*/ 2647507 w 3694535"/>
              <a:gd name="connsiteY17-2160" fmla="*/ 2519916 h 4492350"/>
              <a:gd name="connsiteX18-2161" fmla="*/ 2913694 w 3694535"/>
              <a:gd name="connsiteY18-2162" fmla="*/ 1291762 h 4492350"/>
              <a:gd name="connsiteX19-2163" fmla="*/ 2806809 w 3694535"/>
              <a:gd name="connsiteY19-2164" fmla="*/ 2383091 h 4492350"/>
              <a:gd name="connsiteX20-2165" fmla="*/ 3694535 w 3694535"/>
              <a:gd name="connsiteY20-2166" fmla="*/ 1124252 h 4492350"/>
              <a:gd name="connsiteX21-2167" fmla="*/ 2222205 w 3694535"/>
              <a:gd name="connsiteY21-2168" fmla="*/ 3370521 h 4492350"/>
              <a:gd name="connsiteX22-2169" fmla="*/ 2169042 w 3694535"/>
              <a:gd name="connsiteY22-2170" fmla="*/ 3817088 h 4492350"/>
              <a:gd name="connsiteX23-2171" fmla="*/ 3317358 w 3694535"/>
              <a:gd name="connsiteY23-2172" fmla="*/ 3094074 h 4492350"/>
              <a:gd name="connsiteX24-2173" fmla="*/ 2194317 w 3694535"/>
              <a:gd name="connsiteY24-2174" fmla="*/ 4030951 h 4492350"/>
              <a:gd name="connsiteX25-2175" fmla="*/ 2232838 w 3694535"/>
              <a:gd name="connsiteY25-2176" fmla="*/ 4476307 h 4492350"/>
              <a:gd name="connsiteX26-2177" fmla="*/ 2218194 w 3694535"/>
              <a:gd name="connsiteY26-2178" fmla="*/ 4491415 h 4492350"/>
              <a:gd name="connsiteX27-2179" fmla="*/ 1743740 w 3694535"/>
              <a:gd name="connsiteY27-2180" fmla="*/ 4492350 h 4492350"/>
              <a:gd name="connsiteX0-2181" fmla="*/ 1743740 w 3694535"/>
              <a:gd name="connsiteY0-2182" fmla="*/ 4492350 h 4492350"/>
              <a:gd name="connsiteX1-2183" fmla="*/ 1796903 w 3694535"/>
              <a:gd name="connsiteY1-2184" fmla="*/ 3785190 h 4492350"/>
              <a:gd name="connsiteX2-2185" fmla="*/ 1307805 w 3694535"/>
              <a:gd name="connsiteY2-2186" fmla="*/ 3381153 h 4492350"/>
              <a:gd name="connsiteX3-2187" fmla="*/ 31898 w 3694535"/>
              <a:gd name="connsiteY3-2188" fmla="*/ 2945218 h 4492350"/>
              <a:gd name="connsiteX4-2189" fmla="*/ 1127052 w 3694535"/>
              <a:gd name="connsiteY4-2190" fmla="*/ 3242930 h 4492350"/>
              <a:gd name="connsiteX5-2191" fmla="*/ 393405 w 3694535"/>
              <a:gd name="connsiteY5-2192" fmla="*/ 2456121 h 4492350"/>
              <a:gd name="connsiteX6-2193" fmla="*/ 1775638 w 3694535"/>
              <a:gd name="connsiteY6-2194" fmla="*/ 3519376 h 4492350"/>
              <a:gd name="connsiteX7-2195" fmla="*/ 1679945 w 3694535"/>
              <a:gd name="connsiteY7-2196" fmla="*/ 2392325 h 4492350"/>
              <a:gd name="connsiteX8-2197" fmla="*/ 0 w 3694535"/>
              <a:gd name="connsiteY8-2198" fmla="*/ 754911 h 4492350"/>
              <a:gd name="connsiteX9-2199" fmla="*/ 988828 w 3694535"/>
              <a:gd name="connsiteY9-2200" fmla="*/ 1924493 h 4492350"/>
              <a:gd name="connsiteX10-2201" fmla="*/ 1137684 w 3694535"/>
              <a:gd name="connsiteY10-2202" fmla="*/ 861237 h 4492350"/>
              <a:gd name="connsiteX11-2203" fmla="*/ 1222745 w 3694535"/>
              <a:gd name="connsiteY11-2204" fmla="*/ 2062716 h 4492350"/>
              <a:gd name="connsiteX12-2205" fmla="*/ 1690577 w 3694535"/>
              <a:gd name="connsiteY12-2206" fmla="*/ 2190307 h 4492350"/>
              <a:gd name="connsiteX13-2207" fmla="*/ 1956391 w 3694535"/>
              <a:gd name="connsiteY13-2208" fmla="*/ 0 h 4492350"/>
              <a:gd name="connsiteX14-2209" fmla="*/ 2083982 w 3694535"/>
              <a:gd name="connsiteY14-2210" fmla="*/ 978195 h 4492350"/>
              <a:gd name="connsiteX15-2211" fmla="*/ 1881963 w 3694535"/>
              <a:gd name="connsiteY15-2212" fmla="*/ 2232837 h 4492350"/>
              <a:gd name="connsiteX16-2213" fmla="*/ 2057494 w 3694535"/>
              <a:gd name="connsiteY16-2214" fmla="*/ 3046321 h 4492350"/>
              <a:gd name="connsiteX17-2215" fmla="*/ 2647507 w 3694535"/>
              <a:gd name="connsiteY17-2216" fmla="*/ 2519916 h 4492350"/>
              <a:gd name="connsiteX18-2217" fmla="*/ 2913694 w 3694535"/>
              <a:gd name="connsiteY18-2218" fmla="*/ 1291762 h 4492350"/>
              <a:gd name="connsiteX19-2219" fmla="*/ 2806809 w 3694535"/>
              <a:gd name="connsiteY19-2220" fmla="*/ 2383091 h 4492350"/>
              <a:gd name="connsiteX20-2221" fmla="*/ 3694535 w 3694535"/>
              <a:gd name="connsiteY20-2222" fmla="*/ 1124252 h 4492350"/>
              <a:gd name="connsiteX21-2223" fmla="*/ 2222205 w 3694535"/>
              <a:gd name="connsiteY21-2224" fmla="*/ 3370521 h 4492350"/>
              <a:gd name="connsiteX22-2225" fmla="*/ 2169042 w 3694535"/>
              <a:gd name="connsiteY22-2226" fmla="*/ 3817088 h 4492350"/>
              <a:gd name="connsiteX23-2227" fmla="*/ 3317358 w 3694535"/>
              <a:gd name="connsiteY23-2228" fmla="*/ 3094074 h 4492350"/>
              <a:gd name="connsiteX24-2229" fmla="*/ 2194317 w 3694535"/>
              <a:gd name="connsiteY24-2230" fmla="*/ 4030951 h 4492350"/>
              <a:gd name="connsiteX25-2231" fmla="*/ 2232838 w 3694535"/>
              <a:gd name="connsiteY25-2232" fmla="*/ 4476307 h 4492350"/>
              <a:gd name="connsiteX26-2233" fmla="*/ 2218194 w 3694535"/>
              <a:gd name="connsiteY26-2234" fmla="*/ 4491415 h 4492350"/>
              <a:gd name="connsiteX27-2235" fmla="*/ 1743740 w 3694535"/>
              <a:gd name="connsiteY27-2236" fmla="*/ 4492350 h 4492350"/>
              <a:gd name="connsiteX0-2237" fmla="*/ 1743740 w 3694535"/>
              <a:gd name="connsiteY0-2238" fmla="*/ 4492350 h 4492350"/>
              <a:gd name="connsiteX1-2239" fmla="*/ 1796903 w 3694535"/>
              <a:gd name="connsiteY1-2240" fmla="*/ 3785190 h 4492350"/>
              <a:gd name="connsiteX2-2241" fmla="*/ 1307805 w 3694535"/>
              <a:gd name="connsiteY2-2242" fmla="*/ 3381153 h 4492350"/>
              <a:gd name="connsiteX3-2243" fmla="*/ 31898 w 3694535"/>
              <a:gd name="connsiteY3-2244" fmla="*/ 2945218 h 4492350"/>
              <a:gd name="connsiteX4-2245" fmla="*/ 1127052 w 3694535"/>
              <a:gd name="connsiteY4-2246" fmla="*/ 3242930 h 4492350"/>
              <a:gd name="connsiteX5-2247" fmla="*/ 393405 w 3694535"/>
              <a:gd name="connsiteY5-2248" fmla="*/ 2456121 h 4492350"/>
              <a:gd name="connsiteX6-2249" fmla="*/ 1775638 w 3694535"/>
              <a:gd name="connsiteY6-2250" fmla="*/ 3519376 h 4492350"/>
              <a:gd name="connsiteX7-2251" fmla="*/ 1679945 w 3694535"/>
              <a:gd name="connsiteY7-2252" fmla="*/ 2392325 h 4492350"/>
              <a:gd name="connsiteX8-2253" fmla="*/ 0 w 3694535"/>
              <a:gd name="connsiteY8-2254" fmla="*/ 754911 h 4492350"/>
              <a:gd name="connsiteX9-2255" fmla="*/ 988828 w 3694535"/>
              <a:gd name="connsiteY9-2256" fmla="*/ 1924493 h 4492350"/>
              <a:gd name="connsiteX10-2257" fmla="*/ 1137684 w 3694535"/>
              <a:gd name="connsiteY10-2258" fmla="*/ 861237 h 4492350"/>
              <a:gd name="connsiteX11-2259" fmla="*/ 1222745 w 3694535"/>
              <a:gd name="connsiteY11-2260" fmla="*/ 2062716 h 4492350"/>
              <a:gd name="connsiteX12-2261" fmla="*/ 1690577 w 3694535"/>
              <a:gd name="connsiteY12-2262" fmla="*/ 2190307 h 4492350"/>
              <a:gd name="connsiteX13-2263" fmla="*/ 1956391 w 3694535"/>
              <a:gd name="connsiteY13-2264" fmla="*/ 0 h 4492350"/>
              <a:gd name="connsiteX14-2265" fmla="*/ 2083982 w 3694535"/>
              <a:gd name="connsiteY14-2266" fmla="*/ 978195 h 4492350"/>
              <a:gd name="connsiteX15-2267" fmla="*/ 1881963 w 3694535"/>
              <a:gd name="connsiteY15-2268" fmla="*/ 2232837 h 4492350"/>
              <a:gd name="connsiteX16-2269" fmla="*/ 2057494 w 3694535"/>
              <a:gd name="connsiteY16-2270" fmla="*/ 3046321 h 4492350"/>
              <a:gd name="connsiteX17-2271" fmla="*/ 2647507 w 3694535"/>
              <a:gd name="connsiteY17-2272" fmla="*/ 2519916 h 4492350"/>
              <a:gd name="connsiteX18-2273" fmla="*/ 2913694 w 3694535"/>
              <a:gd name="connsiteY18-2274" fmla="*/ 1291762 h 4492350"/>
              <a:gd name="connsiteX19-2275" fmla="*/ 2806809 w 3694535"/>
              <a:gd name="connsiteY19-2276" fmla="*/ 2383091 h 4492350"/>
              <a:gd name="connsiteX20-2277" fmla="*/ 3694535 w 3694535"/>
              <a:gd name="connsiteY20-2278" fmla="*/ 1124252 h 4492350"/>
              <a:gd name="connsiteX21-2279" fmla="*/ 2222205 w 3694535"/>
              <a:gd name="connsiteY21-2280" fmla="*/ 3370521 h 4492350"/>
              <a:gd name="connsiteX22-2281" fmla="*/ 2169042 w 3694535"/>
              <a:gd name="connsiteY22-2282" fmla="*/ 3817088 h 4492350"/>
              <a:gd name="connsiteX23-2283" fmla="*/ 3317358 w 3694535"/>
              <a:gd name="connsiteY23-2284" fmla="*/ 3094074 h 4492350"/>
              <a:gd name="connsiteX24-2285" fmla="*/ 2194317 w 3694535"/>
              <a:gd name="connsiteY24-2286" fmla="*/ 4030951 h 4492350"/>
              <a:gd name="connsiteX25-2287" fmla="*/ 2232838 w 3694535"/>
              <a:gd name="connsiteY25-2288" fmla="*/ 4476307 h 4492350"/>
              <a:gd name="connsiteX26-2289" fmla="*/ 2218194 w 3694535"/>
              <a:gd name="connsiteY26-2290" fmla="*/ 4491415 h 4492350"/>
              <a:gd name="connsiteX27-2291" fmla="*/ 1743740 w 3694535"/>
              <a:gd name="connsiteY27-2292" fmla="*/ 4492350 h 4492350"/>
              <a:gd name="connsiteX0-2293" fmla="*/ 1743740 w 3694535"/>
              <a:gd name="connsiteY0-2294" fmla="*/ 4492350 h 4492350"/>
              <a:gd name="connsiteX1-2295" fmla="*/ 1796903 w 3694535"/>
              <a:gd name="connsiteY1-2296" fmla="*/ 3785190 h 4492350"/>
              <a:gd name="connsiteX2-2297" fmla="*/ 1307805 w 3694535"/>
              <a:gd name="connsiteY2-2298" fmla="*/ 3381153 h 4492350"/>
              <a:gd name="connsiteX3-2299" fmla="*/ 31898 w 3694535"/>
              <a:gd name="connsiteY3-2300" fmla="*/ 2945218 h 4492350"/>
              <a:gd name="connsiteX4-2301" fmla="*/ 1127052 w 3694535"/>
              <a:gd name="connsiteY4-2302" fmla="*/ 3242930 h 4492350"/>
              <a:gd name="connsiteX5-2303" fmla="*/ 393405 w 3694535"/>
              <a:gd name="connsiteY5-2304" fmla="*/ 2456121 h 4492350"/>
              <a:gd name="connsiteX6-2305" fmla="*/ 1775638 w 3694535"/>
              <a:gd name="connsiteY6-2306" fmla="*/ 3519376 h 4492350"/>
              <a:gd name="connsiteX7-2307" fmla="*/ 1679945 w 3694535"/>
              <a:gd name="connsiteY7-2308" fmla="*/ 2392325 h 4492350"/>
              <a:gd name="connsiteX8-2309" fmla="*/ 0 w 3694535"/>
              <a:gd name="connsiteY8-2310" fmla="*/ 754911 h 4492350"/>
              <a:gd name="connsiteX9-2311" fmla="*/ 988828 w 3694535"/>
              <a:gd name="connsiteY9-2312" fmla="*/ 1924493 h 4492350"/>
              <a:gd name="connsiteX10-2313" fmla="*/ 1137684 w 3694535"/>
              <a:gd name="connsiteY10-2314" fmla="*/ 861237 h 4492350"/>
              <a:gd name="connsiteX11-2315" fmla="*/ 1222745 w 3694535"/>
              <a:gd name="connsiteY11-2316" fmla="*/ 2062716 h 4492350"/>
              <a:gd name="connsiteX12-2317" fmla="*/ 1690577 w 3694535"/>
              <a:gd name="connsiteY12-2318" fmla="*/ 2190307 h 4492350"/>
              <a:gd name="connsiteX13-2319" fmla="*/ 1956391 w 3694535"/>
              <a:gd name="connsiteY13-2320" fmla="*/ 0 h 4492350"/>
              <a:gd name="connsiteX14-2321" fmla="*/ 2083982 w 3694535"/>
              <a:gd name="connsiteY14-2322" fmla="*/ 978195 h 4492350"/>
              <a:gd name="connsiteX15-2323" fmla="*/ 1881963 w 3694535"/>
              <a:gd name="connsiteY15-2324" fmla="*/ 2232837 h 4492350"/>
              <a:gd name="connsiteX16-2325" fmla="*/ 2057494 w 3694535"/>
              <a:gd name="connsiteY16-2326" fmla="*/ 3046321 h 4492350"/>
              <a:gd name="connsiteX17-2327" fmla="*/ 2647507 w 3694535"/>
              <a:gd name="connsiteY17-2328" fmla="*/ 2519916 h 4492350"/>
              <a:gd name="connsiteX18-2329" fmla="*/ 2913694 w 3694535"/>
              <a:gd name="connsiteY18-2330" fmla="*/ 1291762 h 4492350"/>
              <a:gd name="connsiteX19-2331" fmla="*/ 2806809 w 3694535"/>
              <a:gd name="connsiteY19-2332" fmla="*/ 2383091 h 4492350"/>
              <a:gd name="connsiteX20-2333" fmla="*/ 3694535 w 3694535"/>
              <a:gd name="connsiteY20-2334" fmla="*/ 1124252 h 4492350"/>
              <a:gd name="connsiteX21-2335" fmla="*/ 2222205 w 3694535"/>
              <a:gd name="connsiteY21-2336" fmla="*/ 3370521 h 4492350"/>
              <a:gd name="connsiteX22-2337" fmla="*/ 2169042 w 3694535"/>
              <a:gd name="connsiteY22-2338" fmla="*/ 3817088 h 4492350"/>
              <a:gd name="connsiteX23-2339" fmla="*/ 3317358 w 3694535"/>
              <a:gd name="connsiteY23-2340" fmla="*/ 3094074 h 4492350"/>
              <a:gd name="connsiteX24-2341" fmla="*/ 2194317 w 3694535"/>
              <a:gd name="connsiteY24-2342" fmla="*/ 4030951 h 4492350"/>
              <a:gd name="connsiteX25-2343" fmla="*/ 2232838 w 3694535"/>
              <a:gd name="connsiteY25-2344" fmla="*/ 4476307 h 4492350"/>
              <a:gd name="connsiteX26-2345" fmla="*/ 2218194 w 3694535"/>
              <a:gd name="connsiteY26-2346" fmla="*/ 4491415 h 4492350"/>
              <a:gd name="connsiteX27-2347" fmla="*/ 1743740 w 3694535"/>
              <a:gd name="connsiteY27-2348" fmla="*/ 4492350 h 4492350"/>
              <a:gd name="connsiteX0-2349" fmla="*/ 1743740 w 3694535"/>
              <a:gd name="connsiteY0-2350" fmla="*/ 4492350 h 4492350"/>
              <a:gd name="connsiteX1-2351" fmla="*/ 1796903 w 3694535"/>
              <a:gd name="connsiteY1-2352" fmla="*/ 3785190 h 4492350"/>
              <a:gd name="connsiteX2-2353" fmla="*/ 1307805 w 3694535"/>
              <a:gd name="connsiteY2-2354" fmla="*/ 3381153 h 4492350"/>
              <a:gd name="connsiteX3-2355" fmla="*/ 31898 w 3694535"/>
              <a:gd name="connsiteY3-2356" fmla="*/ 2945218 h 4492350"/>
              <a:gd name="connsiteX4-2357" fmla="*/ 1127052 w 3694535"/>
              <a:gd name="connsiteY4-2358" fmla="*/ 3242930 h 4492350"/>
              <a:gd name="connsiteX5-2359" fmla="*/ 393405 w 3694535"/>
              <a:gd name="connsiteY5-2360" fmla="*/ 2456121 h 4492350"/>
              <a:gd name="connsiteX6-2361" fmla="*/ 1775638 w 3694535"/>
              <a:gd name="connsiteY6-2362" fmla="*/ 3519376 h 4492350"/>
              <a:gd name="connsiteX7-2363" fmla="*/ 1679945 w 3694535"/>
              <a:gd name="connsiteY7-2364" fmla="*/ 2392325 h 4492350"/>
              <a:gd name="connsiteX8-2365" fmla="*/ 0 w 3694535"/>
              <a:gd name="connsiteY8-2366" fmla="*/ 754911 h 4492350"/>
              <a:gd name="connsiteX9-2367" fmla="*/ 988828 w 3694535"/>
              <a:gd name="connsiteY9-2368" fmla="*/ 1924493 h 4492350"/>
              <a:gd name="connsiteX10-2369" fmla="*/ 1137684 w 3694535"/>
              <a:gd name="connsiteY10-2370" fmla="*/ 861237 h 4492350"/>
              <a:gd name="connsiteX11-2371" fmla="*/ 1222745 w 3694535"/>
              <a:gd name="connsiteY11-2372" fmla="*/ 2062716 h 4492350"/>
              <a:gd name="connsiteX12-2373" fmla="*/ 1690577 w 3694535"/>
              <a:gd name="connsiteY12-2374" fmla="*/ 2190307 h 4492350"/>
              <a:gd name="connsiteX13-2375" fmla="*/ 1956391 w 3694535"/>
              <a:gd name="connsiteY13-2376" fmla="*/ 0 h 4492350"/>
              <a:gd name="connsiteX14-2377" fmla="*/ 2083982 w 3694535"/>
              <a:gd name="connsiteY14-2378" fmla="*/ 978195 h 4492350"/>
              <a:gd name="connsiteX15-2379" fmla="*/ 1881963 w 3694535"/>
              <a:gd name="connsiteY15-2380" fmla="*/ 2232837 h 4492350"/>
              <a:gd name="connsiteX16-2381" fmla="*/ 2057494 w 3694535"/>
              <a:gd name="connsiteY16-2382" fmla="*/ 3046321 h 4492350"/>
              <a:gd name="connsiteX17-2383" fmla="*/ 2647507 w 3694535"/>
              <a:gd name="connsiteY17-2384" fmla="*/ 2519916 h 4492350"/>
              <a:gd name="connsiteX18-2385" fmla="*/ 2913694 w 3694535"/>
              <a:gd name="connsiteY18-2386" fmla="*/ 1291762 h 4492350"/>
              <a:gd name="connsiteX19-2387" fmla="*/ 2806809 w 3694535"/>
              <a:gd name="connsiteY19-2388" fmla="*/ 2383091 h 4492350"/>
              <a:gd name="connsiteX20-2389" fmla="*/ 3694535 w 3694535"/>
              <a:gd name="connsiteY20-2390" fmla="*/ 1124252 h 4492350"/>
              <a:gd name="connsiteX21-2391" fmla="*/ 2222205 w 3694535"/>
              <a:gd name="connsiteY21-2392" fmla="*/ 3370521 h 4492350"/>
              <a:gd name="connsiteX22-2393" fmla="*/ 2169042 w 3694535"/>
              <a:gd name="connsiteY22-2394" fmla="*/ 3817088 h 4492350"/>
              <a:gd name="connsiteX23-2395" fmla="*/ 3317358 w 3694535"/>
              <a:gd name="connsiteY23-2396" fmla="*/ 3094074 h 4492350"/>
              <a:gd name="connsiteX24-2397" fmla="*/ 2194317 w 3694535"/>
              <a:gd name="connsiteY24-2398" fmla="*/ 4030951 h 4492350"/>
              <a:gd name="connsiteX25-2399" fmla="*/ 2232838 w 3694535"/>
              <a:gd name="connsiteY25-2400" fmla="*/ 4476307 h 4492350"/>
              <a:gd name="connsiteX26-2401" fmla="*/ 2218194 w 3694535"/>
              <a:gd name="connsiteY26-2402" fmla="*/ 4491415 h 4492350"/>
              <a:gd name="connsiteX27-2403" fmla="*/ 1743740 w 3694535"/>
              <a:gd name="connsiteY27-2404" fmla="*/ 4492350 h 4492350"/>
              <a:gd name="connsiteX0-2405" fmla="*/ 1743740 w 3694535"/>
              <a:gd name="connsiteY0-2406" fmla="*/ 4492350 h 4492350"/>
              <a:gd name="connsiteX1-2407" fmla="*/ 1796903 w 3694535"/>
              <a:gd name="connsiteY1-2408" fmla="*/ 3785190 h 4492350"/>
              <a:gd name="connsiteX2-2409" fmla="*/ 1307805 w 3694535"/>
              <a:gd name="connsiteY2-2410" fmla="*/ 3381153 h 4492350"/>
              <a:gd name="connsiteX3-2411" fmla="*/ 31898 w 3694535"/>
              <a:gd name="connsiteY3-2412" fmla="*/ 2945218 h 4492350"/>
              <a:gd name="connsiteX4-2413" fmla="*/ 1127052 w 3694535"/>
              <a:gd name="connsiteY4-2414" fmla="*/ 3242930 h 4492350"/>
              <a:gd name="connsiteX5-2415" fmla="*/ 393405 w 3694535"/>
              <a:gd name="connsiteY5-2416" fmla="*/ 2456121 h 4492350"/>
              <a:gd name="connsiteX6-2417" fmla="*/ 1775638 w 3694535"/>
              <a:gd name="connsiteY6-2418" fmla="*/ 3519376 h 4492350"/>
              <a:gd name="connsiteX7-2419" fmla="*/ 1679945 w 3694535"/>
              <a:gd name="connsiteY7-2420" fmla="*/ 2392325 h 4492350"/>
              <a:gd name="connsiteX8-2421" fmla="*/ 0 w 3694535"/>
              <a:gd name="connsiteY8-2422" fmla="*/ 754911 h 4492350"/>
              <a:gd name="connsiteX9-2423" fmla="*/ 988828 w 3694535"/>
              <a:gd name="connsiteY9-2424" fmla="*/ 1924493 h 4492350"/>
              <a:gd name="connsiteX10-2425" fmla="*/ 1137684 w 3694535"/>
              <a:gd name="connsiteY10-2426" fmla="*/ 861237 h 4492350"/>
              <a:gd name="connsiteX11-2427" fmla="*/ 1222745 w 3694535"/>
              <a:gd name="connsiteY11-2428" fmla="*/ 2062716 h 4492350"/>
              <a:gd name="connsiteX12-2429" fmla="*/ 1690577 w 3694535"/>
              <a:gd name="connsiteY12-2430" fmla="*/ 2190307 h 4492350"/>
              <a:gd name="connsiteX13-2431" fmla="*/ 1956391 w 3694535"/>
              <a:gd name="connsiteY13-2432" fmla="*/ 0 h 4492350"/>
              <a:gd name="connsiteX14-2433" fmla="*/ 2083982 w 3694535"/>
              <a:gd name="connsiteY14-2434" fmla="*/ 978195 h 4492350"/>
              <a:gd name="connsiteX15-2435" fmla="*/ 1881963 w 3694535"/>
              <a:gd name="connsiteY15-2436" fmla="*/ 2232837 h 4492350"/>
              <a:gd name="connsiteX16-2437" fmla="*/ 2057494 w 3694535"/>
              <a:gd name="connsiteY16-2438" fmla="*/ 3046321 h 4492350"/>
              <a:gd name="connsiteX17-2439" fmla="*/ 2647507 w 3694535"/>
              <a:gd name="connsiteY17-2440" fmla="*/ 2519916 h 4492350"/>
              <a:gd name="connsiteX18-2441" fmla="*/ 2913694 w 3694535"/>
              <a:gd name="connsiteY18-2442" fmla="*/ 1291762 h 4492350"/>
              <a:gd name="connsiteX19-2443" fmla="*/ 2806809 w 3694535"/>
              <a:gd name="connsiteY19-2444" fmla="*/ 2383091 h 4492350"/>
              <a:gd name="connsiteX20-2445" fmla="*/ 3694535 w 3694535"/>
              <a:gd name="connsiteY20-2446" fmla="*/ 1124252 h 4492350"/>
              <a:gd name="connsiteX21-2447" fmla="*/ 2222205 w 3694535"/>
              <a:gd name="connsiteY21-2448" fmla="*/ 3370521 h 4492350"/>
              <a:gd name="connsiteX22-2449" fmla="*/ 2169042 w 3694535"/>
              <a:gd name="connsiteY22-2450" fmla="*/ 3817088 h 4492350"/>
              <a:gd name="connsiteX23-2451" fmla="*/ 3317358 w 3694535"/>
              <a:gd name="connsiteY23-2452" fmla="*/ 3094074 h 4492350"/>
              <a:gd name="connsiteX24-2453" fmla="*/ 2194317 w 3694535"/>
              <a:gd name="connsiteY24-2454" fmla="*/ 4030951 h 4492350"/>
              <a:gd name="connsiteX25-2455" fmla="*/ 2232838 w 3694535"/>
              <a:gd name="connsiteY25-2456" fmla="*/ 4476307 h 4492350"/>
              <a:gd name="connsiteX26-2457" fmla="*/ 2218194 w 3694535"/>
              <a:gd name="connsiteY26-2458" fmla="*/ 4491415 h 4492350"/>
              <a:gd name="connsiteX27-2459" fmla="*/ 1743740 w 3694535"/>
              <a:gd name="connsiteY27-2460" fmla="*/ 4492350 h 4492350"/>
              <a:gd name="connsiteX0-2461" fmla="*/ 1743740 w 3694535"/>
              <a:gd name="connsiteY0-2462" fmla="*/ 4492350 h 4492350"/>
              <a:gd name="connsiteX1-2463" fmla="*/ 1796903 w 3694535"/>
              <a:gd name="connsiteY1-2464" fmla="*/ 3785190 h 4492350"/>
              <a:gd name="connsiteX2-2465" fmla="*/ 1307805 w 3694535"/>
              <a:gd name="connsiteY2-2466" fmla="*/ 3381153 h 4492350"/>
              <a:gd name="connsiteX3-2467" fmla="*/ 31898 w 3694535"/>
              <a:gd name="connsiteY3-2468" fmla="*/ 2945218 h 4492350"/>
              <a:gd name="connsiteX4-2469" fmla="*/ 1127052 w 3694535"/>
              <a:gd name="connsiteY4-2470" fmla="*/ 3242930 h 4492350"/>
              <a:gd name="connsiteX5-2471" fmla="*/ 393405 w 3694535"/>
              <a:gd name="connsiteY5-2472" fmla="*/ 2456121 h 4492350"/>
              <a:gd name="connsiteX6-2473" fmla="*/ 1775638 w 3694535"/>
              <a:gd name="connsiteY6-2474" fmla="*/ 3519376 h 4492350"/>
              <a:gd name="connsiteX7-2475" fmla="*/ 1679945 w 3694535"/>
              <a:gd name="connsiteY7-2476" fmla="*/ 2392325 h 4492350"/>
              <a:gd name="connsiteX8-2477" fmla="*/ 0 w 3694535"/>
              <a:gd name="connsiteY8-2478" fmla="*/ 754911 h 4492350"/>
              <a:gd name="connsiteX9-2479" fmla="*/ 988828 w 3694535"/>
              <a:gd name="connsiteY9-2480" fmla="*/ 1924493 h 4492350"/>
              <a:gd name="connsiteX10-2481" fmla="*/ 1137684 w 3694535"/>
              <a:gd name="connsiteY10-2482" fmla="*/ 861237 h 4492350"/>
              <a:gd name="connsiteX11-2483" fmla="*/ 1222745 w 3694535"/>
              <a:gd name="connsiteY11-2484" fmla="*/ 2062716 h 4492350"/>
              <a:gd name="connsiteX12-2485" fmla="*/ 1690577 w 3694535"/>
              <a:gd name="connsiteY12-2486" fmla="*/ 2190307 h 4492350"/>
              <a:gd name="connsiteX13-2487" fmla="*/ 1956391 w 3694535"/>
              <a:gd name="connsiteY13-2488" fmla="*/ 0 h 4492350"/>
              <a:gd name="connsiteX14-2489" fmla="*/ 2083982 w 3694535"/>
              <a:gd name="connsiteY14-2490" fmla="*/ 978195 h 4492350"/>
              <a:gd name="connsiteX15-2491" fmla="*/ 1881963 w 3694535"/>
              <a:gd name="connsiteY15-2492" fmla="*/ 2232837 h 4492350"/>
              <a:gd name="connsiteX16-2493" fmla="*/ 2057494 w 3694535"/>
              <a:gd name="connsiteY16-2494" fmla="*/ 3046321 h 4492350"/>
              <a:gd name="connsiteX17-2495" fmla="*/ 2647507 w 3694535"/>
              <a:gd name="connsiteY17-2496" fmla="*/ 2519916 h 4492350"/>
              <a:gd name="connsiteX18-2497" fmla="*/ 2913694 w 3694535"/>
              <a:gd name="connsiteY18-2498" fmla="*/ 1291762 h 4492350"/>
              <a:gd name="connsiteX19-2499" fmla="*/ 2806809 w 3694535"/>
              <a:gd name="connsiteY19-2500" fmla="*/ 2383091 h 4492350"/>
              <a:gd name="connsiteX20-2501" fmla="*/ 3694535 w 3694535"/>
              <a:gd name="connsiteY20-2502" fmla="*/ 1124252 h 4492350"/>
              <a:gd name="connsiteX21-2503" fmla="*/ 2222205 w 3694535"/>
              <a:gd name="connsiteY21-2504" fmla="*/ 3370521 h 4492350"/>
              <a:gd name="connsiteX22-2505" fmla="*/ 2169042 w 3694535"/>
              <a:gd name="connsiteY22-2506" fmla="*/ 3817088 h 4492350"/>
              <a:gd name="connsiteX23-2507" fmla="*/ 3317358 w 3694535"/>
              <a:gd name="connsiteY23-2508" fmla="*/ 3094074 h 4492350"/>
              <a:gd name="connsiteX24-2509" fmla="*/ 2194317 w 3694535"/>
              <a:gd name="connsiteY24-2510" fmla="*/ 4030951 h 4492350"/>
              <a:gd name="connsiteX25-2511" fmla="*/ 2232838 w 3694535"/>
              <a:gd name="connsiteY25-2512" fmla="*/ 4476307 h 4492350"/>
              <a:gd name="connsiteX26-2513" fmla="*/ 2218194 w 3694535"/>
              <a:gd name="connsiteY26-2514" fmla="*/ 4491415 h 4492350"/>
              <a:gd name="connsiteX27-2515" fmla="*/ 1743740 w 3694535"/>
              <a:gd name="connsiteY27-2516" fmla="*/ 4492350 h 4492350"/>
              <a:gd name="connsiteX0-2517" fmla="*/ 1743740 w 3694535"/>
              <a:gd name="connsiteY0-2518" fmla="*/ 4492350 h 4492350"/>
              <a:gd name="connsiteX1-2519" fmla="*/ 1796903 w 3694535"/>
              <a:gd name="connsiteY1-2520" fmla="*/ 3785190 h 4492350"/>
              <a:gd name="connsiteX2-2521" fmla="*/ 1307805 w 3694535"/>
              <a:gd name="connsiteY2-2522" fmla="*/ 3381153 h 4492350"/>
              <a:gd name="connsiteX3-2523" fmla="*/ 31898 w 3694535"/>
              <a:gd name="connsiteY3-2524" fmla="*/ 2945218 h 4492350"/>
              <a:gd name="connsiteX4-2525" fmla="*/ 1127052 w 3694535"/>
              <a:gd name="connsiteY4-2526" fmla="*/ 3242930 h 4492350"/>
              <a:gd name="connsiteX5-2527" fmla="*/ 393405 w 3694535"/>
              <a:gd name="connsiteY5-2528" fmla="*/ 2456121 h 4492350"/>
              <a:gd name="connsiteX6-2529" fmla="*/ 1775638 w 3694535"/>
              <a:gd name="connsiteY6-2530" fmla="*/ 3519376 h 4492350"/>
              <a:gd name="connsiteX7-2531" fmla="*/ 1679945 w 3694535"/>
              <a:gd name="connsiteY7-2532" fmla="*/ 2392325 h 4492350"/>
              <a:gd name="connsiteX8-2533" fmla="*/ 0 w 3694535"/>
              <a:gd name="connsiteY8-2534" fmla="*/ 754911 h 4492350"/>
              <a:gd name="connsiteX9-2535" fmla="*/ 988828 w 3694535"/>
              <a:gd name="connsiteY9-2536" fmla="*/ 1924493 h 4492350"/>
              <a:gd name="connsiteX10-2537" fmla="*/ 1137684 w 3694535"/>
              <a:gd name="connsiteY10-2538" fmla="*/ 861237 h 4492350"/>
              <a:gd name="connsiteX11-2539" fmla="*/ 1222745 w 3694535"/>
              <a:gd name="connsiteY11-2540" fmla="*/ 2062716 h 4492350"/>
              <a:gd name="connsiteX12-2541" fmla="*/ 1690577 w 3694535"/>
              <a:gd name="connsiteY12-2542" fmla="*/ 2190307 h 4492350"/>
              <a:gd name="connsiteX13-2543" fmla="*/ 1956391 w 3694535"/>
              <a:gd name="connsiteY13-2544" fmla="*/ 0 h 4492350"/>
              <a:gd name="connsiteX14-2545" fmla="*/ 2083982 w 3694535"/>
              <a:gd name="connsiteY14-2546" fmla="*/ 978195 h 4492350"/>
              <a:gd name="connsiteX15-2547" fmla="*/ 1881963 w 3694535"/>
              <a:gd name="connsiteY15-2548" fmla="*/ 2232837 h 4492350"/>
              <a:gd name="connsiteX16-2549" fmla="*/ 2057494 w 3694535"/>
              <a:gd name="connsiteY16-2550" fmla="*/ 3046321 h 4492350"/>
              <a:gd name="connsiteX17-2551" fmla="*/ 2647507 w 3694535"/>
              <a:gd name="connsiteY17-2552" fmla="*/ 2519916 h 4492350"/>
              <a:gd name="connsiteX18-2553" fmla="*/ 2913694 w 3694535"/>
              <a:gd name="connsiteY18-2554" fmla="*/ 1291762 h 4492350"/>
              <a:gd name="connsiteX19-2555" fmla="*/ 2806809 w 3694535"/>
              <a:gd name="connsiteY19-2556" fmla="*/ 2383091 h 4492350"/>
              <a:gd name="connsiteX20-2557" fmla="*/ 3694535 w 3694535"/>
              <a:gd name="connsiteY20-2558" fmla="*/ 1124252 h 4492350"/>
              <a:gd name="connsiteX21-2559" fmla="*/ 2222205 w 3694535"/>
              <a:gd name="connsiteY21-2560" fmla="*/ 3370521 h 4492350"/>
              <a:gd name="connsiteX22-2561" fmla="*/ 2169042 w 3694535"/>
              <a:gd name="connsiteY22-2562" fmla="*/ 3817088 h 4492350"/>
              <a:gd name="connsiteX23-2563" fmla="*/ 3317358 w 3694535"/>
              <a:gd name="connsiteY23-2564" fmla="*/ 3094074 h 4492350"/>
              <a:gd name="connsiteX24-2565" fmla="*/ 2194317 w 3694535"/>
              <a:gd name="connsiteY24-2566" fmla="*/ 4030951 h 4492350"/>
              <a:gd name="connsiteX25-2567" fmla="*/ 2232838 w 3694535"/>
              <a:gd name="connsiteY25-2568" fmla="*/ 4476307 h 4492350"/>
              <a:gd name="connsiteX26-2569" fmla="*/ 2218194 w 3694535"/>
              <a:gd name="connsiteY26-2570" fmla="*/ 4491415 h 4492350"/>
              <a:gd name="connsiteX27-2571" fmla="*/ 1743740 w 3694535"/>
              <a:gd name="connsiteY27-2572" fmla="*/ 4492350 h 4492350"/>
              <a:gd name="connsiteX0-2573" fmla="*/ 1743740 w 3694535"/>
              <a:gd name="connsiteY0-2574" fmla="*/ 4492350 h 4492350"/>
              <a:gd name="connsiteX1-2575" fmla="*/ 1796903 w 3694535"/>
              <a:gd name="connsiteY1-2576" fmla="*/ 3785190 h 4492350"/>
              <a:gd name="connsiteX2-2577" fmla="*/ 1307805 w 3694535"/>
              <a:gd name="connsiteY2-2578" fmla="*/ 3381153 h 4492350"/>
              <a:gd name="connsiteX3-2579" fmla="*/ 31898 w 3694535"/>
              <a:gd name="connsiteY3-2580" fmla="*/ 2945218 h 4492350"/>
              <a:gd name="connsiteX4-2581" fmla="*/ 1127052 w 3694535"/>
              <a:gd name="connsiteY4-2582" fmla="*/ 3242930 h 4492350"/>
              <a:gd name="connsiteX5-2583" fmla="*/ 393405 w 3694535"/>
              <a:gd name="connsiteY5-2584" fmla="*/ 2456121 h 4492350"/>
              <a:gd name="connsiteX6-2585" fmla="*/ 1775638 w 3694535"/>
              <a:gd name="connsiteY6-2586" fmla="*/ 3519376 h 4492350"/>
              <a:gd name="connsiteX7-2587" fmla="*/ 1679945 w 3694535"/>
              <a:gd name="connsiteY7-2588" fmla="*/ 2392325 h 4492350"/>
              <a:gd name="connsiteX8-2589" fmla="*/ 0 w 3694535"/>
              <a:gd name="connsiteY8-2590" fmla="*/ 754911 h 4492350"/>
              <a:gd name="connsiteX9-2591" fmla="*/ 988828 w 3694535"/>
              <a:gd name="connsiteY9-2592" fmla="*/ 1924493 h 4492350"/>
              <a:gd name="connsiteX10-2593" fmla="*/ 1137684 w 3694535"/>
              <a:gd name="connsiteY10-2594" fmla="*/ 861237 h 4492350"/>
              <a:gd name="connsiteX11-2595" fmla="*/ 1222745 w 3694535"/>
              <a:gd name="connsiteY11-2596" fmla="*/ 2062716 h 4492350"/>
              <a:gd name="connsiteX12-2597" fmla="*/ 1690577 w 3694535"/>
              <a:gd name="connsiteY12-2598" fmla="*/ 2190307 h 4492350"/>
              <a:gd name="connsiteX13-2599" fmla="*/ 1956391 w 3694535"/>
              <a:gd name="connsiteY13-2600" fmla="*/ 0 h 4492350"/>
              <a:gd name="connsiteX14-2601" fmla="*/ 2083982 w 3694535"/>
              <a:gd name="connsiteY14-2602" fmla="*/ 978195 h 4492350"/>
              <a:gd name="connsiteX15-2603" fmla="*/ 1881963 w 3694535"/>
              <a:gd name="connsiteY15-2604" fmla="*/ 2232837 h 4492350"/>
              <a:gd name="connsiteX16-2605" fmla="*/ 2057494 w 3694535"/>
              <a:gd name="connsiteY16-2606" fmla="*/ 3046321 h 4492350"/>
              <a:gd name="connsiteX17-2607" fmla="*/ 2647507 w 3694535"/>
              <a:gd name="connsiteY17-2608" fmla="*/ 2519916 h 4492350"/>
              <a:gd name="connsiteX18-2609" fmla="*/ 2913694 w 3694535"/>
              <a:gd name="connsiteY18-2610" fmla="*/ 1291762 h 4492350"/>
              <a:gd name="connsiteX19-2611" fmla="*/ 2806809 w 3694535"/>
              <a:gd name="connsiteY19-2612" fmla="*/ 2383091 h 4492350"/>
              <a:gd name="connsiteX20-2613" fmla="*/ 3694535 w 3694535"/>
              <a:gd name="connsiteY20-2614" fmla="*/ 1124252 h 4492350"/>
              <a:gd name="connsiteX21-2615" fmla="*/ 2222205 w 3694535"/>
              <a:gd name="connsiteY21-2616" fmla="*/ 3370521 h 4492350"/>
              <a:gd name="connsiteX22-2617" fmla="*/ 2169042 w 3694535"/>
              <a:gd name="connsiteY22-2618" fmla="*/ 3817088 h 4492350"/>
              <a:gd name="connsiteX23-2619" fmla="*/ 3317358 w 3694535"/>
              <a:gd name="connsiteY23-2620" fmla="*/ 3094074 h 4492350"/>
              <a:gd name="connsiteX24-2621" fmla="*/ 2194317 w 3694535"/>
              <a:gd name="connsiteY24-2622" fmla="*/ 4030951 h 4492350"/>
              <a:gd name="connsiteX25-2623" fmla="*/ 2232838 w 3694535"/>
              <a:gd name="connsiteY25-2624" fmla="*/ 4476307 h 4492350"/>
              <a:gd name="connsiteX26-2625" fmla="*/ 2218194 w 3694535"/>
              <a:gd name="connsiteY26-2626" fmla="*/ 4491415 h 4492350"/>
              <a:gd name="connsiteX27-2627" fmla="*/ 1743740 w 3694535"/>
              <a:gd name="connsiteY27-2628" fmla="*/ 4492350 h 4492350"/>
              <a:gd name="connsiteX0-2629" fmla="*/ 1743740 w 3694535"/>
              <a:gd name="connsiteY0-2630" fmla="*/ 4492350 h 4492350"/>
              <a:gd name="connsiteX1-2631" fmla="*/ 1796903 w 3694535"/>
              <a:gd name="connsiteY1-2632" fmla="*/ 3785190 h 4492350"/>
              <a:gd name="connsiteX2-2633" fmla="*/ 1307805 w 3694535"/>
              <a:gd name="connsiteY2-2634" fmla="*/ 3381153 h 4492350"/>
              <a:gd name="connsiteX3-2635" fmla="*/ 31898 w 3694535"/>
              <a:gd name="connsiteY3-2636" fmla="*/ 2945218 h 4492350"/>
              <a:gd name="connsiteX4-2637" fmla="*/ 1127052 w 3694535"/>
              <a:gd name="connsiteY4-2638" fmla="*/ 3242930 h 4492350"/>
              <a:gd name="connsiteX5-2639" fmla="*/ 393405 w 3694535"/>
              <a:gd name="connsiteY5-2640" fmla="*/ 2456121 h 4492350"/>
              <a:gd name="connsiteX6-2641" fmla="*/ 1775638 w 3694535"/>
              <a:gd name="connsiteY6-2642" fmla="*/ 3519376 h 4492350"/>
              <a:gd name="connsiteX7-2643" fmla="*/ 1679945 w 3694535"/>
              <a:gd name="connsiteY7-2644" fmla="*/ 2392325 h 4492350"/>
              <a:gd name="connsiteX8-2645" fmla="*/ 0 w 3694535"/>
              <a:gd name="connsiteY8-2646" fmla="*/ 754911 h 4492350"/>
              <a:gd name="connsiteX9-2647" fmla="*/ 988828 w 3694535"/>
              <a:gd name="connsiteY9-2648" fmla="*/ 1924493 h 4492350"/>
              <a:gd name="connsiteX10-2649" fmla="*/ 1137684 w 3694535"/>
              <a:gd name="connsiteY10-2650" fmla="*/ 861237 h 4492350"/>
              <a:gd name="connsiteX11-2651" fmla="*/ 1222745 w 3694535"/>
              <a:gd name="connsiteY11-2652" fmla="*/ 2062716 h 4492350"/>
              <a:gd name="connsiteX12-2653" fmla="*/ 1690577 w 3694535"/>
              <a:gd name="connsiteY12-2654" fmla="*/ 2190307 h 4492350"/>
              <a:gd name="connsiteX13-2655" fmla="*/ 1956391 w 3694535"/>
              <a:gd name="connsiteY13-2656" fmla="*/ 0 h 4492350"/>
              <a:gd name="connsiteX14-2657" fmla="*/ 2083982 w 3694535"/>
              <a:gd name="connsiteY14-2658" fmla="*/ 978195 h 4492350"/>
              <a:gd name="connsiteX15-2659" fmla="*/ 1881963 w 3694535"/>
              <a:gd name="connsiteY15-2660" fmla="*/ 2232837 h 4492350"/>
              <a:gd name="connsiteX16-2661" fmla="*/ 2057494 w 3694535"/>
              <a:gd name="connsiteY16-2662" fmla="*/ 3046321 h 4492350"/>
              <a:gd name="connsiteX17-2663" fmla="*/ 2647507 w 3694535"/>
              <a:gd name="connsiteY17-2664" fmla="*/ 2519916 h 4492350"/>
              <a:gd name="connsiteX18-2665" fmla="*/ 2913694 w 3694535"/>
              <a:gd name="connsiteY18-2666" fmla="*/ 1291762 h 4492350"/>
              <a:gd name="connsiteX19-2667" fmla="*/ 2806809 w 3694535"/>
              <a:gd name="connsiteY19-2668" fmla="*/ 2383091 h 4492350"/>
              <a:gd name="connsiteX20-2669" fmla="*/ 3694535 w 3694535"/>
              <a:gd name="connsiteY20-2670" fmla="*/ 1124252 h 4492350"/>
              <a:gd name="connsiteX21-2671" fmla="*/ 2222205 w 3694535"/>
              <a:gd name="connsiteY21-2672" fmla="*/ 3370521 h 4492350"/>
              <a:gd name="connsiteX22-2673" fmla="*/ 2169042 w 3694535"/>
              <a:gd name="connsiteY22-2674" fmla="*/ 3817088 h 4492350"/>
              <a:gd name="connsiteX23-2675" fmla="*/ 3317358 w 3694535"/>
              <a:gd name="connsiteY23-2676" fmla="*/ 3094074 h 4492350"/>
              <a:gd name="connsiteX24-2677" fmla="*/ 2194317 w 3694535"/>
              <a:gd name="connsiteY24-2678" fmla="*/ 4030951 h 4492350"/>
              <a:gd name="connsiteX25-2679" fmla="*/ 2232838 w 3694535"/>
              <a:gd name="connsiteY25-2680" fmla="*/ 4476307 h 4492350"/>
              <a:gd name="connsiteX26-2681" fmla="*/ 2218194 w 3694535"/>
              <a:gd name="connsiteY26-2682" fmla="*/ 4491415 h 4492350"/>
              <a:gd name="connsiteX27-2683" fmla="*/ 1743740 w 3694535"/>
              <a:gd name="connsiteY27-2684" fmla="*/ 4492350 h 4492350"/>
              <a:gd name="connsiteX0-2685" fmla="*/ 1743740 w 3694535"/>
              <a:gd name="connsiteY0-2686" fmla="*/ 4492350 h 4492350"/>
              <a:gd name="connsiteX1-2687" fmla="*/ 1796903 w 3694535"/>
              <a:gd name="connsiteY1-2688" fmla="*/ 3785190 h 4492350"/>
              <a:gd name="connsiteX2-2689" fmla="*/ 1307805 w 3694535"/>
              <a:gd name="connsiteY2-2690" fmla="*/ 3381153 h 4492350"/>
              <a:gd name="connsiteX3-2691" fmla="*/ 31898 w 3694535"/>
              <a:gd name="connsiteY3-2692" fmla="*/ 2945218 h 4492350"/>
              <a:gd name="connsiteX4-2693" fmla="*/ 1127052 w 3694535"/>
              <a:gd name="connsiteY4-2694" fmla="*/ 3242930 h 4492350"/>
              <a:gd name="connsiteX5-2695" fmla="*/ 393405 w 3694535"/>
              <a:gd name="connsiteY5-2696" fmla="*/ 2456121 h 4492350"/>
              <a:gd name="connsiteX6-2697" fmla="*/ 1775638 w 3694535"/>
              <a:gd name="connsiteY6-2698" fmla="*/ 3519376 h 4492350"/>
              <a:gd name="connsiteX7-2699" fmla="*/ 1679945 w 3694535"/>
              <a:gd name="connsiteY7-2700" fmla="*/ 2392325 h 4492350"/>
              <a:gd name="connsiteX8-2701" fmla="*/ 0 w 3694535"/>
              <a:gd name="connsiteY8-2702" fmla="*/ 754911 h 4492350"/>
              <a:gd name="connsiteX9-2703" fmla="*/ 988828 w 3694535"/>
              <a:gd name="connsiteY9-2704" fmla="*/ 1924493 h 4492350"/>
              <a:gd name="connsiteX10-2705" fmla="*/ 1137684 w 3694535"/>
              <a:gd name="connsiteY10-2706" fmla="*/ 861237 h 4492350"/>
              <a:gd name="connsiteX11-2707" fmla="*/ 1222745 w 3694535"/>
              <a:gd name="connsiteY11-2708" fmla="*/ 2062716 h 4492350"/>
              <a:gd name="connsiteX12-2709" fmla="*/ 1690577 w 3694535"/>
              <a:gd name="connsiteY12-2710" fmla="*/ 2190307 h 4492350"/>
              <a:gd name="connsiteX13-2711" fmla="*/ 1956391 w 3694535"/>
              <a:gd name="connsiteY13-2712" fmla="*/ 0 h 4492350"/>
              <a:gd name="connsiteX14-2713" fmla="*/ 2083982 w 3694535"/>
              <a:gd name="connsiteY14-2714" fmla="*/ 978195 h 4492350"/>
              <a:gd name="connsiteX15-2715" fmla="*/ 1881963 w 3694535"/>
              <a:gd name="connsiteY15-2716" fmla="*/ 2232837 h 4492350"/>
              <a:gd name="connsiteX16-2717" fmla="*/ 2057494 w 3694535"/>
              <a:gd name="connsiteY16-2718" fmla="*/ 3046321 h 4492350"/>
              <a:gd name="connsiteX17-2719" fmla="*/ 2647507 w 3694535"/>
              <a:gd name="connsiteY17-2720" fmla="*/ 2519916 h 4492350"/>
              <a:gd name="connsiteX18-2721" fmla="*/ 2913694 w 3694535"/>
              <a:gd name="connsiteY18-2722" fmla="*/ 1291762 h 4492350"/>
              <a:gd name="connsiteX19-2723" fmla="*/ 2806809 w 3694535"/>
              <a:gd name="connsiteY19-2724" fmla="*/ 2383091 h 4492350"/>
              <a:gd name="connsiteX20-2725" fmla="*/ 3694535 w 3694535"/>
              <a:gd name="connsiteY20-2726" fmla="*/ 1124252 h 4492350"/>
              <a:gd name="connsiteX21-2727" fmla="*/ 2222205 w 3694535"/>
              <a:gd name="connsiteY21-2728" fmla="*/ 3370521 h 4492350"/>
              <a:gd name="connsiteX22-2729" fmla="*/ 2169042 w 3694535"/>
              <a:gd name="connsiteY22-2730" fmla="*/ 3817088 h 4492350"/>
              <a:gd name="connsiteX23-2731" fmla="*/ 3317358 w 3694535"/>
              <a:gd name="connsiteY23-2732" fmla="*/ 3094074 h 4492350"/>
              <a:gd name="connsiteX24-2733" fmla="*/ 2194317 w 3694535"/>
              <a:gd name="connsiteY24-2734" fmla="*/ 4030951 h 4492350"/>
              <a:gd name="connsiteX25-2735" fmla="*/ 2232838 w 3694535"/>
              <a:gd name="connsiteY25-2736" fmla="*/ 4476307 h 4492350"/>
              <a:gd name="connsiteX26-2737" fmla="*/ 2218194 w 3694535"/>
              <a:gd name="connsiteY26-2738" fmla="*/ 4491415 h 4492350"/>
              <a:gd name="connsiteX27-2739" fmla="*/ 1743740 w 3694535"/>
              <a:gd name="connsiteY27-2740" fmla="*/ 4492350 h 4492350"/>
              <a:gd name="connsiteX0-2741" fmla="*/ 1743740 w 3694535"/>
              <a:gd name="connsiteY0-2742" fmla="*/ 4492350 h 4492350"/>
              <a:gd name="connsiteX1-2743" fmla="*/ 1796903 w 3694535"/>
              <a:gd name="connsiteY1-2744" fmla="*/ 3785190 h 4492350"/>
              <a:gd name="connsiteX2-2745" fmla="*/ 1307805 w 3694535"/>
              <a:gd name="connsiteY2-2746" fmla="*/ 3381153 h 4492350"/>
              <a:gd name="connsiteX3-2747" fmla="*/ 31898 w 3694535"/>
              <a:gd name="connsiteY3-2748" fmla="*/ 2945218 h 4492350"/>
              <a:gd name="connsiteX4-2749" fmla="*/ 1127052 w 3694535"/>
              <a:gd name="connsiteY4-2750" fmla="*/ 3242930 h 4492350"/>
              <a:gd name="connsiteX5-2751" fmla="*/ 393405 w 3694535"/>
              <a:gd name="connsiteY5-2752" fmla="*/ 2456121 h 4492350"/>
              <a:gd name="connsiteX6-2753" fmla="*/ 1775638 w 3694535"/>
              <a:gd name="connsiteY6-2754" fmla="*/ 3519376 h 4492350"/>
              <a:gd name="connsiteX7-2755" fmla="*/ 1679945 w 3694535"/>
              <a:gd name="connsiteY7-2756" fmla="*/ 2392325 h 4492350"/>
              <a:gd name="connsiteX8-2757" fmla="*/ 0 w 3694535"/>
              <a:gd name="connsiteY8-2758" fmla="*/ 754911 h 4492350"/>
              <a:gd name="connsiteX9-2759" fmla="*/ 988828 w 3694535"/>
              <a:gd name="connsiteY9-2760" fmla="*/ 1924493 h 4492350"/>
              <a:gd name="connsiteX10-2761" fmla="*/ 1137684 w 3694535"/>
              <a:gd name="connsiteY10-2762" fmla="*/ 861237 h 4492350"/>
              <a:gd name="connsiteX11-2763" fmla="*/ 1222745 w 3694535"/>
              <a:gd name="connsiteY11-2764" fmla="*/ 2062716 h 4492350"/>
              <a:gd name="connsiteX12-2765" fmla="*/ 1690577 w 3694535"/>
              <a:gd name="connsiteY12-2766" fmla="*/ 2190307 h 4492350"/>
              <a:gd name="connsiteX13-2767" fmla="*/ 1956391 w 3694535"/>
              <a:gd name="connsiteY13-2768" fmla="*/ 0 h 4492350"/>
              <a:gd name="connsiteX14-2769" fmla="*/ 2027834 w 3694535"/>
              <a:gd name="connsiteY14-2770" fmla="*/ 986216 h 4492350"/>
              <a:gd name="connsiteX15-2771" fmla="*/ 1881963 w 3694535"/>
              <a:gd name="connsiteY15-2772" fmla="*/ 2232837 h 4492350"/>
              <a:gd name="connsiteX16-2773" fmla="*/ 2057494 w 3694535"/>
              <a:gd name="connsiteY16-2774" fmla="*/ 3046321 h 4492350"/>
              <a:gd name="connsiteX17-2775" fmla="*/ 2647507 w 3694535"/>
              <a:gd name="connsiteY17-2776" fmla="*/ 2519916 h 4492350"/>
              <a:gd name="connsiteX18-2777" fmla="*/ 2913694 w 3694535"/>
              <a:gd name="connsiteY18-2778" fmla="*/ 1291762 h 4492350"/>
              <a:gd name="connsiteX19-2779" fmla="*/ 2806809 w 3694535"/>
              <a:gd name="connsiteY19-2780" fmla="*/ 2383091 h 4492350"/>
              <a:gd name="connsiteX20-2781" fmla="*/ 3694535 w 3694535"/>
              <a:gd name="connsiteY20-2782" fmla="*/ 1124252 h 4492350"/>
              <a:gd name="connsiteX21-2783" fmla="*/ 2222205 w 3694535"/>
              <a:gd name="connsiteY21-2784" fmla="*/ 3370521 h 4492350"/>
              <a:gd name="connsiteX22-2785" fmla="*/ 2169042 w 3694535"/>
              <a:gd name="connsiteY22-2786" fmla="*/ 3817088 h 4492350"/>
              <a:gd name="connsiteX23-2787" fmla="*/ 3317358 w 3694535"/>
              <a:gd name="connsiteY23-2788" fmla="*/ 3094074 h 4492350"/>
              <a:gd name="connsiteX24-2789" fmla="*/ 2194317 w 3694535"/>
              <a:gd name="connsiteY24-2790" fmla="*/ 4030951 h 4492350"/>
              <a:gd name="connsiteX25-2791" fmla="*/ 2232838 w 3694535"/>
              <a:gd name="connsiteY25-2792" fmla="*/ 4476307 h 4492350"/>
              <a:gd name="connsiteX26-2793" fmla="*/ 2218194 w 3694535"/>
              <a:gd name="connsiteY26-2794" fmla="*/ 4491415 h 4492350"/>
              <a:gd name="connsiteX27-2795" fmla="*/ 1743740 w 3694535"/>
              <a:gd name="connsiteY27-2796" fmla="*/ 4492350 h 4492350"/>
              <a:gd name="connsiteX0-2797" fmla="*/ 1743740 w 3694535"/>
              <a:gd name="connsiteY0-2798" fmla="*/ 4492350 h 4492350"/>
              <a:gd name="connsiteX1-2799" fmla="*/ 1796903 w 3694535"/>
              <a:gd name="connsiteY1-2800" fmla="*/ 3785190 h 4492350"/>
              <a:gd name="connsiteX2-2801" fmla="*/ 1307805 w 3694535"/>
              <a:gd name="connsiteY2-2802" fmla="*/ 3381153 h 4492350"/>
              <a:gd name="connsiteX3-2803" fmla="*/ 31898 w 3694535"/>
              <a:gd name="connsiteY3-2804" fmla="*/ 2945218 h 4492350"/>
              <a:gd name="connsiteX4-2805" fmla="*/ 1127052 w 3694535"/>
              <a:gd name="connsiteY4-2806" fmla="*/ 3242930 h 4492350"/>
              <a:gd name="connsiteX5-2807" fmla="*/ 393405 w 3694535"/>
              <a:gd name="connsiteY5-2808" fmla="*/ 2456121 h 4492350"/>
              <a:gd name="connsiteX6-2809" fmla="*/ 1775638 w 3694535"/>
              <a:gd name="connsiteY6-2810" fmla="*/ 3519376 h 4492350"/>
              <a:gd name="connsiteX7-2811" fmla="*/ 1679945 w 3694535"/>
              <a:gd name="connsiteY7-2812" fmla="*/ 2392325 h 4492350"/>
              <a:gd name="connsiteX8-2813" fmla="*/ 0 w 3694535"/>
              <a:gd name="connsiteY8-2814" fmla="*/ 754911 h 4492350"/>
              <a:gd name="connsiteX9-2815" fmla="*/ 988828 w 3694535"/>
              <a:gd name="connsiteY9-2816" fmla="*/ 1924493 h 4492350"/>
              <a:gd name="connsiteX10-2817" fmla="*/ 1137684 w 3694535"/>
              <a:gd name="connsiteY10-2818" fmla="*/ 861237 h 4492350"/>
              <a:gd name="connsiteX11-2819" fmla="*/ 1222745 w 3694535"/>
              <a:gd name="connsiteY11-2820" fmla="*/ 2062716 h 4492350"/>
              <a:gd name="connsiteX12-2821" fmla="*/ 1690577 w 3694535"/>
              <a:gd name="connsiteY12-2822" fmla="*/ 2190307 h 4492350"/>
              <a:gd name="connsiteX13-2823" fmla="*/ 1956391 w 3694535"/>
              <a:gd name="connsiteY13-2824" fmla="*/ 0 h 4492350"/>
              <a:gd name="connsiteX14-2825" fmla="*/ 2027834 w 3694535"/>
              <a:gd name="connsiteY14-2826" fmla="*/ 986216 h 4492350"/>
              <a:gd name="connsiteX15-2827" fmla="*/ 1881963 w 3694535"/>
              <a:gd name="connsiteY15-2828" fmla="*/ 2232837 h 4492350"/>
              <a:gd name="connsiteX16-2829" fmla="*/ 2057494 w 3694535"/>
              <a:gd name="connsiteY16-2830" fmla="*/ 3046321 h 4492350"/>
              <a:gd name="connsiteX17-2831" fmla="*/ 2647507 w 3694535"/>
              <a:gd name="connsiteY17-2832" fmla="*/ 2519916 h 4492350"/>
              <a:gd name="connsiteX18-2833" fmla="*/ 2913694 w 3694535"/>
              <a:gd name="connsiteY18-2834" fmla="*/ 1291762 h 4492350"/>
              <a:gd name="connsiteX19-2835" fmla="*/ 2806809 w 3694535"/>
              <a:gd name="connsiteY19-2836" fmla="*/ 2383091 h 4492350"/>
              <a:gd name="connsiteX20-2837" fmla="*/ 3694535 w 3694535"/>
              <a:gd name="connsiteY20-2838" fmla="*/ 1124252 h 4492350"/>
              <a:gd name="connsiteX21-2839" fmla="*/ 2222205 w 3694535"/>
              <a:gd name="connsiteY21-2840" fmla="*/ 3370521 h 4492350"/>
              <a:gd name="connsiteX22-2841" fmla="*/ 2169042 w 3694535"/>
              <a:gd name="connsiteY22-2842" fmla="*/ 3817088 h 4492350"/>
              <a:gd name="connsiteX23-2843" fmla="*/ 3317358 w 3694535"/>
              <a:gd name="connsiteY23-2844" fmla="*/ 3094074 h 4492350"/>
              <a:gd name="connsiteX24-2845" fmla="*/ 2194317 w 3694535"/>
              <a:gd name="connsiteY24-2846" fmla="*/ 4030951 h 4492350"/>
              <a:gd name="connsiteX25-2847" fmla="*/ 2232838 w 3694535"/>
              <a:gd name="connsiteY25-2848" fmla="*/ 4476307 h 4492350"/>
              <a:gd name="connsiteX26-2849" fmla="*/ 2218194 w 3694535"/>
              <a:gd name="connsiteY26-2850" fmla="*/ 4491415 h 4492350"/>
              <a:gd name="connsiteX27-2851" fmla="*/ 1743740 w 3694535"/>
              <a:gd name="connsiteY27-2852" fmla="*/ 4492350 h 4492350"/>
              <a:gd name="connsiteX0-2853" fmla="*/ 1743740 w 3694535"/>
              <a:gd name="connsiteY0-2854" fmla="*/ 4492350 h 4492350"/>
              <a:gd name="connsiteX1-2855" fmla="*/ 1796903 w 3694535"/>
              <a:gd name="connsiteY1-2856" fmla="*/ 3785190 h 4492350"/>
              <a:gd name="connsiteX2-2857" fmla="*/ 1307805 w 3694535"/>
              <a:gd name="connsiteY2-2858" fmla="*/ 3381153 h 4492350"/>
              <a:gd name="connsiteX3-2859" fmla="*/ 31898 w 3694535"/>
              <a:gd name="connsiteY3-2860" fmla="*/ 2945218 h 4492350"/>
              <a:gd name="connsiteX4-2861" fmla="*/ 1127052 w 3694535"/>
              <a:gd name="connsiteY4-2862" fmla="*/ 3242930 h 4492350"/>
              <a:gd name="connsiteX5-2863" fmla="*/ 393405 w 3694535"/>
              <a:gd name="connsiteY5-2864" fmla="*/ 2456121 h 4492350"/>
              <a:gd name="connsiteX6-2865" fmla="*/ 1775638 w 3694535"/>
              <a:gd name="connsiteY6-2866" fmla="*/ 3519376 h 4492350"/>
              <a:gd name="connsiteX7-2867" fmla="*/ 1679945 w 3694535"/>
              <a:gd name="connsiteY7-2868" fmla="*/ 2392325 h 4492350"/>
              <a:gd name="connsiteX8-2869" fmla="*/ 0 w 3694535"/>
              <a:gd name="connsiteY8-2870" fmla="*/ 754911 h 4492350"/>
              <a:gd name="connsiteX9-2871" fmla="*/ 988828 w 3694535"/>
              <a:gd name="connsiteY9-2872" fmla="*/ 1924493 h 4492350"/>
              <a:gd name="connsiteX10-2873" fmla="*/ 1137684 w 3694535"/>
              <a:gd name="connsiteY10-2874" fmla="*/ 861237 h 4492350"/>
              <a:gd name="connsiteX11-2875" fmla="*/ 1222745 w 3694535"/>
              <a:gd name="connsiteY11-2876" fmla="*/ 2062716 h 4492350"/>
              <a:gd name="connsiteX12-2877" fmla="*/ 1690577 w 3694535"/>
              <a:gd name="connsiteY12-2878" fmla="*/ 2190307 h 4492350"/>
              <a:gd name="connsiteX13-2879" fmla="*/ 1956391 w 3694535"/>
              <a:gd name="connsiteY13-2880" fmla="*/ 0 h 4492350"/>
              <a:gd name="connsiteX14-2881" fmla="*/ 2027834 w 3694535"/>
              <a:gd name="connsiteY14-2882" fmla="*/ 986216 h 4492350"/>
              <a:gd name="connsiteX15-2883" fmla="*/ 1881963 w 3694535"/>
              <a:gd name="connsiteY15-2884" fmla="*/ 2232837 h 4492350"/>
              <a:gd name="connsiteX16-2885" fmla="*/ 2057494 w 3694535"/>
              <a:gd name="connsiteY16-2886" fmla="*/ 3046321 h 4492350"/>
              <a:gd name="connsiteX17-2887" fmla="*/ 2647507 w 3694535"/>
              <a:gd name="connsiteY17-2888" fmla="*/ 2519916 h 4492350"/>
              <a:gd name="connsiteX18-2889" fmla="*/ 2913694 w 3694535"/>
              <a:gd name="connsiteY18-2890" fmla="*/ 1291762 h 4492350"/>
              <a:gd name="connsiteX19-2891" fmla="*/ 2806809 w 3694535"/>
              <a:gd name="connsiteY19-2892" fmla="*/ 2383091 h 4492350"/>
              <a:gd name="connsiteX20-2893" fmla="*/ 3694535 w 3694535"/>
              <a:gd name="connsiteY20-2894" fmla="*/ 1124252 h 4492350"/>
              <a:gd name="connsiteX21-2895" fmla="*/ 2222205 w 3694535"/>
              <a:gd name="connsiteY21-2896" fmla="*/ 3370521 h 4492350"/>
              <a:gd name="connsiteX22-2897" fmla="*/ 2169042 w 3694535"/>
              <a:gd name="connsiteY22-2898" fmla="*/ 3817088 h 4492350"/>
              <a:gd name="connsiteX23-2899" fmla="*/ 3317358 w 3694535"/>
              <a:gd name="connsiteY23-2900" fmla="*/ 3094074 h 4492350"/>
              <a:gd name="connsiteX24-2901" fmla="*/ 2194317 w 3694535"/>
              <a:gd name="connsiteY24-2902" fmla="*/ 4030951 h 4492350"/>
              <a:gd name="connsiteX25-2903" fmla="*/ 2232838 w 3694535"/>
              <a:gd name="connsiteY25-2904" fmla="*/ 4476307 h 4492350"/>
              <a:gd name="connsiteX26-2905" fmla="*/ 2218194 w 3694535"/>
              <a:gd name="connsiteY26-2906" fmla="*/ 4491415 h 4492350"/>
              <a:gd name="connsiteX27-2907" fmla="*/ 1743740 w 3694535"/>
              <a:gd name="connsiteY27-2908" fmla="*/ 4492350 h 4492350"/>
              <a:gd name="connsiteX0-2909" fmla="*/ 1743740 w 3694535"/>
              <a:gd name="connsiteY0-2910" fmla="*/ 4523651 h 4523651"/>
              <a:gd name="connsiteX1-2911" fmla="*/ 1796903 w 3694535"/>
              <a:gd name="connsiteY1-2912" fmla="*/ 3816491 h 4523651"/>
              <a:gd name="connsiteX2-2913" fmla="*/ 1307805 w 3694535"/>
              <a:gd name="connsiteY2-2914" fmla="*/ 3412454 h 4523651"/>
              <a:gd name="connsiteX3-2915" fmla="*/ 31898 w 3694535"/>
              <a:gd name="connsiteY3-2916" fmla="*/ 2976519 h 4523651"/>
              <a:gd name="connsiteX4-2917" fmla="*/ 1127052 w 3694535"/>
              <a:gd name="connsiteY4-2918" fmla="*/ 3274231 h 4523651"/>
              <a:gd name="connsiteX5-2919" fmla="*/ 393405 w 3694535"/>
              <a:gd name="connsiteY5-2920" fmla="*/ 2487422 h 4523651"/>
              <a:gd name="connsiteX6-2921" fmla="*/ 1775638 w 3694535"/>
              <a:gd name="connsiteY6-2922" fmla="*/ 3550677 h 4523651"/>
              <a:gd name="connsiteX7-2923" fmla="*/ 1679945 w 3694535"/>
              <a:gd name="connsiteY7-2924" fmla="*/ 2423626 h 4523651"/>
              <a:gd name="connsiteX8-2925" fmla="*/ 0 w 3694535"/>
              <a:gd name="connsiteY8-2926" fmla="*/ 786212 h 4523651"/>
              <a:gd name="connsiteX9-2927" fmla="*/ 988828 w 3694535"/>
              <a:gd name="connsiteY9-2928" fmla="*/ 1955794 h 4523651"/>
              <a:gd name="connsiteX10-2929" fmla="*/ 1137684 w 3694535"/>
              <a:gd name="connsiteY10-2930" fmla="*/ 892538 h 4523651"/>
              <a:gd name="connsiteX11-2931" fmla="*/ 1222745 w 3694535"/>
              <a:gd name="connsiteY11-2932" fmla="*/ 2094017 h 4523651"/>
              <a:gd name="connsiteX12-2933" fmla="*/ 1690577 w 3694535"/>
              <a:gd name="connsiteY12-2934" fmla="*/ 2221608 h 4523651"/>
              <a:gd name="connsiteX13-2935" fmla="*/ 1956391 w 3694535"/>
              <a:gd name="connsiteY13-2936" fmla="*/ 31301 h 4523651"/>
              <a:gd name="connsiteX14-2937" fmla="*/ 2027834 w 3694535"/>
              <a:gd name="connsiteY14-2938" fmla="*/ 1017517 h 4523651"/>
              <a:gd name="connsiteX15-2939" fmla="*/ 1881963 w 3694535"/>
              <a:gd name="connsiteY15-2940" fmla="*/ 2264138 h 4523651"/>
              <a:gd name="connsiteX16-2941" fmla="*/ 2057494 w 3694535"/>
              <a:gd name="connsiteY16-2942" fmla="*/ 3077622 h 4523651"/>
              <a:gd name="connsiteX17-2943" fmla="*/ 2647507 w 3694535"/>
              <a:gd name="connsiteY17-2944" fmla="*/ 2551217 h 4523651"/>
              <a:gd name="connsiteX18-2945" fmla="*/ 2913694 w 3694535"/>
              <a:gd name="connsiteY18-2946" fmla="*/ 1323063 h 4523651"/>
              <a:gd name="connsiteX19-2947" fmla="*/ 2806809 w 3694535"/>
              <a:gd name="connsiteY19-2948" fmla="*/ 2414392 h 4523651"/>
              <a:gd name="connsiteX20-2949" fmla="*/ 3694535 w 3694535"/>
              <a:gd name="connsiteY20-2950" fmla="*/ 1155553 h 4523651"/>
              <a:gd name="connsiteX21-2951" fmla="*/ 2222205 w 3694535"/>
              <a:gd name="connsiteY21-2952" fmla="*/ 3401822 h 4523651"/>
              <a:gd name="connsiteX22-2953" fmla="*/ 2169042 w 3694535"/>
              <a:gd name="connsiteY22-2954" fmla="*/ 3848389 h 4523651"/>
              <a:gd name="connsiteX23-2955" fmla="*/ 3317358 w 3694535"/>
              <a:gd name="connsiteY23-2956" fmla="*/ 3125375 h 4523651"/>
              <a:gd name="connsiteX24-2957" fmla="*/ 2194317 w 3694535"/>
              <a:gd name="connsiteY24-2958" fmla="*/ 4062252 h 4523651"/>
              <a:gd name="connsiteX25-2959" fmla="*/ 2232838 w 3694535"/>
              <a:gd name="connsiteY25-2960" fmla="*/ 4507608 h 4523651"/>
              <a:gd name="connsiteX26-2961" fmla="*/ 2218194 w 3694535"/>
              <a:gd name="connsiteY26-2962" fmla="*/ 4522716 h 4523651"/>
              <a:gd name="connsiteX27-2963" fmla="*/ 1743740 w 3694535"/>
              <a:gd name="connsiteY27-2964" fmla="*/ 4523651 h 4523651"/>
              <a:gd name="connsiteX0-2965" fmla="*/ 1743740 w 3694535"/>
              <a:gd name="connsiteY0-2966" fmla="*/ 4523651 h 4523651"/>
              <a:gd name="connsiteX1-2967" fmla="*/ 1796903 w 3694535"/>
              <a:gd name="connsiteY1-2968" fmla="*/ 3816491 h 4523651"/>
              <a:gd name="connsiteX2-2969" fmla="*/ 1307805 w 3694535"/>
              <a:gd name="connsiteY2-2970" fmla="*/ 3412454 h 4523651"/>
              <a:gd name="connsiteX3-2971" fmla="*/ 31898 w 3694535"/>
              <a:gd name="connsiteY3-2972" fmla="*/ 2976519 h 4523651"/>
              <a:gd name="connsiteX4-2973" fmla="*/ 1127052 w 3694535"/>
              <a:gd name="connsiteY4-2974" fmla="*/ 3274231 h 4523651"/>
              <a:gd name="connsiteX5-2975" fmla="*/ 393405 w 3694535"/>
              <a:gd name="connsiteY5-2976" fmla="*/ 2487422 h 4523651"/>
              <a:gd name="connsiteX6-2977" fmla="*/ 1775638 w 3694535"/>
              <a:gd name="connsiteY6-2978" fmla="*/ 3550677 h 4523651"/>
              <a:gd name="connsiteX7-2979" fmla="*/ 1679945 w 3694535"/>
              <a:gd name="connsiteY7-2980" fmla="*/ 2423626 h 4523651"/>
              <a:gd name="connsiteX8-2981" fmla="*/ 0 w 3694535"/>
              <a:gd name="connsiteY8-2982" fmla="*/ 786212 h 4523651"/>
              <a:gd name="connsiteX9-2983" fmla="*/ 988828 w 3694535"/>
              <a:gd name="connsiteY9-2984" fmla="*/ 1955794 h 4523651"/>
              <a:gd name="connsiteX10-2985" fmla="*/ 1137684 w 3694535"/>
              <a:gd name="connsiteY10-2986" fmla="*/ 892538 h 4523651"/>
              <a:gd name="connsiteX11-2987" fmla="*/ 1222745 w 3694535"/>
              <a:gd name="connsiteY11-2988" fmla="*/ 2094017 h 4523651"/>
              <a:gd name="connsiteX12-2989" fmla="*/ 1690577 w 3694535"/>
              <a:gd name="connsiteY12-2990" fmla="*/ 2221608 h 4523651"/>
              <a:gd name="connsiteX13-2991" fmla="*/ 1956391 w 3694535"/>
              <a:gd name="connsiteY13-2992" fmla="*/ 31301 h 4523651"/>
              <a:gd name="connsiteX14-2993" fmla="*/ 2027834 w 3694535"/>
              <a:gd name="connsiteY14-2994" fmla="*/ 1017517 h 4523651"/>
              <a:gd name="connsiteX15-2995" fmla="*/ 1881963 w 3694535"/>
              <a:gd name="connsiteY15-2996" fmla="*/ 2264138 h 4523651"/>
              <a:gd name="connsiteX16-2997" fmla="*/ 2057494 w 3694535"/>
              <a:gd name="connsiteY16-2998" fmla="*/ 3077622 h 4523651"/>
              <a:gd name="connsiteX17-2999" fmla="*/ 2647507 w 3694535"/>
              <a:gd name="connsiteY17-3000" fmla="*/ 2551217 h 4523651"/>
              <a:gd name="connsiteX18-3001" fmla="*/ 2913694 w 3694535"/>
              <a:gd name="connsiteY18-3002" fmla="*/ 1323063 h 4523651"/>
              <a:gd name="connsiteX19-3003" fmla="*/ 2806809 w 3694535"/>
              <a:gd name="connsiteY19-3004" fmla="*/ 2414392 h 4523651"/>
              <a:gd name="connsiteX20-3005" fmla="*/ 3694535 w 3694535"/>
              <a:gd name="connsiteY20-3006" fmla="*/ 1155553 h 4523651"/>
              <a:gd name="connsiteX21-3007" fmla="*/ 2222205 w 3694535"/>
              <a:gd name="connsiteY21-3008" fmla="*/ 3401822 h 4523651"/>
              <a:gd name="connsiteX22-3009" fmla="*/ 2169042 w 3694535"/>
              <a:gd name="connsiteY22-3010" fmla="*/ 3848389 h 4523651"/>
              <a:gd name="connsiteX23-3011" fmla="*/ 3317358 w 3694535"/>
              <a:gd name="connsiteY23-3012" fmla="*/ 3125375 h 4523651"/>
              <a:gd name="connsiteX24-3013" fmla="*/ 2194317 w 3694535"/>
              <a:gd name="connsiteY24-3014" fmla="*/ 4062252 h 4523651"/>
              <a:gd name="connsiteX25-3015" fmla="*/ 2232838 w 3694535"/>
              <a:gd name="connsiteY25-3016" fmla="*/ 4507608 h 4523651"/>
              <a:gd name="connsiteX26-3017" fmla="*/ 2218194 w 3694535"/>
              <a:gd name="connsiteY26-3018" fmla="*/ 4522716 h 4523651"/>
              <a:gd name="connsiteX27-3019" fmla="*/ 1743740 w 3694535"/>
              <a:gd name="connsiteY27-3020" fmla="*/ 4523651 h 4523651"/>
              <a:gd name="connsiteX0-3021" fmla="*/ 1743740 w 3694535"/>
              <a:gd name="connsiteY0-3022" fmla="*/ 4523651 h 4523651"/>
              <a:gd name="connsiteX1-3023" fmla="*/ 1796903 w 3694535"/>
              <a:gd name="connsiteY1-3024" fmla="*/ 3816491 h 4523651"/>
              <a:gd name="connsiteX2-3025" fmla="*/ 1307805 w 3694535"/>
              <a:gd name="connsiteY2-3026" fmla="*/ 3412454 h 4523651"/>
              <a:gd name="connsiteX3-3027" fmla="*/ 31898 w 3694535"/>
              <a:gd name="connsiteY3-3028" fmla="*/ 2976519 h 4523651"/>
              <a:gd name="connsiteX4-3029" fmla="*/ 1127052 w 3694535"/>
              <a:gd name="connsiteY4-3030" fmla="*/ 3274231 h 4523651"/>
              <a:gd name="connsiteX5-3031" fmla="*/ 393405 w 3694535"/>
              <a:gd name="connsiteY5-3032" fmla="*/ 2487422 h 4523651"/>
              <a:gd name="connsiteX6-3033" fmla="*/ 1775638 w 3694535"/>
              <a:gd name="connsiteY6-3034" fmla="*/ 3550677 h 4523651"/>
              <a:gd name="connsiteX7-3035" fmla="*/ 1679945 w 3694535"/>
              <a:gd name="connsiteY7-3036" fmla="*/ 2423626 h 4523651"/>
              <a:gd name="connsiteX8-3037" fmla="*/ 0 w 3694535"/>
              <a:gd name="connsiteY8-3038" fmla="*/ 786212 h 4523651"/>
              <a:gd name="connsiteX9-3039" fmla="*/ 988828 w 3694535"/>
              <a:gd name="connsiteY9-3040" fmla="*/ 1955794 h 4523651"/>
              <a:gd name="connsiteX10-3041" fmla="*/ 1137684 w 3694535"/>
              <a:gd name="connsiteY10-3042" fmla="*/ 892538 h 4523651"/>
              <a:gd name="connsiteX11-3043" fmla="*/ 1222745 w 3694535"/>
              <a:gd name="connsiteY11-3044" fmla="*/ 2094017 h 4523651"/>
              <a:gd name="connsiteX12-3045" fmla="*/ 1690577 w 3694535"/>
              <a:gd name="connsiteY12-3046" fmla="*/ 2221608 h 4523651"/>
              <a:gd name="connsiteX13-3047" fmla="*/ 1956391 w 3694535"/>
              <a:gd name="connsiteY13-3048" fmla="*/ 31301 h 4523651"/>
              <a:gd name="connsiteX14-3049" fmla="*/ 2027834 w 3694535"/>
              <a:gd name="connsiteY14-3050" fmla="*/ 1017517 h 4523651"/>
              <a:gd name="connsiteX15-3051" fmla="*/ 1881963 w 3694535"/>
              <a:gd name="connsiteY15-3052" fmla="*/ 2264138 h 4523651"/>
              <a:gd name="connsiteX16-3053" fmla="*/ 2057494 w 3694535"/>
              <a:gd name="connsiteY16-3054" fmla="*/ 3077622 h 4523651"/>
              <a:gd name="connsiteX17-3055" fmla="*/ 2647507 w 3694535"/>
              <a:gd name="connsiteY17-3056" fmla="*/ 2551217 h 4523651"/>
              <a:gd name="connsiteX18-3057" fmla="*/ 2913694 w 3694535"/>
              <a:gd name="connsiteY18-3058" fmla="*/ 1323063 h 4523651"/>
              <a:gd name="connsiteX19-3059" fmla="*/ 2806809 w 3694535"/>
              <a:gd name="connsiteY19-3060" fmla="*/ 2414392 h 4523651"/>
              <a:gd name="connsiteX20-3061" fmla="*/ 3694535 w 3694535"/>
              <a:gd name="connsiteY20-3062" fmla="*/ 1155553 h 4523651"/>
              <a:gd name="connsiteX21-3063" fmla="*/ 2222205 w 3694535"/>
              <a:gd name="connsiteY21-3064" fmla="*/ 3401822 h 4523651"/>
              <a:gd name="connsiteX22-3065" fmla="*/ 2169042 w 3694535"/>
              <a:gd name="connsiteY22-3066" fmla="*/ 3848389 h 4523651"/>
              <a:gd name="connsiteX23-3067" fmla="*/ 3317358 w 3694535"/>
              <a:gd name="connsiteY23-3068" fmla="*/ 3125375 h 4523651"/>
              <a:gd name="connsiteX24-3069" fmla="*/ 2194317 w 3694535"/>
              <a:gd name="connsiteY24-3070" fmla="*/ 4062252 h 4523651"/>
              <a:gd name="connsiteX25-3071" fmla="*/ 2232838 w 3694535"/>
              <a:gd name="connsiteY25-3072" fmla="*/ 4507608 h 4523651"/>
              <a:gd name="connsiteX26-3073" fmla="*/ 2218194 w 3694535"/>
              <a:gd name="connsiteY26-3074" fmla="*/ 4522716 h 4523651"/>
              <a:gd name="connsiteX27-3075" fmla="*/ 1743740 w 3694535"/>
              <a:gd name="connsiteY27-3076" fmla="*/ 4523651 h 4523651"/>
              <a:gd name="connsiteX0-3077" fmla="*/ 1743740 w 3694535"/>
              <a:gd name="connsiteY0-3078" fmla="*/ 4523651 h 4523651"/>
              <a:gd name="connsiteX1-3079" fmla="*/ 1796903 w 3694535"/>
              <a:gd name="connsiteY1-3080" fmla="*/ 3816491 h 4523651"/>
              <a:gd name="connsiteX2-3081" fmla="*/ 1307805 w 3694535"/>
              <a:gd name="connsiteY2-3082" fmla="*/ 3412454 h 4523651"/>
              <a:gd name="connsiteX3-3083" fmla="*/ 31898 w 3694535"/>
              <a:gd name="connsiteY3-3084" fmla="*/ 2976519 h 4523651"/>
              <a:gd name="connsiteX4-3085" fmla="*/ 1127052 w 3694535"/>
              <a:gd name="connsiteY4-3086" fmla="*/ 3274231 h 4523651"/>
              <a:gd name="connsiteX5-3087" fmla="*/ 393405 w 3694535"/>
              <a:gd name="connsiteY5-3088" fmla="*/ 2487422 h 4523651"/>
              <a:gd name="connsiteX6-3089" fmla="*/ 1775638 w 3694535"/>
              <a:gd name="connsiteY6-3090" fmla="*/ 3550677 h 4523651"/>
              <a:gd name="connsiteX7-3091" fmla="*/ 1679945 w 3694535"/>
              <a:gd name="connsiteY7-3092" fmla="*/ 2423626 h 4523651"/>
              <a:gd name="connsiteX8-3093" fmla="*/ 0 w 3694535"/>
              <a:gd name="connsiteY8-3094" fmla="*/ 786212 h 4523651"/>
              <a:gd name="connsiteX9-3095" fmla="*/ 988828 w 3694535"/>
              <a:gd name="connsiteY9-3096" fmla="*/ 1955794 h 4523651"/>
              <a:gd name="connsiteX10-3097" fmla="*/ 1137684 w 3694535"/>
              <a:gd name="connsiteY10-3098" fmla="*/ 892538 h 4523651"/>
              <a:gd name="connsiteX11-3099" fmla="*/ 1222745 w 3694535"/>
              <a:gd name="connsiteY11-3100" fmla="*/ 2094017 h 4523651"/>
              <a:gd name="connsiteX12-3101" fmla="*/ 1690577 w 3694535"/>
              <a:gd name="connsiteY12-3102" fmla="*/ 2221608 h 4523651"/>
              <a:gd name="connsiteX13-3103" fmla="*/ 1956391 w 3694535"/>
              <a:gd name="connsiteY13-3104" fmla="*/ 31301 h 4523651"/>
              <a:gd name="connsiteX14-3105" fmla="*/ 2027834 w 3694535"/>
              <a:gd name="connsiteY14-3106" fmla="*/ 1017517 h 4523651"/>
              <a:gd name="connsiteX15-3107" fmla="*/ 1881963 w 3694535"/>
              <a:gd name="connsiteY15-3108" fmla="*/ 2264138 h 4523651"/>
              <a:gd name="connsiteX16-3109" fmla="*/ 2057494 w 3694535"/>
              <a:gd name="connsiteY16-3110" fmla="*/ 3077622 h 4523651"/>
              <a:gd name="connsiteX17-3111" fmla="*/ 2647507 w 3694535"/>
              <a:gd name="connsiteY17-3112" fmla="*/ 2551217 h 4523651"/>
              <a:gd name="connsiteX18-3113" fmla="*/ 2913694 w 3694535"/>
              <a:gd name="connsiteY18-3114" fmla="*/ 1323063 h 4523651"/>
              <a:gd name="connsiteX19-3115" fmla="*/ 2806809 w 3694535"/>
              <a:gd name="connsiteY19-3116" fmla="*/ 2414392 h 4523651"/>
              <a:gd name="connsiteX20-3117" fmla="*/ 3694535 w 3694535"/>
              <a:gd name="connsiteY20-3118" fmla="*/ 1155553 h 4523651"/>
              <a:gd name="connsiteX21-3119" fmla="*/ 2222205 w 3694535"/>
              <a:gd name="connsiteY21-3120" fmla="*/ 3401822 h 4523651"/>
              <a:gd name="connsiteX22-3121" fmla="*/ 2169042 w 3694535"/>
              <a:gd name="connsiteY22-3122" fmla="*/ 3848389 h 4523651"/>
              <a:gd name="connsiteX23-3123" fmla="*/ 3317358 w 3694535"/>
              <a:gd name="connsiteY23-3124" fmla="*/ 3125375 h 4523651"/>
              <a:gd name="connsiteX24-3125" fmla="*/ 2194317 w 3694535"/>
              <a:gd name="connsiteY24-3126" fmla="*/ 4062252 h 4523651"/>
              <a:gd name="connsiteX25-3127" fmla="*/ 2232838 w 3694535"/>
              <a:gd name="connsiteY25-3128" fmla="*/ 4507608 h 4523651"/>
              <a:gd name="connsiteX26-3129" fmla="*/ 2218194 w 3694535"/>
              <a:gd name="connsiteY26-3130" fmla="*/ 4522716 h 4523651"/>
              <a:gd name="connsiteX27-3131" fmla="*/ 1743740 w 3694535"/>
              <a:gd name="connsiteY27-3132" fmla="*/ 4523651 h 4523651"/>
              <a:gd name="connsiteX0-3133" fmla="*/ 1743740 w 3694535"/>
              <a:gd name="connsiteY0-3134" fmla="*/ 4523651 h 4523651"/>
              <a:gd name="connsiteX1-3135" fmla="*/ 1796903 w 3694535"/>
              <a:gd name="connsiteY1-3136" fmla="*/ 3816491 h 4523651"/>
              <a:gd name="connsiteX2-3137" fmla="*/ 1307805 w 3694535"/>
              <a:gd name="connsiteY2-3138" fmla="*/ 3412454 h 4523651"/>
              <a:gd name="connsiteX3-3139" fmla="*/ 31898 w 3694535"/>
              <a:gd name="connsiteY3-3140" fmla="*/ 2976519 h 4523651"/>
              <a:gd name="connsiteX4-3141" fmla="*/ 1127052 w 3694535"/>
              <a:gd name="connsiteY4-3142" fmla="*/ 3274231 h 4523651"/>
              <a:gd name="connsiteX5-3143" fmla="*/ 393405 w 3694535"/>
              <a:gd name="connsiteY5-3144" fmla="*/ 2487422 h 4523651"/>
              <a:gd name="connsiteX6-3145" fmla="*/ 1775638 w 3694535"/>
              <a:gd name="connsiteY6-3146" fmla="*/ 3550677 h 4523651"/>
              <a:gd name="connsiteX7-3147" fmla="*/ 1679945 w 3694535"/>
              <a:gd name="connsiteY7-3148" fmla="*/ 2423626 h 4523651"/>
              <a:gd name="connsiteX8-3149" fmla="*/ 0 w 3694535"/>
              <a:gd name="connsiteY8-3150" fmla="*/ 786212 h 4523651"/>
              <a:gd name="connsiteX9-3151" fmla="*/ 988828 w 3694535"/>
              <a:gd name="connsiteY9-3152" fmla="*/ 1955794 h 4523651"/>
              <a:gd name="connsiteX10-3153" fmla="*/ 1137684 w 3694535"/>
              <a:gd name="connsiteY10-3154" fmla="*/ 892538 h 4523651"/>
              <a:gd name="connsiteX11-3155" fmla="*/ 1222745 w 3694535"/>
              <a:gd name="connsiteY11-3156" fmla="*/ 2094017 h 4523651"/>
              <a:gd name="connsiteX12-3157" fmla="*/ 1690577 w 3694535"/>
              <a:gd name="connsiteY12-3158" fmla="*/ 2221608 h 4523651"/>
              <a:gd name="connsiteX13-3159" fmla="*/ 1956391 w 3694535"/>
              <a:gd name="connsiteY13-3160" fmla="*/ 31301 h 4523651"/>
              <a:gd name="connsiteX14-3161" fmla="*/ 2027834 w 3694535"/>
              <a:gd name="connsiteY14-3162" fmla="*/ 1017517 h 4523651"/>
              <a:gd name="connsiteX15-3163" fmla="*/ 1881963 w 3694535"/>
              <a:gd name="connsiteY15-3164" fmla="*/ 2264138 h 4523651"/>
              <a:gd name="connsiteX16-3165" fmla="*/ 2057494 w 3694535"/>
              <a:gd name="connsiteY16-3166" fmla="*/ 3077622 h 4523651"/>
              <a:gd name="connsiteX17-3167" fmla="*/ 2647507 w 3694535"/>
              <a:gd name="connsiteY17-3168" fmla="*/ 2551217 h 4523651"/>
              <a:gd name="connsiteX18-3169" fmla="*/ 2913694 w 3694535"/>
              <a:gd name="connsiteY18-3170" fmla="*/ 1323063 h 4523651"/>
              <a:gd name="connsiteX19-3171" fmla="*/ 2806809 w 3694535"/>
              <a:gd name="connsiteY19-3172" fmla="*/ 2414392 h 4523651"/>
              <a:gd name="connsiteX20-3173" fmla="*/ 3694535 w 3694535"/>
              <a:gd name="connsiteY20-3174" fmla="*/ 1155553 h 4523651"/>
              <a:gd name="connsiteX21-3175" fmla="*/ 2222205 w 3694535"/>
              <a:gd name="connsiteY21-3176" fmla="*/ 3401822 h 4523651"/>
              <a:gd name="connsiteX22-3177" fmla="*/ 2169042 w 3694535"/>
              <a:gd name="connsiteY22-3178" fmla="*/ 3848389 h 4523651"/>
              <a:gd name="connsiteX23-3179" fmla="*/ 3317358 w 3694535"/>
              <a:gd name="connsiteY23-3180" fmla="*/ 3125375 h 4523651"/>
              <a:gd name="connsiteX24-3181" fmla="*/ 2194317 w 3694535"/>
              <a:gd name="connsiteY24-3182" fmla="*/ 4062252 h 4523651"/>
              <a:gd name="connsiteX25-3183" fmla="*/ 2232838 w 3694535"/>
              <a:gd name="connsiteY25-3184" fmla="*/ 4507608 h 4523651"/>
              <a:gd name="connsiteX26-3185" fmla="*/ 2218194 w 3694535"/>
              <a:gd name="connsiteY26-3186" fmla="*/ 4522716 h 4523651"/>
              <a:gd name="connsiteX27-3187" fmla="*/ 1743740 w 3694535"/>
              <a:gd name="connsiteY27-3188" fmla="*/ 4523651 h 4523651"/>
              <a:gd name="connsiteX0-3189" fmla="*/ 1743740 w 3694535"/>
              <a:gd name="connsiteY0-3190" fmla="*/ 4523651 h 4523651"/>
              <a:gd name="connsiteX1-3191" fmla="*/ 1796903 w 3694535"/>
              <a:gd name="connsiteY1-3192" fmla="*/ 3816491 h 4523651"/>
              <a:gd name="connsiteX2-3193" fmla="*/ 1307805 w 3694535"/>
              <a:gd name="connsiteY2-3194" fmla="*/ 3412454 h 4523651"/>
              <a:gd name="connsiteX3-3195" fmla="*/ 31898 w 3694535"/>
              <a:gd name="connsiteY3-3196" fmla="*/ 2976519 h 4523651"/>
              <a:gd name="connsiteX4-3197" fmla="*/ 1127052 w 3694535"/>
              <a:gd name="connsiteY4-3198" fmla="*/ 3274231 h 4523651"/>
              <a:gd name="connsiteX5-3199" fmla="*/ 393405 w 3694535"/>
              <a:gd name="connsiteY5-3200" fmla="*/ 2487422 h 4523651"/>
              <a:gd name="connsiteX6-3201" fmla="*/ 1775638 w 3694535"/>
              <a:gd name="connsiteY6-3202" fmla="*/ 3550677 h 4523651"/>
              <a:gd name="connsiteX7-3203" fmla="*/ 1679945 w 3694535"/>
              <a:gd name="connsiteY7-3204" fmla="*/ 2423626 h 4523651"/>
              <a:gd name="connsiteX8-3205" fmla="*/ 0 w 3694535"/>
              <a:gd name="connsiteY8-3206" fmla="*/ 786212 h 4523651"/>
              <a:gd name="connsiteX9-3207" fmla="*/ 988828 w 3694535"/>
              <a:gd name="connsiteY9-3208" fmla="*/ 1955794 h 4523651"/>
              <a:gd name="connsiteX10-3209" fmla="*/ 1137684 w 3694535"/>
              <a:gd name="connsiteY10-3210" fmla="*/ 892538 h 4523651"/>
              <a:gd name="connsiteX11-3211" fmla="*/ 1222745 w 3694535"/>
              <a:gd name="connsiteY11-3212" fmla="*/ 2094017 h 4523651"/>
              <a:gd name="connsiteX12-3213" fmla="*/ 1690577 w 3694535"/>
              <a:gd name="connsiteY12-3214" fmla="*/ 2221608 h 4523651"/>
              <a:gd name="connsiteX13-3215" fmla="*/ 1956391 w 3694535"/>
              <a:gd name="connsiteY13-3216" fmla="*/ 31301 h 4523651"/>
              <a:gd name="connsiteX14-3217" fmla="*/ 2027834 w 3694535"/>
              <a:gd name="connsiteY14-3218" fmla="*/ 1017517 h 4523651"/>
              <a:gd name="connsiteX15-3219" fmla="*/ 1881963 w 3694535"/>
              <a:gd name="connsiteY15-3220" fmla="*/ 2264138 h 4523651"/>
              <a:gd name="connsiteX16-3221" fmla="*/ 2057494 w 3694535"/>
              <a:gd name="connsiteY16-3222" fmla="*/ 3077622 h 4523651"/>
              <a:gd name="connsiteX17-3223" fmla="*/ 2647507 w 3694535"/>
              <a:gd name="connsiteY17-3224" fmla="*/ 2551217 h 4523651"/>
              <a:gd name="connsiteX18-3225" fmla="*/ 2913694 w 3694535"/>
              <a:gd name="connsiteY18-3226" fmla="*/ 1323063 h 4523651"/>
              <a:gd name="connsiteX19-3227" fmla="*/ 2806809 w 3694535"/>
              <a:gd name="connsiteY19-3228" fmla="*/ 2414392 h 4523651"/>
              <a:gd name="connsiteX20-3229" fmla="*/ 3694535 w 3694535"/>
              <a:gd name="connsiteY20-3230" fmla="*/ 1155553 h 4523651"/>
              <a:gd name="connsiteX21-3231" fmla="*/ 2222205 w 3694535"/>
              <a:gd name="connsiteY21-3232" fmla="*/ 3401822 h 4523651"/>
              <a:gd name="connsiteX22-3233" fmla="*/ 2169042 w 3694535"/>
              <a:gd name="connsiteY22-3234" fmla="*/ 3848389 h 4523651"/>
              <a:gd name="connsiteX23-3235" fmla="*/ 3317358 w 3694535"/>
              <a:gd name="connsiteY23-3236" fmla="*/ 3125375 h 4523651"/>
              <a:gd name="connsiteX24-3237" fmla="*/ 2194317 w 3694535"/>
              <a:gd name="connsiteY24-3238" fmla="*/ 4062252 h 4523651"/>
              <a:gd name="connsiteX25-3239" fmla="*/ 2232838 w 3694535"/>
              <a:gd name="connsiteY25-3240" fmla="*/ 4507608 h 4523651"/>
              <a:gd name="connsiteX26-3241" fmla="*/ 2218194 w 3694535"/>
              <a:gd name="connsiteY26-3242" fmla="*/ 4522716 h 4523651"/>
              <a:gd name="connsiteX27-3243" fmla="*/ 1743740 w 3694535"/>
              <a:gd name="connsiteY27-3244" fmla="*/ 4523651 h 4523651"/>
              <a:gd name="connsiteX0-3245" fmla="*/ 1743740 w 3694535"/>
              <a:gd name="connsiteY0-3246" fmla="*/ 4522819 h 4522819"/>
              <a:gd name="connsiteX1-3247" fmla="*/ 1796903 w 3694535"/>
              <a:gd name="connsiteY1-3248" fmla="*/ 3815659 h 4522819"/>
              <a:gd name="connsiteX2-3249" fmla="*/ 1307805 w 3694535"/>
              <a:gd name="connsiteY2-3250" fmla="*/ 3411622 h 4522819"/>
              <a:gd name="connsiteX3-3251" fmla="*/ 31898 w 3694535"/>
              <a:gd name="connsiteY3-3252" fmla="*/ 2975687 h 4522819"/>
              <a:gd name="connsiteX4-3253" fmla="*/ 1127052 w 3694535"/>
              <a:gd name="connsiteY4-3254" fmla="*/ 3273399 h 4522819"/>
              <a:gd name="connsiteX5-3255" fmla="*/ 393405 w 3694535"/>
              <a:gd name="connsiteY5-3256" fmla="*/ 2486590 h 4522819"/>
              <a:gd name="connsiteX6-3257" fmla="*/ 1775638 w 3694535"/>
              <a:gd name="connsiteY6-3258" fmla="*/ 3549845 h 4522819"/>
              <a:gd name="connsiteX7-3259" fmla="*/ 1679945 w 3694535"/>
              <a:gd name="connsiteY7-3260" fmla="*/ 2422794 h 4522819"/>
              <a:gd name="connsiteX8-3261" fmla="*/ 0 w 3694535"/>
              <a:gd name="connsiteY8-3262" fmla="*/ 785380 h 4522819"/>
              <a:gd name="connsiteX9-3263" fmla="*/ 988828 w 3694535"/>
              <a:gd name="connsiteY9-3264" fmla="*/ 1954962 h 4522819"/>
              <a:gd name="connsiteX10-3265" fmla="*/ 1137684 w 3694535"/>
              <a:gd name="connsiteY10-3266" fmla="*/ 891706 h 4522819"/>
              <a:gd name="connsiteX11-3267" fmla="*/ 1222745 w 3694535"/>
              <a:gd name="connsiteY11-3268" fmla="*/ 2093185 h 4522819"/>
              <a:gd name="connsiteX12-3269" fmla="*/ 1690577 w 3694535"/>
              <a:gd name="connsiteY12-3270" fmla="*/ 2220776 h 4522819"/>
              <a:gd name="connsiteX13-3271" fmla="*/ 1956391 w 3694535"/>
              <a:gd name="connsiteY13-3272" fmla="*/ 30469 h 4522819"/>
              <a:gd name="connsiteX14-3273" fmla="*/ 2027834 w 3694535"/>
              <a:gd name="connsiteY14-3274" fmla="*/ 1016685 h 4522819"/>
              <a:gd name="connsiteX15-3275" fmla="*/ 1881963 w 3694535"/>
              <a:gd name="connsiteY15-3276" fmla="*/ 2090854 h 4522819"/>
              <a:gd name="connsiteX16-3277" fmla="*/ 2057494 w 3694535"/>
              <a:gd name="connsiteY16-3278" fmla="*/ 3076790 h 4522819"/>
              <a:gd name="connsiteX17-3279" fmla="*/ 2647507 w 3694535"/>
              <a:gd name="connsiteY17-3280" fmla="*/ 2550385 h 4522819"/>
              <a:gd name="connsiteX18-3281" fmla="*/ 2913694 w 3694535"/>
              <a:gd name="connsiteY18-3282" fmla="*/ 1322231 h 4522819"/>
              <a:gd name="connsiteX19-3283" fmla="*/ 2806809 w 3694535"/>
              <a:gd name="connsiteY19-3284" fmla="*/ 2413560 h 4522819"/>
              <a:gd name="connsiteX20-3285" fmla="*/ 3694535 w 3694535"/>
              <a:gd name="connsiteY20-3286" fmla="*/ 1154721 h 4522819"/>
              <a:gd name="connsiteX21-3287" fmla="*/ 2222205 w 3694535"/>
              <a:gd name="connsiteY21-3288" fmla="*/ 3400990 h 4522819"/>
              <a:gd name="connsiteX22-3289" fmla="*/ 2169042 w 3694535"/>
              <a:gd name="connsiteY22-3290" fmla="*/ 3847557 h 4522819"/>
              <a:gd name="connsiteX23-3291" fmla="*/ 3317358 w 3694535"/>
              <a:gd name="connsiteY23-3292" fmla="*/ 3124543 h 4522819"/>
              <a:gd name="connsiteX24-3293" fmla="*/ 2194317 w 3694535"/>
              <a:gd name="connsiteY24-3294" fmla="*/ 4061420 h 4522819"/>
              <a:gd name="connsiteX25-3295" fmla="*/ 2232838 w 3694535"/>
              <a:gd name="connsiteY25-3296" fmla="*/ 4506776 h 4522819"/>
              <a:gd name="connsiteX26-3297" fmla="*/ 2218194 w 3694535"/>
              <a:gd name="connsiteY26-3298" fmla="*/ 4521884 h 4522819"/>
              <a:gd name="connsiteX27-3299" fmla="*/ 1743740 w 3694535"/>
              <a:gd name="connsiteY27-3300" fmla="*/ 4522819 h 4522819"/>
              <a:gd name="connsiteX0-3301" fmla="*/ 1743740 w 3694535"/>
              <a:gd name="connsiteY0-3302" fmla="*/ 4522819 h 4522819"/>
              <a:gd name="connsiteX1-3303" fmla="*/ 1796903 w 3694535"/>
              <a:gd name="connsiteY1-3304" fmla="*/ 3815659 h 4522819"/>
              <a:gd name="connsiteX2-3305" fmla="*/ 1307805 w 3694535"/>
              <a:gd name="connsiteY2-3306" fmla="*/ 3411622 h 4522819"/>
              <a:gd name="connsiteX3-3307" fmla="*/ 31898 w 3694535"/>
              <a:gd name="connsiteY3-3308" fmla="*/ 2975687 h 4522819"/>
              <a:gd name="connsiteX4-3309" fmla="*/ 1127052 w 3694535"/>
              <a:gd name="connsiteY4-3310" fmla="*/ 3273399 h 4522819"/>
              <a:gd name="connsiteX5-3311" fmla="*/ 393405 w 3694535"/>
              <a:gd name="connsiteY5-3312" fmla="*/ 2486590 h 4522819"/>
              <a:gd name="connsiteX6-3313" fmla="*/ 1775638 w 3694535"/>
              <a:gd name="connsiteY6-3314" fmla="*/ 3549845 h 4522819"/>
              <a:gd name="connsiteX7-3315" fmla="*/ 1679945 w 3694535"/>
              <a:gd name="connsiteY7-3316" fmla="*/ 2422794 h 4522819"/>
              <a:gd name="connsiteX8-3317" fmla="*/ 0 w 3694535"/>
              <a:gd name="connsiteY8-3318" fmla="*/ 785380 h 4522819"/>
              <a:gd name="connsiteX9-3319" fmla="*/ 988828 w 3694535"/>
              <a:gd name="connsiteY9-3320" fmla="*/ 1954962 h 4522819"/>
              <a:gd name="connsiteX10-3321" fmla="*/ 1137684 w 3694535"/>
              <a:gd name="connsiteY10-3322" fmla="*/ 891706 h 4522819"/>
              <a:gd name="connsiteX11-3323" fmla="*/ 1222745 w 3694535"/>
              <a:gd name="connsiteY11-3324" fmla="*/ 2093185 h 4522819"/>
              <a:gd name="connsiteX12-3325" fmla="*/ 1690577 w 3694535"/>
              <a:gd name="connsiteY12-3326" fmla="*/ 2220776 h 4522819"/>
              <a:gd name="connsiteX13-3327" fmla="*/ 1956391 w 3694535"/>
              <a:gd name="connsiteY13-3328" fmla="*/ 30469 h 4522819"/>
              <a:gd name="connsiteX14-3329" fmla="*/ 2027834 w 3694535"/>
              <a:gd name="connsiteY14-3330" fmla="*/ 1016685 h 4522819"/>
              <a:gd name="connsiteX15-3331" fmla="*/ 1881963 w 3694535"/>
              <a:gd name="connsiteY15-3332" fmla="*/ 2090854 h 4522819"/>
              <a:gd name="connsiteX16-3333" fmla="*/ 2057494 w 3694535"/>
              <a:gd name="connsiteY16-3334" fmla="*/ 3076790 h 4522819"/>
              <a:gd name="connsiteX17-3335" fmla="*/ 2647507 w 3694535"/>
              <a:gd name="connsiteY17-3336" fmla="*/ 2550385 h 4522819"/>
              <a:gd name="connsiteX18-3337" fmla="*/ 2913694 w 3694535"/>
              <a:gd name="connsiteY18-3338" fmla="*/ 1322231 h 4522819"/>
              <a:gd name="connsiteX19-3339" fmla="*/ 2806809 w 3694535"/>
              <a:gd name="connsiteY19-3340" fmla="*/ 2413560 h 4522819"/>
              <a:gd name="connsiteX20-3341" fmla="*/ 3694535 w 3694535"/>
              <a:gd name="connsiteY20-3342" fmla="*/ 1154721 h 4522819"/>
              <a:gd name="connsiteX21-3343" fmla="*/ 2222205 w 3694535"/>
              <a:gd name="connsiteY21-3344" fmla="*/ 3400990 h 4522819"/>
              <a:gd name="connsiteX22-3345" fmla="*/ 2169042 w 3694535"/>
              <a:gd name="connsiteY22-3346" fmla="*/ 3847557 h 4522819"/>
              <a:gd name="connsiteX23-3347" fmla="*/ 3317358 w 3694535"/>
              <a:gd name="connsiteY23-3348" fmla="*/ 3124543 h 4522819"/>
              <a:gd name="connsiteX24-3349" fmla="*/ 2194317 w 3694535"/>
              <a:gd name="connsiteY24-3350" fmla="*/ 4061420 h 4522819"/>
              <a:gd name="connsiteX25-3351" fmla="*/ 2232838 w 3694535"/>
              <a:gd name="connsiteY25-3352" fmla="*/ 4506776 h 4522819"/>
              <a:gd name="connsiteX26-3353" fmla="*/ 2218194 w 3694535"/>
              <a:gd name="connsiteY26-3354" fmla="*/ 4521884 h 4522819"/>
              <a:gd name="connsiteX27-3355" fmla="*/ 1743740 w 3694535"/>
              <a:gd name="connsiteY27-3356" fmla="*/ 4522819 h 4522819"/>
              <a:gd name="connsiteX0-3357" fmla="*/ 1743740 w 3694535"/>
              <a:gd name="connsiteY0-3358" fmla="*/ 4522814 h 4522814"/>
              <a:gd name="connsiteX1-3359" fmla="*/ 1796903 w 3694535"/>
              <a:gd name="connsiteY1-3360" fmla="*/ 3815654 h 4522814"/>
              <a:gd name="connsiteX2-3361" fmla="*/ 1307805 w 3694535"/>
              <a:gd name="connsiteY2-3362" fmla="*/ 3411617 h 4522814"/>
              <a:gd name="connsiteX3-3363" fmla="*/ 31898 w 3694535"/>
              <a:gd name="connsiteY3-3364" fmla="*/ 2975682 h 4522814"/>
              <a:gd name="connsiteX4-3365" fmla="*/ 1127052 w 3694535"/>
              <a:gd name="connsiteY4-3366" fmla="*/ 3273394 h 4522814"/>
              <a:gd name="connsiteX5-3367" fmla="*/ 393405 w 3694535"/>
              <a:gd name="connsiteY5-3368" fmla="*/ 2486585 h 4522814"/>
              <a:gd name="connsiteX6-3369" fmla="*/ 1775638 w 3694535"/>
              <a:gd name="connsiteY6-3370" fmla="*/ 3549840 h 4522814"/>
              <a:gd name="connsiteX7-3371" fmla="*/ 1679945 w 3694535"/>
              <a:gd name="connsiteY7-3372" fmla="*/ 2422789 h 4522814"/>
              <a:gd name="connsiteX8-3373" fmla="*/ 0 w 3694535"/>
              <a:gd name="connsiteY8-3374" fmla="*/ 785375 h 4522814"/>
              <a:gd name="connsiteX9-3375" fmla="*/ 988828 w 3694535"/>
              <a:gd name="connsiteY9-3376" fmla="*/ 1954957 h 4522814"/>
              <a:gd name="connsiteX10-3377" fmla="*/ 1137684 w 3694535"/>
              <a:gd name="connsiteY10-3378" fmla="*/ 891701 h 4522814"/>
              <a:gd name="connsiteX11-3379" fmla="*/ 1222745 w 3694535"/>
              <a:gd name="connsiteY11-3380" fmla="*/ 2093180 h 4522814"/>
              <a:gd name="connsiteX12-3381" fmla="*/ 1690577 w 3694535"/>
              <a:gd name="connsiteY12-3382" fmla="*/ 2220771 h 4522814"/>
              <a:gd name="connsiteX13-3383" fmla="*/ 1956391 w 3694535"/>
              <a:gd name="connsiteY13-3384" fmla="*/ 30464 h 4522814"/>
              <a:gd name="connsiteX14-3385" fmla="*/ 2027834 w 3694535"/>
              <a:gd name="connsiteY14-3386" fmla="*/ 1016680 h 4522814"/>
              <a:gd name="connsiteX15-3387" fmla="*/ 1881963 w 3694535"/>
              <a:gd name="connsiteY15-3388" fmla="*/ 2090849 h 4522814"/>
              <a:gd name="connsiteX16-3389" fmla="*/ 2057494 w 3694535"/>
              <a:gd name="connsiteY16-3390" fmla="*/ 3076785 h 4522814"/>
              <a:gd name="connsiteX17-3391" fmla="*/ 2647507 w 3694535"/>
              <a:gd name="connsiteY17-3392" fmla="*/ 2550380 h 4522814"/>
              <a:gd name="connsiteX18-3393" fmla="*/ 2913694 w 3694535"/>
              <a:gd name="connsiteY18-3394" fmla="*/ 1322226 h 4522814"/>
              <a:gd name="connsiteX19-3395" fmla="*/ 2806809 w 3694535"/>
              <a:gd name="connsiteY19-3396" fmla="*/ 2413555 h 4522814"/>
              <a:gd name="connsiteX20-3397" fmla="*/ 3694535 w 3694535"/>
              <a:gd name="connsiteY20-3398" fmla="*/ 1154716 h 4522814"/>
              <a:gd name="connsiteX21-3399" fmla="*/ 2222205 w 3694535"/>
              <a:gd name="connsiteY21-3400" fmla="*/ 3400985 h 4522814"/>
              <a:gd name="connsiteX22-3401" fmla="*/ 2169042 w 3694535"/>
              <a:gd name="connsiteY22-3402" fmla="*/ 3847552 h 4522814"/>
              <a:gd name="connsiteX23-3403" fmla="*/ 3317358 w 3694535"/>
              <a:gd name="connsiteY23-3404" fmla="*/ 3124538 h 4522814"/>
              <a:gd name="connsiteX24-3405" fmla="*/ 2194317 w 3694535"/>
              <a:gd name="connsiteY24-3406" fmla="*/ 4061415 h 4522814"/>
              <a:gd name="connsiteX25-3407" fmla="*/ 2232838 w 3694535"/>
              <a:gd name="connsiteY25-3408" fmla="*/ 4506771 h 4522814"/>
              <a:gd name="connsiteX26-3409" fmla="*/ 2218194 w 3694535"/>
              <a:gd name="connsiteY26-3410" fmla="*/ 4521879 h 4522814"/>
              <a:gd name="connsiteX27-3411" fmla="*/ 1743740 w 3694535"/>
              <a:gd name="connsiteY27-3412" fmla="*/ 4522814 h 4522814"/>
              <a:gd name="connsiteX0-3413" fmla="*/ 1743740 w 3694535"/>
              <a:gd name="connsiteY0-3414" fmla="*/ 4492350 h 4492350"/>
              <a:gd name="connsiteX1-3415" fmla="*/ 1796903 w 3694535"/>
              <a:gd name="connsiteY1-3416" fmla="*/ 3785190 h 4492350"/>
              <a:gd name="connsiteX2-3417" fmla="*/ 1307805 w 3694535"/>
              <a:gd name="connsiteY2-3418" fmla="*/ 3381153 h 4492350"/>
              <a:gd name="connsiteX3-3419" fmla="*/ 31898 w 3694535"/>
              <a:gd name="connsiteY3-3420" fmla="*/ 2945218 h 4492350"/>
              <a:gd name="connsiteX4-3421" fmla="*/ 1127052 w 3694535"/>
              <a:gd name="connsiteY4-3422" fmla="*/ 3242930 h 4492350"/>
              <a:gd name="connsiteX5-3423" fmla="*/ 393405 w 3694535"/>
              <a:gd name="connsiteY5-3424" fmla="*/ 2456121 h 4492350"/>
              <a:gd name="connsiteX6-3425" fmla="*/ 1775638 w 3694535"/>
              <a:gd name="connsiteY6-3426" fmla="*/ 3519376 h 4492350"/>
              <a:gd name="connsiteX7-3427" fmla="*/ 1679945 w 3694535"/>
              <a:gd name="connsiteY7-3428" fmla="*/ 2392325 h 4492350"/>
              <a:gd name="connsiteX8-3429" fmla="*/ 0 w 3694535"/>
              <a:gd name="connsiteY8-3430" fmla="*/ 754911 h 4492350"/>
              <a:gd name="connsiteX9-3431" fmla="*/ 988828 w 3694535"/>
              <a:gd name="connsiteY9-3432" fmla="*/ 1924493 h 4492350"/>
              <a:gd name="connsiteX10-3433" fmla="*/ 1137684 w 3694535"/>
              <a:gd name="connsiteY10-3434" fmla="*/ 861237 h 4492350"/>
              <a:gd name="connsiteX11-3435" fmla="*/ 1222745 w 3694535"/>
              <a:gd name="connsiteY11-3436" fmla="*/ 2062716 h 4492350"/>
              <a:gd name="connsiteX12-3437" fmla="*/ 1690577 w 3694535"/>
              <a:gd name="connsiteY12-3438" fmla="*/ 2190307 h 4492350"/>
              <a:gd name="connsiteX13-3439" fmla="*/ 1956391 w 3694535"/>
              <a:gd name="connsiteY13-3440" fmla="*/ 0 h 4492350"/>
              <a:gd name="connsiteX14-3441" fmla="*/ 2027834 w 3694535"/>
              <a:gd name="connsiteY14-3442" fmla="*/ 986216 h 4492350"/>
              <a:gd name="connsiteX15-3443" fmla="*/ 1881963 w 3694535"/>
              <a:gd name="connsiteY15-3444" fmla="*/ 2060385 h 4492350"/>
              <a:gd name="connsiteX16-3445" fmla="*/ 2057494 w 3694535"/>
              <a:gd name="connsiteY16-3446" fmla="*/ 3046321 h 4492350"/>
              <a:gd name="connsiteX17-3447" fmla="*/ 2647507 w 3694535"/>
              <a:gd name="connsiteY17-3448" fmla="*/ 2519916 h 4492350"/>
              <a:gd name="connsiteX18-3449" fmla="*/ 2913694 w 3694535"/>
              <a:gd name="connsiteY18-3450" fmla="*/ 1291762 h 4492350"/>
              <a:gd name="connsiteX19-3451" fmla="*/ 2806809 w 3694535"/>
              <a:gd name="connsiteY19-3452" fmla="*/ 2383091 h 4492350"/>
              <a:gd name="connsiteX20-3453" fmla="*/ 3694535 w 3694535"/>
              <a:gd name="connsiteY20-3454" fmla="*/ 1124252 h 4492350"/>
              <a:gd name="connsiteX21-3455" fmla="*/ 2222205 w 3694535"/>
              <a:gd name="connsiteY21-3456" fmla="*/ 3370521 h 4492350"/>
              <a:gd name="connsiteX22-3457" fmla="*/ 2169042 w 3694535"/>
              <a:gd name="connsiteY22-3458" fmla="*/ 3817088 h 4492350"/>
              <a:gd name="connsiteX23-3459" fmla="*/ 3317358 w 3694535"/>
              <a:gd name="connsiteY23-3460" fmla="*/ 3094074 h 4492350"/>
              <a:gd name="connsiteX24-3461" fmla="*/ 2194317 w 3694535"/>
              <a:gd name="connsiteY24-3462" fmla="*/ 4030951 h 4492350"/>
              <a:gd name="connsiteX25-3463" fmla="*/ 2232838 w 3694535"/>
              <a:gd name="connsiteY25-3464" fmla="*/ 4476307 h 4492350"/>
              <a:gd name="connsiteX26-3465" fmla="*/ 2218194 w 3694535"/>
              <a:gd name="connsiteY26-3466" fmla="*/ 4491415 h 4492350"/>
              <a:gd name="connsiteX27-3467" fmla="*/ 1743740 w 3694535"/>
              <a:gd name="connsiteY27-3468" fmla="*/ 4492350 h 4492350"/>
              <a:gd name="connsiteX0-3469" fmla="*/ 1743740 w 3694535"/>
              <a:gd name="connsiteY0-3470" fmla="*/ 4492350 h 4492350"/>
              <a:gd name="connsiteX1-3471" fmla="*/ 1796903 w 3694535"/>
              <a:gd name="connsiteY1-3472" fmla="*/ 3785190 h 4492350"/>
              <a:gd name="connsiteX2-3473" fmla="*/ 1307805 w 3694535"/>
              <a:gd name="connsiteY2-3474" fmla="*/ 3381153 h 4492350"/>
              <a:gd name="connsiteX3-3475" fmla="*/ 31898 w 3694535"/>
              <a:gd name="connsiteY3-3476" fmla="*/ 2945218 h 4492350"/>
              <a:gd name="connsiteX4-3477" fmla="*/ 1127052 w 3694535"/>
              <a:gd name="connsiteY4-3478" fmla="*/ 3242930 h 4492350"/>
              <a:gd name="connsiteX5-3479" fmla="*/ 393405 w 3694535"/>
              <a:gd name="connsiteY5-3480" fmla="*/ 2456121 h 4492350"/>
              <a:gd name="connsiteX6-3481" fmla="*/ 1775638 w 3694535"/>
              <a:gd name="connsiteY6-3482" fmla="*/ 3519376 h 4492350"/>
              <a:gd name="connsiteX7-3483" fmla="*/ 1679945 w 3694535"/>
              <a:gd name="connsiteY7-3484" fmla="*/ 2392325 h 4492350"/>
              <a:gd name="connsiteX8-3485" fmla="*/ 0 w 3694535"/>
              <a:gd name="connsiteY8-3486" fmla="*/ 754911 h 4492350"/>
              <a:gd name="connsiteX9-3487" fmla="*/ 988828 w 3694535"/>
              <a:gd name="connsiteY9-3488" fmla="*/ 1924493 h 4492350"/>
              <a:gd name="connsiteX10-3489" fmla="*/ 1137684 w 3694535"/>
              <a:gd name="connsiteY10-3490" fmla="*/ 861237 h 4492350"/>
              <a:gd name="connsiteX11-3491" fmla="*/ 1222745 w 3694535"/>
              <a:gd name="connsiteY11-3492" fmla="*/ 2062716 h 4492350"/>
              <a:gd name="connsiteX12-3493" fmla="*/ 1690577 w 3694535"/>
              <a:gd name="connsiteY12-3494" fmla="*/ 2190307 h 4492350"/>
              <a:gd name="connsiteX13-3495" fmla="*/ 1956391 w 3694535"/>
              <a:gd name="connsiteY13-3496" fmla="*/ 0 h 4492350"/>
              <a:gd name="connsiteX14-3497" fmla="*/ 2027834 w 3694535"/>
              <a:gd name="connsiteY14-3498" fmla="*/ 986216 h 4492350"/>
              <a:gd name="connsiteX15-3499" fmla="*/ 1881963 w 3694535"/>
              <a:gd name="connsiteY15-3500" fmla="*/ 2060385 h 4492350"/>
              <a:gd name="connsiteX16-3501" fmla="*/ 2057494 w 3694535"/>
              <a:gd name="connsiteY16-3502" fmla="*/ 3046321 h 4492350"/>
              <a:gd name="connsiteX17-3503" fmla="*/ 2647507 w 3694535"/>
              <a:gd name="connsiteY17-3504" fmla="*/ 2519916 h 4492350"/>
              <a:gd name="connsiteX18-3505" fmla="*/ 2913694 w 3694535"/>
              <a:gd name="connsiteY18-3506" fmla="*/ 1291762 h 4492350"/>
              <a:gd name="connsiteX19-3507" fmla="*/ 2806809 w 3694535"/>
              <a:gd name="connsiteY19-3508" fmla="*/ 2383091 h 4492350"/>
              <a:gd name="connsiteX20-3509" fmla="*/ 3694535 w 3694535"/>
              <a:gd name="connsiteY20-3510" fmla="*/ 1124252 h 4492350"/>
              <a:gd name="connsiteX21-3511" fmla="*/ 2222205 w 3694535"/>
              <a:gd name="connsiteY21-3512" fmla="*/ 3370521 h 4492350"/>
              <a:gd name="connsiteX22-3513" fmla="*/ 2169042 w 3694535"/>
              <a:gd name="connsiteY22-3514" fmla="*/ 3817088 h 4492350"/>
              <a:gd name="connsiteX23-3515" fmla="*/ 3317358 w 3694535"/>
              <a:gd name="connsiteY23-3516" fmla="*/ 3094074 h 4492350"/>
              <a:gd name="connsiteX24-3517" fmla="*/ 2194317 w 3694535"/>
              <a:gd name="connsiteY24-3518" fmla="*/ 4030951 h 4492350"/>
              <a:gd name="connsiteX25-3519" fmla="*/ 2232838 w 3694535"/>
              <a:gd name="connsiteY25-3520" fmla="*/ 4476307 h 4492350"/>
              <a:gd name="connsiteX26-3521" fmla="*/ 2218194 w 3694535"/>
              <a:gd name="connsiteY26-3522" fmla="*/ 4491415 h 4492350"/>
              <a:gd name="connsiteX27-3523" fmla="*/ 1743740 w 3694535"/>
              <a:gd name="connsiteY27-3524" fmla="*/ 4492350 h 4492350"/>
              <a:gd name="connsiteX0-3525" fmla="*/ 1743740 w 3694535"/>
              <a:gd name="connsiteY0-3526" fmla="*/ 4492350 h 4492350"/>
              <a:gd name="connsiteX1-3527" fmla="*/ 1796903 w 3694535"/>
              <a:gd name="connsiteY1-3528" fmla="*/ 3785190 h 4492350"/>
              <a:gd name="connsiteX2-3529" fmla="*/ 1307805 w 3694535"/>
              <a:gd name="connsiteY2-3530" fmla="*/ 3381153 h 4492350"/>
              <a:gd name="connsiteX3-3531" fmla="*/ 31898 w 3694535"/>
              <a:gd name="connsiteY3-3532" fmla="*/ 2945218 h 4492350"/>
              <a:gd name="connsiteX4-3533" fmla="*/ 1127052 w 3694535"/>
              <a:gd name="connsiteY4-3534" fmla="*/ 3242930 h 4492350"/>
              <a:gd name="connsiteX5-3535" fmla="*/ 393405 w 3694535"/>
              <a:gd name="connsiteY5-3536" fmla="*/ 2456121 h 4492350"/>
              <a:gd name="connsiteX6-3537" fmla="*/ 1775638 w 3694535"/>
              <a:gd name="connsiteY6-3538" fmla="*/ 3519376 h 4492350"/>
              <a:gd name="connsiteX7-3539" fmla="*/ 1679945 w 3694535"/>
              <a:gd name="connsiteY7-3540" fmla="*/ 2392325 h 4492350"/>
              <a:gd name="connsiteX8-3541" fmla="*/ 0 w 3694535"/>
              <a:gd name="connsiteY8-3542" fmla="*/ 754911 h 4492350"/>
              <a:gd name="connsiteX9-3543" fmla="*/ 988828 w 3694535"/>
              <a:gd name="connsiteY9-3544" fmla="*/ 1924493 h 4492350"/>
              <a:gd name="connsiteX10-3545" fmla="*/ 1137684 w 3694535"/>
              <a:gd name="connsiteY10-3546" fmla="*/ 861237 h 4492350"/>
              <a:gd name="connsiteX11-3547" fmla="*/ 1222745 w 3694535"/>
              <a:gd name="connsiteY11-3548" fmla="*/ 2062716 h 4492350"/>
              <a:gd name="connsiteX12-3549" fmla="*/ 1690577 w 3694535"/>
              <a:gd name="connsiteY12-3550" fmla="*/ 2190307 h 4492350"/>
              <a:gd name="connsiteX13-3551" fmla="*/ 1956391 w 3694535"/>
              <a:gd name="connsiteY13-3552" fmla="*/ 0 h 4492350"/>
              <a:gd name="connsiteX14-3553" fmla="*/ 2027834 w 3694535"/>
              <a:gd name="connsiteY14-3554" fmla="*/ 986216 h 4492350"/>
              <a:gd name="connsiteX15-3555" fmla="*/ 1881963 w 3694535"/>
              <a:gd name="connsiteY15-3556" fmla="*/ 2060385 h 4492350"/>
              <a:gd name="connsiteX16-3557" fmla="*/ 2057494 w 3694535"/>
              <a:gd name="connsiteY16-3558" fmla="*/ 3046321 h 4492350"/>
              <a:gd name="connsiteX17-3559" fmla="*/ 2647507 w 3694535"/>
              <a:gd name="connsiteY17-3560" fmla="*/ 2519916 h 4492350"/>
              <a:gd name="connsiteX18-3561" fmla="*/ 2913694 w 3694535"/>
              <a:gd name="connsiteY18-3562" fmla="*/ 1291762 h 4492350"/>
              <a:gd name="connsiteX19-3563" fmla="*/ 2806809 w 3694535"/>
              <a:gd name="connsiteY19-3564" fmla="*/ 2383091 h 4492350"/>
              <a:gd name="connsiteX20-3565" fmla="*/ 3694535 w 3694535"/>
              <a:gd name="connsiteY20-3566" fmla="*/ 1124252 h 4492350"/>
              <a:gd name="connsiteX21-3567" fmla="*/ 2222205 w 3694535"/>
              <a:gd name="connsiteY21-3568" fmla="*/ 3370521 h 4492350"/>
              <a:gd name="connsiteX22-3569" fmla="*/ 2169042 w 3694535"/>
              <a:gd name="connsiteY22-3570" fmla="*/ 3817088 h 4492350"/>
              <a:gd name="connsiteX23-3571" fmla="*/ 3317358 w 3694535"/>
              <a:gd name="connsiteY23-3572" fmla="*/ 3094074 h 4492350"/>
              <a:gd name="connsiteX24-3573" fmla="*/ 2194317 w 3694535"/>
              <a:gd name="connsiteY24-3574" fmla="*/ 4030951 h 4492350"/>
              <a:gd name="connsiteX25-3575" fmla="*/ 2232838 w 3694535"/>
              <a:gd name="connsiteY25-3576" fmla="*/ 4476307 h 4492350"/>
              <a:gd name="connsiteX26-3577" fmla="*/ 2218194 w 3694535"/>
              <a:gd name="connsiteY26-3578" fmla="*/ 4491415 h 4492350"/>
              <a:gd name="connsiteX27-3579" fmla="*/ 1743740 w 3694535"/>
              <a:gd name="connsiteY27-3580" fmla="*/ 4492350 h 4492350"/>
              <a:gd name="connsiteX0-3581" fmla="*/ 1743740 w 3694535"/>
              <a:gd name="connsiteY0-3582" fmla="*/ 4492350 h 4492350"/>
              <a:gd name="connsiteX1-3583" fmla="*/ 1796903 w 3694535"/>
              <a:gd name="connsiteY1-3584" fmla="*/ 3785190 h 4492350"/>
              <a:gd name="connsiteX2-3585" fmla="*/ 1307805 w 3694535"/>
              <a:gd name="connsiteY2-3586" fmla="*/ 3381153 h 4492350"/>
              <a:gd name="connsiteX3-3587" fmla="*/ 31898 w 3694535"/>
              <a:gd name="connsiteY3-3588" fmla="*/ 2945218 h 4492350"/>
              <a:gd name="connsiteX4-3589" fmla="*/ 1127052 w 3694535"/>
              <a:gd name="connsiteY4-3590" fmla="*/ 3242930 h 4492350"/>
              <a:gd name="connsiteX5-3591" fmla="*/ 393405 w 3694535"/>
              <a:gd name="connsiteY5-3592" fmla="*/ 2456121 h 4492350"/>
              <a:gd name="connsiteX6-3593" fmla="*/ 1775638 w 3694535"/>
              <a:gd name="connsiteY6-3594" fmla="*/ 3519376 h 4492350"/>
              <a:gd name="connsiteX7-3595" fmla="*/ 1679945 w 3694535"/>
              <a:gd name="connsiteY7-3596" fmla="*/ 2392325 h 4492350"/>
              <a:gd name="connsiteX8-3597" fmla="*/ 0 w 3694535"/>
              <a:gd name="connsiteY8-3598" fmla="*/ 754911 h 4492350"/>
              <a:gd name="connsiteX9-3599" fmla="*/ 988828 w 3694535"/>
              <a:gd name="connsiteY9-3600" fmla="*/ 1924493 h 4492350"/>
              <a:gd name="connsiteX10-3601" fmla="*/ 1137684 w 3694535"/>
              <a:gd name="connsiteY10-3602" fmla="*/ 861237 h 4492350"/>
              <a:gd name="connsiteX11-3603" fmla="*/ 1222745 w 3694535"/>
              <a:gd name="connsiteY11-3604" fmla="*/ 2062716 h 4492350"/>
              <a:gd name="connsiteX12-3605" fmla="*/ 1690577 w 3694535"/>
              <a:gd name="connsiteY12-3606" fmla="*/ 2190307 h 4492350"/>
              <a:gd name="connsiteX13-3607" fmla="*/ 1956391 w 3694535"/>
              <a:gd name="connsiteY13-3608" fmla="*/ 0 h 4492350"/>
              <a:gd name="connsiteX14-3609" fmla="*/ 2027834 w 3694535"/>
              <a:gd name="connsiteY14-3610" fmla="*/ 986216 h 4492350"/>
              <a:gd name="connsiteX15-3611" fmla="*/ 1881963 w 3694535"/>
              <a:gd name="connsiteY15-3612" fmla="*/ 2060385 h 4492350"/>
              <a:gd name="connsiteX16-3613" fmla="*/ 2057494 w 3694535"/>
              <a:gd name="connsiteY16-3614" fmla="*/ 3046321 h 4492350"/>
              <a:gd name="connsiteX17-3615" fmla="*/ 2647507 w 3694535"/>
              <a:gd name="connsiteY17-3616" fmla="*/ 2519916 h 4492350"/>
              <a:gd name="connsiteX18-3617" fmla="*/ 2913694 w 3694535"/>
              <a:gd name="connsiteY18-3618" fmla="*/ 1291762 h 4492350"/>
              <a:gd name="connsiteX19-3619" fmla="*/ 2806809 w 3694535"/>
              <a:gd name="connsiteY19-3620" fmla="*/ 2383091 h 4492350"/>
              <a:gd name="connsiteX20-3621" fmla="*/ 3694535 w 3694535"/>
              <a:gd name="connsiteY20-3622" fmla="*/ 1124252 h 4492350"/>
              <a:gd name="connsiteX21-3623" fmla="*/ 2222205 w 3694535"/>
              <a:gd name="connsiteY21-3624" fmla="*/ 3370521 h 4492350"/>
              <a:gd name="connsiteX22-3625" fmla="*/ 2169042 w 3694535"/>
              <a:gd name="connsiteY22-3626" fmla="*/ 3817088 h 4492350"/>
              <a:gd name="connsiteX23-3627" fmla="*/ 3317358 w 3694535"/>
              <a:gd name="connsiteY23-3628" fmla="*/ 3094074 h 4492350"/>
              <a:gd name="connsiteX24-3629" fmla="*/ 2194317 w 3694535"/>
              <a:gd name="connsiteY24-3630" fmla="*/ 4030951 h 4492350"/>
              <a:gd name="connsiteX25-3631" fmla="*/ 2232838 w 3694535"/>
              <a:gd name="connsiteY25-3632" fmla="*/ 4476307 h 4492350"/>
              <a:gd name="connsiteX26-3633" fmla="*/ 2218194 w 3694535"/>
              <a:gd name="connsiteY26-3634" fmla="*/ 4491415 h 4492350"/>
              <a:gd name="connsiteX27-3635" fmla="*/ 1743740 w 3694535"/>
              <a:gd name="connsiteY27-3636" fmla="*/ 4492350 h 4492350"/>
              <a:gd name="connsiteX0-3637" fmla="*/ 1743740 w 3694535"/>
              <a:gd name="connsiteY0-3638" fmla="*/ 4492350 h 4492350"/>
              <a:gd name="connsiteX1-3639" fmla="*/ 1796903 w 3694535"/>
              <a:gd name="connsiteY1-3640" fmla="*/ 3785190 h 4492350"/>
              <a:gd name="connsiteX2-3641" fmla="*/ 1307805 w 3694535"/>
              <a:gd name="connsiteY2-3642" fmla="*/ 3381153 h 4492350"/>
              <a:gd name="connsiteX3-3643" fmla="*/ 31898 w 3694535"/>
              <a:gd name="connsiteY3-3644" fmla="*/ 2945218 h 4492350"/>
              <a:gd name="connsiteX4-3645" fmla="*/ 1127052 w 3694535"/>
              <a:gd name="connsiteY4-3646" fmla="*/ 3242930 h 4492350"/>
              <a:gd name="connsiteX5-3647" fmla="*/ 393405 w 3694535"/>
              <a:gd name="connsiteY5-3648" fmla="*/ 2456121 h 4492350"/>
              <a:gd name="connsiteX6-3649" fmla="*/ 1775638 w 3694535"/>
              <a:gd name="connsiteY6-3650" fmla="*/ 3519376 h 4492350"/>
              <a:gd name="connsiteX7-3651" fmla="*/ 1679945 w 3694535"/>
              <a:gd name="connsiteY7-3652" fmla="*/ 2392325 h 4492350"/>
              <a:gd name="connsiteX8-3653" fmla="*/ 0 w 3694535"/>
              <a:gd name="connsiteY8-3654" fmla="*/ 754911 h 4492350"/>
              <a:gd name="connsiteX9-3655" fmla="*/ 988828 w 3694535"/>
              <a:gd name="connsiteY9-3656" fmla="*/ 1924493 h 4492350"/>
              <a:gd name="connsiteX10-3657" fmla="*/ 1137684 w 3694535"/>
              <a:gd name="connsiteY10-3658" fmla="*/ 861237 h 4492350"/>
              <a:gd name="connsiteX11-3659" fmla="*/ 1222745 w 3694535"/>
              <a:gd name="connsiteY11-3660" fmla="*/ 2062716 h 4492350"/>
              <a:gd name="connsiteX12-3661" fmla="*/ 1690577 w 3694535"/>
              <a:gd name="connsiteY12-3662" fmla="*/ 2190307 h 4492350"/>
              <a:gd name="connsiteX13-3663" fmla="*/ 1956391 w 3694535"/>
              <a:gd name="connsiteY13-3664" fmla="*/ 0 h 4492350"/>
              <a:gd name="connsiteX14-3665" fmla="*/ 2027834 w 3694535"/>
              <a:gd name="connsiteY14-3666" fmla="*/ 986216 h 4492350"/>
              <a:gd name="connsiteX15-3667" fmla="*/ 1881963 w 3694535"/>
              <a:gd name="connsiteY15-3668" fmla="*/ 2060385 h 4492350"/>
              <a:gd name="connsiteX16-3669" fmla="*/ 2057494 w 3694535"/>
              <a:gd name="connsiteY16-3670" fmla="*/ 3046321 h 4492350"/>
              <a:gd name="connsiteX17-3671" fmla="*/ 2647507 w 3694535"/>
              <a:gd name="connsiteY17-3672" fmla="*/ 2519916 h 4492350"/>
              <a:gd name="connsiteX18-3673" fmla="*/ 2913694 w 3694535"/>
              <a:gd name="connsiteY18-3674" fmla="*/ 1291762 h 4492350"/>
              <a:gd name="connsiteX19-3675" fmla="*/ 2806809 w 3694535"/>
              <a:gd name="connsiteY19-3676" fmla="*/ 2383091 h 4492350"/>
              <a:gd name="connsiteX20-3677" fmla="*/ 3694535 w 3694535"/>
              <a:gd name="connsiteY20-3678" fmla="*/ 1124252 h 4492350"/>
              <a:gd name="connsiteX21-3679" fmla="*/ 2222205 w 3694535"/>
              <a:gd name="connsiteY21-3680" fmla="*/ 3370521 h 4492350"/>
              <a:gd name="connsiteX22-3681" fmla="*/ 2169042 w 3694535"/>
              <a:gd name="connsiteY22-3682" fmla="*/ 3817088 h 4492350"/>
              <a:gd name="connsiteX23-3683" fmla="*/ 3317358 w 3694535"/>
              <a:gd name="connsiteY23-3684" fmla="*/ 3094074 h 4492350"/>
              <a:gd name="connsiteX24-3685" fmla="*/ 2194317 w 3694535"/>
              <a:gd name="connsiteY24-3686" fmla="*/ 4030951 h 4492350"/>
              <a:gd name="connsiteX25-3687" fmla="*/ 2232838 w 3694535"/>
              <a:gd name="connsiteY25-3688" fmla="*/ 4476307 h 4492350"/>
              <a:gd name="connsiteX26-3689" fmla="*/ 2218194 w 3694535"/>
              <a:gd name="connsiteY26-3690" fmla="*/ 4491415 h 4492350"/>
              <a:gd name="connsiteX27-3691" fmla="*/ 1743740 w 3694535"/>
              <a:gd name="connsiteY27-3692" fmla="*/ 4492350 h 4492350"/>
              <a:gd name="connsiteX0-3693" fmla="*/ 1743740 w 3694535"/>
              <a:gd name="connsiteY0-3694" fmla="*/ 4492350 h 4492350"/>
              <a:gd name="connsiteX1-3695" fmla="*/ 1796903 w 3694535"/>
              <a:gd name="connsiteY1-3696" fmla="*/ 3785190 h 4492350"/>
              <a:gd name="connsiteX2-3697" fmla="*/ 1307805 w 3694535"/>
              <a:gd name="connsiteY2-3698" fmla="*/ 3381153 h 4492350"/>
              <a:gd name="connsiteX3-3699" fmla="*/ 31898 w 3694535"/>
              <a:gd name="connsiteY3-3700" fmla="*/ 2945218 h 4492350"/>
              <a:gd name="connsiteX4-3701" fmla="*/ 1127052 w 3694535"/>
              <a:gd name="connsiteY4-3702" fmla="*/ 3242930 h 4492350"/>
              <a:gd name="connsiteX5-3703" fmla="*/ 393405 w 3694535"/>
              <a:gd name="connsiteY5-3704" fmla="*/ 2456121 h 4492350"/>
              <a:gd name="connsiteX6-3705" fmla="*/ 1775638 w 3694535"/>
              <a:gd name="connsiteY6-3706" fmla="*/ 3519376 h 4492350"/>
              <a:gd name="connsiteX7-3707" fmla="*/ 1679945 w 3694535"/>
              <a:gd name="connsiteY7-3708" fmla="*/ 2392325 h 4492350"/>
              <a:gd name="connsiteX8-3709" fmla="*/ 0 w 3694535"/>
              <a:gd name="connsiteY8-3710" fmla="*/ 754911 h 4492350"/>
              <a:gd name="connsiteX9-3711" fmla="*/ 988828 w 3694535"/>
              <a:gd name="connsiteY9-3712" fmla="*/ 1924493 h 4492350"/>
              <a:gd name="connsiteX10-3713" fmla="*/ 1137684 w 3694535"/>
              <a:gd name="connsiteY10-3714" fmla="*/ 861237 h 4492350"/>
              <a:gd name="connsiteX11-3715" fmla="*/ 1222745 w 3694535"/>
              <a:gd name="connsiteY11-3716" fmla="*/ 2062716 h 4492350"/>
              <a:gd name="connsiteX12-3717" fmla="*/ 1690577 w 3694535"/>
              <a:gd name="connsiteY12-3718" fmla="*/ 2190307 h 4492350"/>
              <a:gd name="connsiteX13-3719" fmla="*/ 1956391 w 3694535"/>
              <a:gd name="connsiteY13-3720" fmla="*/ 0 h 4492350"/>
              <a:gd name="connsiteX14-3721" fmla="*/ 2027834 w 3694535"/>
              <a:gd name="connsiteY14-3722" fmla="*/ 986216 h 4492350"/>
              <a:gd name="connsiteX15-3723" fmla="*/ 1881963 w 3694535"/>
              <a:gd name="connsiteY15-3724" fmla="*/ 2060385 h 4492350"/>
              <a:gd name="connsiteX16-3725" fmla="*/ 2057494 w 3694535"/>
              <a:gd name="connsiteY16-3726" fmla="*/ 3046321 h 4492350"/>
              <a:gd name="connsiteX17-3727" fmla="*/ 2647507 w 3694535"/>
              <a:gd name="connsiteY17-3728" fmla="*/ 2519916 h 4492350"/>
              <a:gd name="connsiteX18-3729" fmla="*/ 2913694 w 3694535"/>
              <a:gd name="connsiteY18-3730" fmla="*/ 1291762 h 4492350"/>
              <a:gd name="connsiteX19-3731" fmla="*/ 2806809 w 3694535"/>
              <a:gd name="connsiteY19-3732" fmla="*/ 2383091 h 4492350"/>
              <a:gd name="connsiteX20-3733" fmla="*/ 3694535 w 3694535"/>
              <a:gd name="connsiteY20-3734" fmla="*/ 1124252 h 4492350"/>
              <a:gd name="connsiteX21-3735" fmla="*/ 2222205 w 3694535"/>
              <a:gd name="connsiteY21-3736" fmla="*/ 3370521 h 4492350"/>
              <a:gd name="connsiteX22-3737" fmla="*/ 2169042 w 3694535"/>
              <a:gd name="connsiteY22-3738" fmla="*/ 3817088 h 4492350"/>
              <a:gd name="connsiteX23-3739" fmla="*/ 3317358 w 3694535"/>
              <a:gd name="connsiteY23-3740" fmla="*/ 3094074 h 4492350"/>
              <a:gd name="connsiteX24-3741" fmla="*/ 2194317 w 3694535"/>
              <a:gd name="connsiteY24-3742" fmla="*/ 4030951 h 4492350"/>
              <a:gd name="connsiteX25-3743" fmla="*/ 2232838 w 3694535"/>
              <a:gd name="connsiteY25-3744" fmla="*/ 4476307 h 4492350"/>
              <a:gd name="connsiteX26-3745" fmla="*/ 2218194 w 3694535"/>
              <a:gd name="connsiteY26-3746" fmla="*/ 4491415 h 4492350"/>
              <a:gd name="connsiteX27-3747" fmla="*/ 1743740 w 3694535"/>
              <a:gd name="connsiteY27-3748" fmla="*/ 4492350 h 4492350"/>
              <a:gd name="connsiteX0-3749" fmla="*/ 1743740 w 3694535"/>
              <a:gd name="connsiteY0-3750" fmla="*/ 4492350 h 4492350"/>
              <a:gd name="connsiteX1-3751" fmla="*/ 1796903 w 3694535"/>
              <a:gd name="connsiteY1-3752" fmla="*/ 3785190 h 4492350"/>
              <a:gd name="connsiteX2-3753" fmla="*/ 1307805 w 3694535"/>
              <a:gd name="connsiteY2-3754" fmla="*/ 3381153 h 4492350"/>
              <a:gd name="connsiteX3-3755" fmla="*/ 31898 w 3694535"/>
              <a:gd name="connsiteY3-3756" fmla="*/ 2945218 h 4492350"/>
              <a:gd name="connsiteX4-3757" fmla="*/ 1127052 w 3694535"/>
              <a:gd name="connsiteY4-3758" fmla="*/ 3242930 h 4492350"/>
              <a:gd name="connsiteX5-3759" fmla="*/ 393405 w 3694535"/>
              <a:gd name="connsiteY5-3760" fmla="*/ 2456121 h 4492350"/>
              <a:gd name="connsiteX6-3761" fmla="*/ 1775638 w 3694535"/>
              <a:gd name="connsiteY6-3762" fmla="*/ 3519376 h 4492350"/>
              <a:gd name="connsiteX7-3763" fmla="*/ 1679945 w 3694535"/>
              <a:gd name="connsiteY7-3764" fmla="*/ 2392325 h 4492350"/>
              <a:gd name="connsiteX8-3765" fmla="*/ 0 w 3694535"/>
              <a:gd name="connsiteY8-3766" fmla="*/ 754911 h 4492350"/>
              <a:gd name="connsiteX9-3767" fmla="*/ 988828 w 3694535"/>
              <a:gd name="connsiteY9-3768" fmla="*/ 1924493 h 4492350"/>
              <a:gd name="connsiteX10-3769" fmla="*/ 1137684 w 3694535"/>
              <a:gd name="connsiteY10-3770" fmla="*/ 861237 h 4492350"/>
              <a:gd name="connsiteX11-3771" fmla="*/ 1222745 w 3694535"/>
              <a:gd name="connsiteY11-3772" fmla="*/ 2062716 h 4492350"/>
              <a:gd name="connsiteX12-3773" fmla="*/ 1690577 w 3694535"/>
              <a:gd name="connsiteY12-3774" fmla="*/ 2190307 h 4492350"/>
              <a:gd name="connsiteX13-3775" fmla="*/ 1956391 w 3694535"/>
              <a:gd name="connsiteY13-3776" fmla="*/ 0 h 4492350"/>
              <a:gd name="connsiteX14-3777" fmla="*/ 2027834 w 3694535"/>
              <a:gd name="connsiteY14-3778" fmla="*/ 986216 h 4492350"/>
              <a:gd name="connsiteX15-3779" fmla="*/ 1881963 w 3694535"/>
              <a:gd name="connsiteY15-3780" fmla="*/ 2060385 h 4492350"/>
              <a:gd name="connsiteX16-3781" fmla="*/ 2057494 w 3694535"/>
              <a:gd name="connsiteY16-3782" fmla="*/ 3046321 h 4492350"/>
              <a:gd name="connsiteX17-3783" fmla="*/ 2647507 w 3694535"/>
              <a:gd name="connsiteY17-3784" fmla="*/ 2519916 h 4492350"/>
              <a:gd name="connsiteX18-3785" fmla="*/ 2913694 w 3694535"/>
              <a:gd name="connsiteY18-3786" fmla="*/ 1291762 h 4492350"/>
              <a:gd name="connsiteX19-3787" fmla="*/ 2806809 w 3694535"/>
              <a:gd name="connsiteY19-3788" fmla="*/ 2383091 h 4492350"/>
              <a:gd name="connsiteX20-3789" fmla="*/ 3694535 w 3694535"/>
              <a:gd name="connsiteY20-3790" fmla="*/ 1124252 h 4492350"/>
              <a:gd name="connsiteX21-3791" fmla="*/ 2222205 w 3694535"/>
              <a:gd name="connsiteY21-3792" fmla="*/ 3370521 h 4492350"/>
              <a:gd name="connsiteX22-3793" fmla="*/ 2169042 w 3694535"/>
              <a:gd name="connsiteY22-3794" fmla="*/ 3817088 h 4492350"/>
              <a:gd name="connsiteX23-3795" fmla="*/ 3317358 w 3694535"/>
              <a:gd name="connsiteY23-3796" fmla="*/ 3094074 h 4492350"/>
              <a:gd name="connsiteX24-3797" fmla="*/ 2194317 w 3694535"/>
              <a:gd name="connsiteY24-3798" fmla="*/ 4030951 h 4492350"/>
              <a:gd name="connsiteX25-3799" fmla="*/ 2232838 w 3694535"/>
              <a:gd name="connsiteY25-3800" fmla="*/ 4476307 h 4492350"/>
              <a:gd name="connsiteX26-3801" fmla="*/ 2218194 w 3694535"/>
              <a:gd name="connsiteY26-3802" fmla="*/ 4491415 h 4492350"/>
              <a:gd name="connsiteX27-3803" fmla="*/ 1743740 w 3694535"/>
              <a:gd name="connsiteY27-3804" fmla="*/ 4492350 h 4492350"/>
              <a:gd name="connsiteX0-3805" fmla="*/ 1743740 w 3694535"/>
              <a:gd name="connsiteY0-3806" fmla="*/ 4492350 h 4492350"/>
              <a:gd name="connsiteX1-3807" fmla="*/ 1796903 w 3694535"/>
              <a:gd name="connsiteY1-3808" fmla="*/ 3785190 h 4492350"/>
              <a:gd name="connsiteX2-3809" fmla="*/ 1307805 w 3694535"/>
              <a:gd name="connsiteY2-3810" fmla="*/ 3381153 h 4492350"/>
              <a:gd name="connsiteX3-3811" fmla="*/ 31898 w 3694535"/>
              <a:gd name="connsiteY3-3812" fmla="*/ 2945218 h 4492350"/>
              <a:gd name="connsiteX4-3813" fmla="*/ 1127052 w 3694535"/>
              <a:gd name="connsiteY4-3814" fmla="*/ 3242930 h 4492350"/>
              <a:gd name="connsiteX5-3815" fmla="*/ 393405 w 3694535"/>
              <a:gd name="connsiteY5-3816" fmla="*/ 2456121 h 4492350"/>
              <a:gd name="connsiteX6-3817" fmla="*/ 1775638 w 3694535"/>
              <a:gd name="connsiteY6-3818" fmla="*/ 3519376 h 4492350"/>
              <a:gd name="connsiteX7-3819" fmla="*/ 1683956 w 3694535"/>
              <a:gd name="connsiteY7-3820" fmla="*/ 2424409 h 4492350"/>
              <a:gd name="connsiteX8-3821" fmla="*/ 0 w 3694535"/>
              <a:gd name="connsiteY8-3822" fmla="*/ 754911 h 4492350"/>
              <a:gd name="connsiteX9-3823" fmla="*/ 988828 w 3694535"/>
              <a:gd name="connsiteY9-3824" fmla="*/ 1924493 h 4492350"/>
              <a:gd name="connsiteX10-3825" fmla="*/ 1137684 w 3694535"/>
              <a:gd name="connsiteY10-3826" fmla="*/ 861237 h 4492350"/>
              <a:gd name="connsiteX11-3827" fmla="*/ 1222745 w 3694535"/>
              <a:gd name="connsiteY11-3828" fmla="*/ 2062716 h 4492350"/>
              <a:gd name="connsiteX12-3829" fmla="*/ 1690577 w 3694535"/>
              <a:gd name="connsiteY12-3830" fmla="*/ 2190307 h 4492350"/>
              <a:gd name="connsiteX13-3831" fmla="*/ 1956391 w 3694535"/>
              <a:gd name="connsiteY13-3832" fmla="*/ 0 h 4492350"/>
              <a:gd name="connsiteX14-3833" fmla="*/ 2027834 w 3694535"/>
              <a:gd name="connsiteY14-3834" fmla="*/ 986216 h 4492350"/>
              <a:gd name="connsiteX15-3835" fmla="*/ 1881963 w 3694535"/>
              <a:gd name="connsiteY15-3836" fmla="*/ 2060385 h 4492350"/>
              <a:gd name="connsiteX16-3837" fmla="*/ 2057494 w 3694535"/>
              <a:gd name="connsiteY16-3838" fmla="*/ 3046321 h 4492350"/>
              <a:gd name="connsiteX17-3839" fmla="*/ 2647507 w 3694535"/>
              <a:gd name="connsiteY17-3840" fmla="*/ 2519916 h 4492350"/>
              <a:gd name="connsiteX18-3841" fmla="*/ 2913694 w 3694535"/>
              <a:gd name="connsiteY18-3842" fmla="*/ 1291762 h 4492350"/>
              <a:gd name="connsiteX19-3843" fmla="*/ 2806809 w 3694535"/>
              <a:gd name="connsiteY19-3844" fmla="*/ 2383091 h 4492350"/>
              <a:gd name="connsiteX20-3845" fmla="*/ 3694535 w 3694535"/>
              <a:gd name="connsiteY20-3846" fmla="*/ 1124252 h 4492350"/>
              <a:gd name="connsiteX21-3847" fmla="*/ 2222205 w 3694535"/>
              <a:gd name="connsiteY21-3848" fmla="*/ 3370521 h 4492350"/>
              <a:gd name="connsiteX22-3849" fmla="*/ 2169042 w 3694535"/>
              <a:gd name="connsiteY22-3850" fmla="*/ 3817088 h 4492350"/>
              <a:gd name="connsiteX23-3851" fmla="*/ 3317358 w 3694535"/>
              <a:gd name="connsiteY23-3852" fmla="*/ 3094074 h 4492350"/>
              <a:gd name="connsiteX24-3853" fmla="*/ 2194317 w 3694535"/>
              <a:gd name="connsiteY24-3854" fmla="*/ 4030951 h 4492350"/>
              <a:gd name="connsiteX25-3855" fmla="*/ 2232838 w 3694535"/>
              <a:gd name="connsiteY25-3856" fmla="*/ 4476307 h 4492350"/>
              <a:gd name="connsiteX26-3857" fmla="*/ 2218194 w 3694535"/>
              <a:gd name="connsiteY26-3858" fmla="*/ 4491415 h 4492350"/>
              <a:gd name="connsiteX27-3859" fmla="*/ 1743740 w 3694535"/>
              <a:gd name="connsiteY27-3860" fmla="*/ 4492350 h 4492350"/>
              <a:gd name="connsiteX0-3861" fmla="*/ 1743740 w 3694535"/>
              <a:gd name="connsiteY0-3862" fmla="*/ 4492350 h 4492350"/>
              <a:gd name="connsiteX1-3863" fmla="*/ 1796903 w 3694535"/>
              <a:gd name="connsiteY1-3864" fmla="*/ 3785190 h 4492350"/>
              <a:gd name="connsiteX2-3865" fmla="*/ 1307805 w 3694535"/>
              <a:gd name="connsiteY2-3866" fmla="*/ 3381153 h 4492350"/>
              <a:gd name="connsiteX3-3867" fmla="*/ 31898 w 3694535"/>
              <a:gd name="connsiteY3-3868" fmla="*/ 2945218 h 4492350"/>
              <a:gd name="connsiteX4-3869" fmla="*/ 1127052 w 3694535"/>
              <a:gd name="connsiteY4-3870" fmla="*/ 3242930 h 4492350"/>
              <a:gd name="connsiteX5-3871" fmla="*/ 393405 w 3694535"/>
              <a:gd name="connsiteY5-3872" fmla="*/ 2456121 h 4492350"/>
              <a:gd name="connsiteX6-3873" fmla="*/ 1775638 w 3694535"/>
              <a:gd name="connsiteY6-3874" fmla="*/ 3519376 h 4492350"/>
              <a:gd name="connsiteX7-3875" fmla="*/ 1683956 w 3694535"/>
              <a:gd name="connsiteY7-3876" fmla="*/ 2424409 h 4492350"/>
              <a:gd name="connsiteX8-3877" fmla="*/ 0 w 3694535"/>
              <a:gd name="connsiteY8-3878" fmla="*/ 754911 h 4492350"/>
              <a:gd name="connsiteX9-3879" fmla="*/ 988828 w 3694535"/>
              <a:gd name="connsiteY9-3880" fmla="*/ 1924493 h 4492350"/>
              <a:gd name="connsiteX10-3881" fmla="*/ 1137684 w 3694535"/>
              <a:gd name="connsiteY10-3882" fmla="*/ 861237 h 4492350"/>
              <a:gd name="connsiteX11-3883" fmla="*/ 1222745 w 3694535"/>
              <a:gd name="connsiteY11-3884" fmla="*/ 2062716 h 4492350"/>
              <a:gd name="connsiteX12-3885" fmla="*/ 1690577 w 3694535"/>
              <a:gd name="connsiteY12-3886" fmla="*/ 2190307 h 4492350"/>
              <a:gd name="connsiteX13-3887" fmla="*/ 1956391 w 3694535"/>
              <a:gd name="connsiteY13-3888" fmla="*/ 0 h 4492350"/>
              <a:gd name="connsiteX14-3889" fmla="*/ 2027834 w 3694535"/>
              <a:gd name="connsiteY14-3890" fmla="*/ 986216 h 4492350"/>
              <a:gd name="connsiteX15-3891" fmla="*/ 1881963 w 3694535"/>
              <a:gd name="connsiteY15-3892" fmla="*/ 2060385 h 4492350"/>
              <a:gd name="connsiteX16-3893" fmla="*/ 2057494 w 3694535"/>
              <a:gd name="connsiteY16-3894" fmla="*/ 3046321 h 4492350"/>
              <a:gd name="connsiteX17-3895" fmla="*/ 2647507 w 3694535"/>
              <a:gd name="connsiteY17-3896" fmla="*/ 2519916 h 4492350"/>
              <a:gd name="connsiteX18-3897" fmla="*/ 2913694 w 3694535"/>
              <a:gd name="connsiteY18-3898" fmla="*/ 1291762 h 4492350"/>
              <a:gd name="connsiteX19-3899" fmla="*/ 2806809 w 3694535"/>
              <a:gd name="connsiteY19-3900" fmla="*/ 2383091 h 4492350"/>
              <a:gd name="connsiteX20-3901" fmla="*/ 3694535 w 3694535"/>
              <a:gd name="connsiteY20-3902" fmla="*/ 1124252 h 4492350"/>
              <a:gd name="connsiteX21-3903" fmla="*/ 2222205 w 3694535"/>
              <a:gd name="connsiteY21-3904" fmla="*/ 3370521 h 4492350"/>
              <a:gd name="connsiteX22-3905" fmla="*/ 2169042 w 3694535"/>
              <a:gd name="connsiteY22-3906" fmla="*/ 3817088 h 4492350"/>
              <a:gd name="connsiteX23-3907" fmla="*/ 3317358 w 3694535"/>
              <a:gd name="connsiteY23-3908" fmla="*/ 3094074 h 4492350"/>
              <a:gd name="connsiteX24-3909" fmla="*/ 2194317 w 3694535"/>
              <a:gd name="connsiteY24-3910" fmla="*/ 4030951 h 4492350"/>
              <a:gd name="connsiteX25-3911" fmla="*/ 2232838 w 3694535"/>
              <a:gd name="connsiteY25-3912" fmla="*/ 4476307 h 4492350"/>
              <a:gd name="connsiteX26-3913" fmla="*/ 2218194 w 3694535"/>
              <a:gd name="connsiteY26-3914" fmla="*/ 4491415 h 4492350"/>
              <a:gd name="connsiteX27-3915" fmla="*/ 1743740 w 3694535"/>
              <a:gd name="connsiteY27-3916" fmla="*/ 4492350 h 4492350"/>
              <a:gd name="connsiteX0-3917" fmla="*/ 1743740 w 3694535"/>
              <a:gd name="connsiteY0-3918" fmla="*/ 4492350 h 4492350"/>
              <a:gd name="connsiteX1-3919" fmla="*/ 1796903 w 3694535"/>
              <a:gd name="connsiteY1-3920" fmla="*/ 3785190 h 4492350"/>
              <a:gd name="connsiteX2-3921" fmla="*/ 1307805 w 3694535"/>
              <a:gd name="connsiteY2-3922" fmla="*/ 3381153 h 4492350"/>
              <a:gd name="connsiteX3-3923" fmla="*/ 31898 w 3694535"/>
              <a:gd name="connsiteY3-3924" fmla="*/ 2945218 h 4492350"/>
              <a:gd name="connsiteX4-3925" fmla="*/ 1127052 w 3694535"/>
              <a:gd name="connsiteY4-3926" fmla="*/ 3242930 h 4492350"/>
              <a:gd name="connsiteX5-3927" fmla="*/ 393405 w 3694535"/>
              <a:gd name="connsiteY5-3928" fmla="*/ 2456121 h 4492350"/>
              <a:gd name="connsiteX6-3929" fmla="*/ 1775638 w 3694535"/>
              <a:gd name="connsiteY6-3930" fmla="*/ 3519376 h 4492350"/>
              <a:gd name="connsiteX7-3931" fmla="*/ 1683956 w 3694535"/>
              <a:gd name="connsiteY7-3932" fmla="*/ 2424409 h 4492350"/>
              <a:gd name="connsiteX8-3933" fmla="*/ 0 w 3694535"/>
              <a:gd name="connsiteY8-3934" fmla="*/ 754911 h 4492350"/>
              <a:gd name="connsiteX9-3935" fmla="*/ 988828 w 3694535"/>
              <a:gd name="connsiteY9-3936" fmla="*/ 1924493 h 4492350"/>
              <a:gd name="connsiteX10-3937" fmla="*/ 1137684 w 3694535"/>
              <a:gd name="connsiteY10-3938" fmla="*/ 861237 h 4492350"/>
              <a:gd name="connsiteX11-3939" fmla="*/ 1222745 w 3694535"/>
              <a:gd name="connsiteY11-3940" fmla="*/ 2062716 h 4492350"/>
              <a:gd name="connsiteX12-3941" fmla="*/ 1714640 w 3694535"/>
              <a:gd name="connsiteY12-3942" fmla="*/ 2194318 h 4492350"/>
              <a:gd name="connsiteX13-3943" fmla="*/ 1956391 w 3694535"/>
              <a:gd name="connsiteY13-3944" fmla="*/ 0 h 4492350"/>
              <a:gd name="connsiteX14-3945" fmla="*/ 2027834 w 3694535"/>
              <a:gd name="connsiteY14-3946" fmla="*/ 986216 h 4492350"/>
              <a:gd name="connsiteX15-3947" fmla="*/ 1881963 w 3694535"/>
              <a:gd name="connsiteY15-3948" fmla="*/ 2060385 h 4492350"/>
              <a:gd name="connsiteX16-3949" fmla="*/ 2057494 w 3694535"/>
              <a:gd name="connsiteY16-3950" fmla="*/ 3046321 h 4492350"/>
              <a:gd name="connsiteX17-3951" fmla="*/ 2647507 w 3694535"/>
              <a:gd name="connsiteY17-3952" fmla="*/ 2519916 h 4492350"/>
              <a:gd name="connsiteX18-3953" fmla="*/ 2913694 w 3694535"/>
              <a:gd name="connsiteY18-3954" fmla="*/ 1291762 h 4492350"/>
              <a:gd name="connsiteX19-3955" fmla="*/ 2806809 w 3694535"/>
              <a:gd name="connsiteY19-3956" fmla="*/ 2383091 h 4492350"/>
              <a:gd name="connsiteX20-3957" fmla="*/ 3694535 w 3694535"/>
              <a:gd name="connsiteY20-3958" fmla="*/ 1124252 h 4492350"/>
              <a:gd name="connsiteX21-3959" fmla="*/ 2222205 w 3694535"/>
              <a:gd name="connsiteY21-3960" fmla="*/ 3370521 h 4492350"/>
              <a:gd name="connsiteX22-3961" fmla="*/ 2169042 w 3694535"/>
              <a:gd name="connsiteY22-3962" fmla="*/ 3817088 h 4492350"/>
              <a:gd name="connsiteX23-3963" fmla="*/ 3317358 w 3694535"/>
              <a:gd name="connsiteY23-3964" fmla="*/ 3094074 h 4492350"/>
              <a:gd name="connsiteX24-3965" fmla="*/ 2194317 w 3694535"/>
              <a:gd name="connsiteY24-3966" fmla="*/ 4030951 h 4492350"/>
              <a:gd name="connsiteX25-3967" fmla="*/ 2232838 w 3694535"/>
              <a:gd name="connsiteY25-3968" fmla="*/ 4476307 h 4492350"/>
              <a:gd name="connsiteX26-3969" fmla="*/ 2218194 w 3694535"/>
              <a:gd name="connsiteY26-3970" fmla="*/ 4491415 h 4492350"/>
              <a:gd name="connsiteX27-3971" fmla="*/ 1743740 w 3694535"/>
              <a:gd name="connsiteY27-3972" fmla="*/ 4492350 h 4492350"/>
              <a:gd name="connsiteX0-3973" fmla="*/ 1743740 w 3694535"/>
              <a:gd name="connsiteY0-3974" fmla="*/ 4492350 h 4492350"/>
              <a:gd name="connsiteX1-3975" fmla="*/ 1796903 w 3694535"/>
              <a:gd name="connsiteY1-3976" fmla="*/ 3785190 h 4492350"/>
              <a:gd name="connsiteX2-3977" fmla="*/ 1307805 w 3694535"/>
              <a:gd name="connsiteY2-3978" fmla="*/ 3381153 h 4492350"/>
              <a:gd name="connsiteX3-3979" fmla="*/ 31898 w 3694535"/>
              <a:gd name="connsiteY3-3980" fmla="*/ 2945218 h 4492350"/>
              <a:gd name="connsiteX4-3981" fmla="*/ 1127052 w 3694535"/>
              <a:gd name="connsiteY4-3982" fmla="*/ 3242930 h 4492350"/>
              <a:gd name="connsiteX5-3983" fmla="*/ 393405 w 3694535"/>
              <a:gd name="connsiteY5-3984" fmla="*/ 2456121 h 4492350"/>
              <a:gd name="connsiteX6-3985" fmla="*/ 1775638 w 3694535"/>
              <a:gd name="connsiteY6-3986" fmla="*/ 3519376 h 4492350"/>
              <a:gd name="connsiteX7-3987" fmla="*/ 1683956 w 3694535"/>
              <a:gd name="connsiteY7-3988" fmla="*/ 2424409 h 4492350"/>
              <a:gd name="connsiteX8-3989" fmla="*/ 0 w 3694535"/>
              <a:gd name="connsiteY8-3990" fmla="*/ 754911 h 4492350"/>
              <a:gd name="connsiteX9-3991" fmla="*/ 988828 w 3694535"/>
              <a:gd name="connsiteY9-3992" fmla="*/ 1924493 h 4492350"/>
              <a:gd name="connsiteX10-3993" fmla="*/ 1137684 w 3694535"/>
              <a:gd name="connsiteY10-3994" fmla="*/ 861237 h 4492350"/>
              <a:gd name="connsiteX11-3995" fmla="*/ 1222745 w 3694535"/>
              <a:gd name="connsiteY11-3996" fmla="*/ 2062716 h 4492350"/>
              <a:gd name="connsiteX12-3997" fmla="*/ 1714640 w 3694535"/>
              <a:gd name="connsiteY12-3998" fmla="*/ 2194318 h 4492350"/>
              <a:gd name="connsiteX13-3999" fmla="*/ 1956391 w 3694535"/>
              <a:gd name="connsiteY13-4000" fmla="*/ 0 h 4492350"/>
              <a:gd name="connsiteX14-4001" fmla="*/ 2027834 w 3694535"/>
              <a:gd name="connsiteY14-4002" fmla="*/ 986216 h 4492350"/>
              <a:gd name="connsiteX15-4003" fmla="*/ 1881963 w 3694535"/>
              <a:gd name="connsiteY15-4004" fmla="*/ 2060385 h 4492350"/>
              <a:gd name="connsiteX16-4005" fmla="*/ 2057494 w 3694535"/>
              <a:gd name="connsiteY16-4006" fmla="*/ 3046321 h 4492350"/>
              <a:gd name="connsiteX17-4007" fmla="*/ 2647507 w 3694535"/>
              <a:gd name="connsiteY17-4008" fmla="*/ 2519916 h 4492350"/>
              <a:gd name="connsiteX18-4009" fmla="*/ 2913694 w 3694535"/>
              <a:gd name="connsiteY18-4010" fmla="*/ 1291762 h 4492350"/>
              <a:gd name="connsiteX19-4011" fmla="*/ 2806809 w 3694535"/>
              <a:gd name="connsiteY19-4012" fmla="*/ 2383091 h 4492350"/>
              <a:gd name="connsiteX20-4013" fmla="*/ 3694535 w 3694535"/>
              <a:gd name="connsiteY20-4014" fmla="*/ 1124252 h 4492350"/>
              <a:gd name="connsiteX21-4015" fmla="*/ 2222205 w 3694535"/>
              <a:gd name="connsiteY21-4016" fmla="*/ 3370521 h 4492350"/>
              <a:gd name="connsiteX22-4017" fmla="*/ 2169042 w 3694535"/>
              <a:gd name="connsiteY22-4018" fmla="*/ 3817088 h 4492350"/>
              <a:gd name="connsiteX23-4019" fmla="*/ 3317358 w 3694535"/>
              <a:gd name="connsiteY23-4020" fmla="*/ 3094074 h 4492350"/>
              <a:gd name="connsiteX24-4021" fmla="*/ 2194317 w 3694535"/>
              <a:gd name="connsiteY24-4022" fmla="*/ 4030951 h 4492350"/>
              <a:gd name="connsiteX25-4023" fmla="*/ 2232838 w 3694535"/>
              <a:gd name="connsiteY25-4024" fmla="*/ 4476307 h 4492350"/>
              <a:gd name="connsiteX26-4025" fmla="*/ 2218194 w 3694535"/>
              <a:gd name="connsiteY26-4026" fmla="*/ 4491415 h 4492350"/>
              <a:gd name="connsiteX27-4027" fmla="*/ 1743740 w 3694535"/>
              <a:gd name="connsiteY27-4028" fmla="*/ 4492350 h 4492350"/>
              <a:gd name="connsiteX0-4029" fmla="*/ 1743740 w 3694535"/>
              <a:gd name="connsiteY0-4030" fmla="*/ 4492350 h 4492350"/>
              <a:gd name="connsiteX1-4031" fmla="*/ 1796903 w 3694535"/>
              <a:gd name="connsiteY1-4032" fmla="*/ 3785190 h 4492350"/>
              <a:gd name="connsiteX2-4033" fmla="*/ 1307805 w 3694535"/>
              <a:gd name="connsiteY2-4034" fmla="*/ 3381153 h 4492350"/>
              <a:gd name="connsiteX3-4035" fmla="*/ 31898 w 3694535"/>
              <a:gd name="connsiteY3-4036" fmla="*/ 2945218 h 4492350"/>
              <a:gd name="connsiteX4-4037" fmla="*/ 1127052 w 3694535"/>
              <a:gd name="connsiteY4-4038" fmla="*/ 3242930 h 4492350"/>
              <a:gd name="connsiteX5-4039" fmla="*/ 393405 w 3694535"/>
              <a:gd name="connsiteY5-4040" fmla="*/ 2456121 h 4492350"/>
              <a:gd name="connsiteX6-4041" fmla="*/ 1775638 w 3694535"/>
              <a:gd name="connsiteY6-4042" fmla="*/ 3519376 h 4492350"/>
              <a:gd name="connsiteX7-4043" fmla="*/ 1683956 w 3694535"/>
              <a:gd name="connsiteY7-4044" fmla="*/ 2424409 h 4492350"/>
              <a:gd name="connsiteX8-4045" fmla="*/ 0 w 3694535"/>
              <a:gd name="connsiteY8-4046" fmla="*/ 754911 h 4492350"/>
              <a:gd name="connsiteX9-4047" fmla="*/ 988828 w 3694535"/>
              <a:gd name="connsiteY9-4048" fmla="*/ 1924493 h 4492350"/>
              <a:gd name="connsiteX10-4049" fmla="*/ 1137684 w 3694535"/>
              <a:gd name="connsiteY10-4050" fmla="*/ 861237 h 4492350"/>
              <a:gd name="connsiteX11-4051" fmla="*/ 1222745 w 3694535"/>
              <a:gd name="connsiteY11-4052" fmla="*/ 2062716 h 4492350"/>
              <a:gd name="connsiteX12-4053" fmla="*/ 1714640 w 3694535"/>
              <a:gd name="connsiteY12-4054" fmla="*/ 2194318 h 4492350"/>
              <a:gd name="connsiteX13-4055" fmla="*/ 1956391 w 3694535"/>
              <a:gd name="connsiteY13-4056" fmla="*/ 0 h 4492350"/>
              <a:gd name="connsiteX14-4057" fmla="*/ 2027834 w 3694535"/>
              <a:gd name="connsiteY14-4058" fmla="*/ 986216 h 4492350"/>
              <a:gd name="connsiteX15-4059" fmla="*/ 1881963 w 3694535"/>
              <a:gd name="connsiteY15-4060" fmla="*/ 2060385 h 4492350"/>
              <a:gd name="connsiteX16-4061" fmla="*/ 2057494 w 3694535"/>
              <a:gd name="connsiteY16-4062" fmla="*/ 3046321 h 4492350"/>
              <a:gd name="connsiteX17-4063" fmla="*/ 2647507 w 3694535"/>
              <a:gd name="connsiteY17-4064" fmla="*/ 2519916 h 4492350"/>
              <a:gd name="connsiteX18-4065" fmla="*/ 2913694 w 3694535"/>
              <a:gd name="connsiteY18-4066" fmla="*/ 1291762 h 4492350"/>
              <a:gd name="connsiteX19-4067" fmla="*/ 2806809 w 3694535"/>
              <a:gd name="connsiteY19-4068" fmla="*/ 2383091 h 4492350"/>
              <a:gd name="connsiteX20-4069" fmla="*/ 3694535 w 3694535"/>
              <a:gd name="connsiteY20-4070" fmla="*/ 1124252 h 4492350"/>
              <a:gd name="connsiteX21-4071" fmla="*/ 2222205 w 3694535"/>
              <a:gd name="connsiteY21-4072" fmla="*/ 3370521 h 4492350"/>
              <a:gd name="connsiteX22-4073" fmla="*/ 2169042 w 3694535"/>
              <a:gd name="connsiteY22-4074" fmla="*/ 3817088 h 4492350"/>
              <a:gd name="connsiteX23-4075" fmla="*/ 3317358 w 3694535"/>
              <a:gd name="connsiteY23-4076" fmla="*/ 3094074 h 4492350"/>
              <a:gd name="connsiteX24-4077" fmla="*/ 2194317 w 3694535"/>
              <a:gd name="connsiteY24-4078" fmla="*/ 4030951 h 4492350"/>
              <a:gd name="connsiteX25-4079" fmla="*/ 2232838 w 3694535"/>
              <a:gd name="connsiteY25-4080" fmla="*/ 4476307 h 4492350"/>
              <a:gd name="connsiteX26-4081" fmla="*/ 2218194 w 3694535"/>
              <a:gd name="connsiteY26-4082" fmla="*/ 4491415 h 4492350"/>
              <a:gd name="connsiteX27-4083" fmla="*/ 1743740 w 3694535"/>
              <a:gd name="connsiteY27-4084" fmla="*/ 4492350 h 4492350"/>
              <a:gd name="connsiteX0-4085" fmla="*/ 1743740 w 3694535"/>
              <a:gd name="connsiteY0-4086" fmla="*/ 4492350 h 4492350"/>
              <a:gd name="connsiteX1-4087" fmla="*/ 1796903 w 3694535"/>
              <a:gd name="connsiteY1-4088" fmla="*/ 3785190 h 4492350"/>
              <a:gd name="connsiteX2-4089" fmla="*/ 1307805 w 3694535"/>
              <a:gd name="connsiteY2-4090" fmla="*/ 3381153 h 4492350"/>
              <a:gd name="connsiteX3-4091" fmla="*/ 31898 w 3694535"/>
              <a:gd name="connsiteY3-4092" fmla="*/ 2945218 h 4492350"/>
              <a:gd name="connsiteX4-4093" fmla="*/ 1127052 w 3694535"/>
              <a:gd name="connsiteY4-4094" fmla="*/ 3242930 h 4492350"/>
              <a:gd name="connsiteX5-4095" fmla="*/ 393405 w 3694535"/>
              <a:gd name="connsiteY5-4096" fmla="*/ 2456121 h 4492350"/>
              <a:gd name="connsiteX6-4097" fmla="*/ 1775638 w 3694535"/>
              <a:gd name="connsiteY6-4098" fmla="*/ 3519376 h 4492350"/>
              <a:gd name="connsiteX7-4099" fmla="*/ 1683956 w 3694535"/>
              <a:gd name="connsiteY7-4100" fmla="*/ 2424409 h 4492350"/>
              <a:gd name="connsiteX8-4101" fmla="*/ 0 w 3694535"/>
              <a:gd name="connsiteY8-4102" fmla="*/ 754911 h 4492350"/>
              <a:gd name="connsiteX9-4103" fmla="*/ 988828 w 3694535"/>
              <a:gd name="connsiteY9-4104" fmla="*/ 1924493 h 4492350"/>
              <a:gd name="connsiteX10-4105" fmla="*/ 1137684 w 3694535"/>
              <a:gd name="connsiteY10-4106" fmla="*/ 861237 h 4492350"/>
              <a:gd name="connsiteX11-4107" fmla="*/ 1222745 w 3694535"/>
              <a:gd name="connsiteY11-4108" fmla="*/ 2062716 h 4492350"/>
              <a:gd name="connsiteX12-4109" fmla="*/ 1714640 w 3694535"/>
              <a:gd name="connsiteY12-4110" fmla="*/ 2194318 h 4492350"/>
              <a:gd name="connsiteX13-4111" fmla="*/ 1956391 w 3694535"/>
              <a:gd name="connsiteY13-4112" fmla="*/ 0 h 4492350"/>
              <a:gd name="connsiteX14-4113" fmla="*/ 2027834 w 3694535"/>
              <a:gd name="connsiteY14-4114" fmla="*/ 986216 h 4492350"/>
              <a:gd name="connsiteX15-4115" fmla="*/ 1881963 w 3694535"/>
              <a:gd name="connsiteY15-4116" fmla="*/ 2060385 h 4492350"/>
              <a:gd name="connsiteX16-4117" fmla="*/ 2057494 w 3694535"/>
              <a:gd name="connsiteY16-4118" fmla="*/ 3046321 h 4492350"/>
              <a:gd name="connsiteX17-4119" fmla="*/ 2647507 w 3694535"/>
              <a:gd name="connsiteY17-4120" fmla="*/ 2519916 h 4492350"/>
              <a:gd name="connsiteX18-4121" fmla="*/ 2913694 w 3694535"/>
              <a:gd name="connsiteY18-4122" fmla="*/ 1291762 h 4492350"/>
              <a:gd name="connsiteX19-4123" fmla="*/ 2806809 w 3694535"/>
              <a:gd name="connsiteY19-4124" fmla="*/ 2383091 h 4492350"/>
              <a:gd name="connsiteX20-4125" fmla="*/ 3694535 w 3694535"/>
              <a:gd name="connsiteY20-4126" fmla="*/ 1124252 h 4492350"/>
              <a:gd name="connsiteX21-4127" fmla="*/ 2222205 w 3694535"/>
              <a:gd name="connsiteY21-4128" fmla="*/ 3370521 h 4492350"/>
              <a:gd name="connsiteX22-4129" fmla="*/ 2169042 w 3694535"/>
              <a:gd name="connsiteY22-4130" fmla="*/ 3817088 h 4492350"/>
              <a:gd name="connsiteX23-4131" fmla="*/ 3317358 w 3694535"/>
              <a:gd name="connsiteY23-4132" fmla="*/ 3094074 h 4492350"/>
              <a:gd name="connsiteX24-4133" fmla="*/ 2194317 w 3694535"/>
              <a:gd name="connsiteY24-4134" fmla="*/ 4030951 h 4492350"/>
              <a:gd name="connsiteX25-4135" fmla="*/ 2232838 w 3694535"/>
              <a:gd name="connsiteY25-4136" fmla="*/ 4476307 h 4492350"/>
              <a:gd name="connsiteX26-4137" fmla="*/ 2218194 w 3694535"/>
              <a:gd name="connsiteY26-4138" fmla="*/ 4491415 h 4492350"/>
              <a:gd name="connsiteX27-4139" fmla="*/ 1743740 w 3694535"/>
              <a:gd name="connsiteY27-4140" fmla="*/ 4492350 h 4492350"/>
              <a:gd name="connsiteX0-4141" fmla="*/ 1743740 w 3694535"/>
              <a:gd name="connsiteY0-4142" fmla="*/ 4492350 h 4492350"/>
              <a:gd name="connsiteX1-4143" fmla="*/ 1796903 w 3694535"/>
              <a:gd name="connsiteY1-4144" fmla="*/ 3785190 h 4492350"/>
              <a:gd name="connsiteX2-4145" fmla="*/ 1307805 w 3694535"/>
              <a:gd name="connsiteY2-4146" fmla="*/ 3381153 h 4492350"/>
              <a:gd name="connsiteX3-4147" fmla="*/ 31898 w 3694535"/>
              <a:gd name="connsiteY3-4148" fmla="*/ 2945218 h 4492350"/>
              <a:gd name="connsiteX4-4149" fmla="*/ 1127052 w 3694535"/>
              <a:gd name="connsiteY4-4150" fmla="*/ 3242930 h 4492350"/>
              <a:gd name="connsiteX5-4151" fmla="*/ 393405 w 3694535"/>
              <a:gd name="connsiteY5-4152" fmla="*/ 2456121 h 4492350"/>
              <a:gd name="connsiteX6-4153" fmla="*/ 1775638 w 3694535"/>
              <a:gd name="connsiteY6-4154" fmla="*/ 3519376 h 4492350"/>
              <a:gd name="connsiteX7-4155" fmla="*/ 1683956 w 3694535"/>
              <a:gd name="connsiteY7-4156" fmla="*/ 2424409 h 4492350"/>
              <a:gd name="connsiteX8-4157" fmla="*/ 0 w 3694535"/>
              <a:gd name="connsiteY8-4158" fmla="*/ 754911 h 4492350"/>
              <a:gd name="connsiteX9-4159" fmla="*/ 988828 w 3694535"/>
              <a:gd name="connsiteY9-4160" fmla="*/ 1924493 h 4492350"/>
              <a:gd name="connsiteX10-4161" fmla="*/ 1137684 w 3694535"/>
              <a:gd name="connsiteY10-4162" fmla="*/ 861237 h 4492350"/>
              <a:gd name="connsiteX11-4163" fmla="*/ 1222745 w 3694535"/>
              <a:gd name="connsiteY11-4164" fmla="*/ 2062716 h 4492350"/>
              <a:gd name="connsiteX12-4165" fmla="*/ 1714640 w 3694535"/>
              <a:gd name="connsiteY12-4166" fmla="*/ 2194318 h 4492350"/>
              <a:gd name="connsiteX13-4167" fmla="*/ 1956391 w 3694535"/>
              <a:gd name="connsiteY13-4168" fmla="*/ 0 h 4492350"/>
              <a:gd name="connsiteX14-4169" fmla="*/ 2027834 w 3694535"/>
              <a:gd name="connsiteY14-4170" fmla="*/ 986216 h 4492350"/>
              <a:gd name="connsiteX15-4171" fmla="*/ 1881963 w 3694535"/>
              <a:gd name="connsiteY15-4172" fmla="*/ 2060385 h 4492350"/>
              <a:gd name="connsiteX16-4173" fmla="*/ 2057494 w 3694535"/>
              <a:gd name="connsiteY16-4174" fmla="*/ 3046321 h 4492350"/>
              <a:gd name="connsiteX17-4175" fmla="*/ 2647507 w 3694535"/>
              <a:gd name="connsiteY17-4176" fmla="*/ 2519916 h 4492350"/>
              <a:gd name="connsiteX18-4177" fmla="*/ 2913694 w 3694535"/>
              <a:gd name="connsiteY18-4178" fmla="*/ 1291762 h 4492350"/>
              <a:gd name="connsiteX19-4179" fmla="*/ 2806809 w 3694535"/>
              <a:gd name="connsiteY19-4180" fmla="*/ 2383091 h 4492350"/>
              <a:gd name="connsiteX20-4181" fmla="*/ 3694535 w 3694535"/>
              <a:gd name="connsiteY20-4182" fmla="*/ 1124252 h 4492350"/>
              <a:gd name="connsiteX21-4183" fmla="*/ 2222205 w 3694535"/>
              <a:gd name="connsiteY21-4184" fmla="*/ 3370521 h 4492350"/>
              <a:gd name="connsiteX22-4185" fmla="*/ 2169042 w 3694535"/>
              <a:gd name="connsiteY22-4186" fmla="*/ 3817088 h 4492350"/>
              <a:gd name="connsiteX23-4187" fmla="*/ 3317358 w 3694535"/>
              <a:gd name="connsiteY23-4188" fmla="*/ 3094074 h 4492350"/>
              <a:gd name="connsiteX24-4189" fmla="*/ 2194317 w 3694535"/>
              <a:gd name="connsiteY24-4190" fmla="*/ 4030951 h 4492350"/>
              <a:gd name="connsiteX25-4191" fmla="*/ 2232838 w 3694535"/>
              <a:gd name="connsiteY25-4192" fmla="*/ 4476307 h 4492350"/>
              <a:gd name="connsiteX26-4193" fmla="*/ 2218194 w 3694535"/>
              <a:gd name="connsiteY26-4194" fmla="*/ 4491415 h 4492350"/>
              <a:gd name="connsiteX27-4195" fmla="*/ 1743740 w 3694535"/>
              <a:gd name="connsiteY27-4196" fmla="*/ 4492350 h 4492350"/>
              <a:gd name="connsiteX0-4197" fmla="*/ 1743740 w 3694535"/>
              <a:gd name="connsiteY0-4198" fmla="*/ 4492350 h 4492350"/>
              <a:gd name="connsiteX1-4199" fmla="*/ 1796903 w 3694535"/>
              <a:gd name="connsiteY1-4200" fmla="*/ 3785190 h 4492350"/>
              <a:gd name="connsiteX2-4201" fmla="*/ 1307805 w 3694535"/>
              <a:gd name="connsiteY2-4202" fmla="*/ 3381153 h 4492350"/>
              <a:gd name="connsiteX3-4203" fmla="*/ 31898 w 3694535"/>
              <a:gd name="connsiteY3-4204" fmla="*/ 2945218 h 4492350"/>
              <a:gd name="connsiteX4-4205" fmla="*/ 1127052 w 3694535"/>
              <a:gd name="connsiteY4-4206" fmla="*/ 3242930 h 4492350"/>
              <a:gd name="connsiteX5-4207" fmla="*/ 393405 w 3694535"/>
              <a:gd name="connsiteY5-4208" fmla="*/ 2456121 h 4492350"/>
              <a:gd name="connsiteX6-4209" fmla="*/ 1775638 w 3694535"/>
              <a:gd name="connsiteY6-4210" fmla="*/ 3519376 h 4492350"/>
              <a:gd name="connsiteX7-4211" fmla="*/ 1683956 w 3694535"/>
              <a:gd name="connsiteY7-4212" fmla="*/ 2424409 h 4492350"/>
              <a:gd name="connsiteX8-4213" fmla="*/ 0 w 3694535"/>
              <a:gd name="connsiteY8-4214" fmla="*/ 754911 h 4492350"/>
              <a:gd name="connsiteX9-4215" fmla="*/ 988828 w 3694535"/>
              <a:gd name="connsiteY9-4216" fmla="*/ 1924493 h 4492350"/>
              <a:gd name="connsiteX10-4217" fmla="*/ 1137684 w 3694535"/>
              <a:gd name="connsiteY10-4218" fmla="*/ 861237 h 4492350"/>
              <a:gd name="connsiteX11-4219" fmla="*/ 1222745 w 3694535"/>
              <a:gd name="connsiteY11-4220" fmla="*/ 2062716 h 4492350"/>
              <a:gd name="connsiteX12-4221" fmla="*/ 1714640 w 3694535"/>
              <a:gd name="connsiteY12-4222" fmla="*/ 2194318 h 4492350"/>
              <a:gd name="connsiteX13-4223" fmla="*/ 1956391 w 3694535"/>
              <a:gd name="connsiteY13-4224" fmla="*/ 0 h 4492350"/>
              <a:gd name="connsiteX14-4225" fmla="*/ 2027834 w 3694535"/>
              <a:gd name="connsiteY14-4226" fmla="*/ 986216 h 4492350"/>
              <a:gd name="connsiteX15-4227" fmla="*/ 1881963 w 3694535"/>
              <a:gd name="connsiteY15-4228" fmla="*/ 2060385 h 4492350"/>
              <a:gd name="connsiteX16-4229" fmla="*/ 2057494 w 3694535"/>
              <a:gd name="connsiteY16-4230" fmla="*/ 3046321 h 4492350"/>
              <a:gd name="connsiteX17-4231" fmla="*/ 2647507 w 3694535"/>
              <a:gd name="connsiteY17-4232" fmla="*/ 2519916 h 4492350"/>
              <a:gd name="connsiteX18-4233" fmla="*/ 2913694 w 3694535"/>
              <a:gd name="connsiteY18-4234" fmla="*/ 1291762 h 4492350"/>
              <a:gd name="connsiteX19-4235" fmla="*/ 2806809 w 3694535"/>
              <a:gd name="connsiteY19-4236" fmla="*/ 2383091 h 4492350"/>
              <a:gd name="connsiteX20-4237" fmla="*/ 3694535 w 3694535"/>
              <a:gd name="connsiteY20-4238" fmla="*/ 1124252 h 4492350"/>
              <a:gd name="connsiteX21-4239" fmla="*/ 2222205 w 3694535"/>
              <a:gd name="connsiteY21-4240" fmla="*/ 3370521 h 4492350"/>
              <a:gd name="connsiteX22-4241" fmla="*/ 2169042 w 3694535"/>
              <a:gd name="connsiteY22-4242" fmla="*/ 3817088 h 4492350"/>
              <a:gd name="connsiteX23-4243" fmla="*/ 3317358 w 3694535"/>
              <a:gd name="connsiteY23-4244" fmla="*/ 3094074 h 4492350"/>
              <a:gd name="connsiteX24-4245" fmla="*/ 2194317 w 3694535"/>
              <a:gd name="connsiteY24-4246" fmla="*/ 4030951 h 4492350"/>
              <a:gd name="connsiteX25-4247" fmla="*/ 2232838 w 3694535"/>
              <a:gd name="connsiteY25-4248" fmla="*/ 4476307 h 4492350"/>
              <a:gd name="connsiteX26-4249" fmla="*/ 2218194 w 3694535"/>
              <a:gd name="connsiteY26-4250" fmla="*/ 4491415 h 4492350"/>
              <a:gd name="connsiteX27-4251" fmla="*/ 1743740 w 3694535"/>
              <a:gd name="connsiteY27-4252" fmla="*/ 4492350 h 4492350"/>
              <a:gd name="connsiteX0-4253" fmla="*/ 1743740 w 3694535"/>
              <a:gd name="connsiteY0-4254" fmla="*/ 4492350 h 4492350"/>
              <a:gd name="connsiteX1-4255" fmla="*/ 1796903 w 3694535"/>
              <a:gd name="connsiteY1-4256" fmla="*/ 3785190 h 4492350"/>
              <a:gd name="connsiteX2-4257" fmla="*/ 1307805 w 3694535"/>
              <a:gd name="connsiteY2-4258" fmla="*/ 3381153 h 4492350"/>
              <a:gd name="connsiteX3-4259" fmla="*/ 31898 w 3694535"/>
              <a:gd name="connsiteY3-4260" fmla="*/ 2945218 h 4492350"/>
              <a:gd name="connsiteX4-4261" fmla="*/ 1127052 w 3694535"/>
              <a:gd name="connsiteY4-4262" fmla="*/ 3242930 h 4492350"/>
              <a:gd name="connsiteX5-4263" fmla="*/ 393405 w 3694535"/>
              <a:gd name="connsiteY5-4264" fmla="*/ 2456121 h 4492350"/>
              <a:gd name="connsiteX6-4265" fmla="*/ 1775638 w 3694535"/>
              <a:gd name="connsiteY6-4266" fmla="*/ 3519376 h 4492350"/>
              <a:gd name="connsiteX7-4267" fmla="*/ 1683956 w 3694535"/>
              <a:gd name="connsiteY7-4268" fmla="*/ 2424409 h 4492350"/>
              <a:gd name="connsiteX8-4269" fmla="*/ 0 w 3694535"/>
              <a:gd name="connsiteY8-4270" fmla="*/ 754911 h 4492350"/>
              <a:gd name="connsiteX9-4271" fmla="*/ 988828 w 3694535"/>
              <a:gd name="connsiteY9-4272" fmla="*/ 1924493 h 4492350"/>
              <a:gd name="connsiteX10-4273" fmla="*/ 1137684 w 3694535"/>
              <a:gd name="connsiteY10-4274" fmla="*/ 861237 h 4492350"/>
              <a:gd name="connsiteX11-4275" fmla="*/ 1222745 w 3694535"/>
              <a:gd name="connsiteY11-4276" fmla="*/ 2062716 h 4492350"/>
              <a:gd name="connsiteX12-4277" fmla="*/ 1714640 w 3694535"/>
              <a:gd name="connsiteY12-4278" fmla="*/ 2194318 h 4492350"/>
              <a:gd name="connsiteX13-4279" fmla="*/ 1956391 w 3694535"/>
              <a:gd name="connsiteY13-4280" fmla="*/ 0 h 4492350"/>
              <a:gd name="connsiteX14-4281" fmla="*/ 2027834 w 3694535"/>
              <a:gd name="connsiteY14-4282" fmla="*/ 986216 h 4492350"/>
              <a:gd name="connsiteX15-4283" fmla="*/ 1881963 w 3694535"/>
              <a:gd name="connsiteY15-4284" fmla="*/ 2060385 h 4492350"/>
              <a:gd name="connsiteX16-4285" fmla="*/ 2057494 w 3694535"/>
              <a:gd name="connsiteY16-4286" fmla="*/ 3046321 h 4492350"/>
              <a:gd name="connsiteX17-4287" fmla="*/ 2647507 w 3694535"/>
              <a:gd name="connsiteY17-4288" fmla="*/ 2519916 h 4492350"/>
              <a:gd name="connsiteX18-4289" fmla="*/ 2913694 w 3694535"/>
              <a:gd name="connsiteY18-4290" fmla="*/ 1291762 h 4492350"/>
              <a:gd name="connsiteX19-4291" fmla="*/ 2806809 w 3694535"/>
              <a:gd name="connsiteY19-4292" fmla="*/ 2383091 h 4492350"/>
              <a:gd name="connsiteX20-4293" fmla="*/ 3694535 w 3694535"/>
              <a:gd name="connsiteY20-4294" fmla="*/ 1124252 h 4492350"/>
              <a:gd name="connsiteX21-4295" fmla="*/ 2222205 w 3694535"/>
              <a:gd name="connsiteY21-4296" fmla="*/ 3370521 h 4492350"/>
              <a:gd name="connsiteX22-4297" fmla="*/ 2169042 w 3694535"/>
              <a:gd name="connsiteY22-4298" fmla="*/ 3817088 h 4492350"/>
              <a:gd name="connsiteX23-4299" fmla="*/ 3317358 w 3694535"/>
              <a:gd name="connsiteY23-4300" fmla="*/ 3094074 h 4492350"/>
              <a:gd name="connsiteX24-4301" fmla="*/ 2194317 w 3694535"/>
              <a:gd name="connsiteY24-4302" fmla="*/ 4030951 h 4492350"/>
              <a:gd name="connsiteX25-4303" fmla="*/ 2232838 w 3694535"/>
              <a:gd name="connsiteY25-4304" fmla="*/ 4476307 h 4492350"/>
              <a:gd name="connsiteX26-4305" fmla="*/ 2218194 w 3694535"/>
              <a:gd name="connsiteY26-4306" fmla="*/ 4491415 h 4492350"/>
              <a:gd name="connsiteX27-4307" fmla="*/ 1743740 w 3694535"/>
              <a:gd name="connsiteY27-4308" fmla="*/ 4492350 h 4492350"/>
              <a:gd name="connsiteX0-4309" fmla="*/ 1743740 w 3694535"/>
              <a:gd name="connsiteY0-4310" fmla="*/ 4492350 h 4492350"/>
              <a:gd name="connsiteX1-4311" fmla="*/ 1796903 w 3694535"/>
              <a:gd name="connsiteY1-4312" fmla="*/ 3785190 h 4492350"/>
              <a:gd name="connsiteX2-4313" fmla="*/ 1307805 w 3694535"/>
              <a:gd name="connsiteY2-4314" fmla="*/ 3381153 h 4492350"/>
              <a:gd name="connsiteX3-4315" fmla="*/ 31898 w 3694535"/>
              <a:gd name="connsiteY3-4316" fmla="*/ 2945218 h 4492350"/>
              <a:gd name="connsiteX4-4317" fmla="*/ 1127052 w 3694535"/>
              <a:gd name="connsiteY4-4318" fmla="*/ 3242930 h 4492350"/>
              <a:gd name="connsiteX5-4319" fmla="*/ 393405 w 3694535"/>
              <a:gd name="connsiteY5-4320" fmla="*/ 2456121 h 4492350"/>
              <a:gd name="connsiteX6-4321" fmla="*/ 1775638 w 3694535"/>
              <a:gd name="connsiteY6-4322" fmla="*/ 3519376 h 4492350"/>
              <a:gd name="connsiteX7-4323" fmla="*/ 1683956 w 3694535"/>
              <a:gd name="connsiteY7-4324" fmla="*/ 2424409 h 4492350"/>
              <a:gd name="connsiteX8-4325" fmla="*/ 0 w 3694535"/>
              <a:gd name="connsiteY8-4326" fmla="*/ 754911 h 4492350"/>
              <a:gd name="connsiteX9-4327" fmla="*/ 988828 w 3694535"/>
              <a:gd name="connsiteY9-4328" fmla="*/ 1924493 h 4492350"/>
              <a:gd name="connsiteX10-4329" fmla="*/ 1137684 w 3694535"/>
              <a:gd name="connsiteY10-4330" fmla="*/ 861237 h 4492350"/>
              <a:gd name="connsiteX11-4331" fmla="*/ 1222745 w 3694535"/>
              <a:gd name="connsiteY11-4332" fmla="*/ 2062716 h 4492350"/>
              <a:gd name="connsiteX12-4333" fmla="*/ 1714640 w 3694535"/>
              <a:gd name="connsiteY12-4334" fmla="*/ 2194318 h 4492350"/>
              <a:gd name="connsiteX13-4335" fmla="*/ 1956391 w 3694535"/>
              <a:gd name="connsiteY13-4336" fmla="*/ 0 h 4492350"/>
              <a:gd name="connsiteX14-4337" fmla="*/ 2027834 w 3694535"/>
              <a:gd name="connsiteY14-4338" fmla="*/ 986216 h 4492350"/>
              <a:gd name="connsiteX15-4339" fmla="*/ 1881963 w 3694535"/>
              <a:gd name="connsiteY15-4340" fmla="*/ 2060385 h 4492350"/>
              <a:gd name="connsiteX16-4341" fmla="*/ 2057494 w 3694535"/>
              <a:gd name="connsiteY16-4342" fmla="*/ 3046321 h 4492350"/>
              <a:gd name="connsiteX17-4343" fmla="*/ 2647507 w 3694535"/>
              <a:gd name="connsiteY17-4344" fmla="*/ 2519916 h 4492350"/>
              <a:gd name="connsiteX18-4345" fmla="*/ 2913694 w 3694535"/>
              <a:gd name="connsiteY18-4346" fmla="*/ 1291762 h 4492350"/>
              <a:gd name="connsiteX19-4347" fmla="*/ 2806809 w 3694535"/>
              <a:gd name="connsiteY19-4348" fmla="*/ 2383091 h 4492350"/>
              <a:gd name="connsiteX20-4349" fmla="*/ 3694535 w 3694535"/>
              <a:gd name="connsiteY20-4350" fmla="*/ 1124252 h 4492350"/>
              <a:gd name="connsiteX21-4351" fmla="*/ 2222205 w 3694535"/>
              <a:gd name="connsiteY21-4352" fmla="*/ 3370521 h 4492350"/>
              <a:gd name="connsiteX22-4353" fmla="*/ 2169042 w 3694535"/>
              <a:gd name="connsiteY22-4354" fmla="*/ 3817088 h 4492350"/>
              <a:gd name="connsiteX23-4355" fmla="*/ 3317358 w 3694535"/>
              <a:gd name="connsiteY23-4356" fmla="*/ 3094074 h 4492350"/>
              <a:gd name="connsiteX24-4357" fmla="*/ 2194317 w 3694535"/>
              <a:gd name="connsiteY24-4358" fmla="*/ 4030951 h 4492350"/>
              <a:gd name="connsiteX25-4359" fmla="*/ 2232838 w 3694535"/>
              <a:gd name="connsiteY25-4360" fmla="*/ 4476307 h 4492350"/>
              <a:gd name="connsiteX26-4361" fmla="*/ 2218194 w 3694535"/>
              <a:gd name="connsiteY26-4362" fmla="*/ 4491415 h 4492350"/>
              <a:gd name="connsiteX27-4363" fmla="*/ 1743740 w 3694535"/>
              <a:gd name="connsiteY27-4364" fmla="*/ 4492350 h 4492350"/>
              <a:gd name="connsiteX0-4365" fmla="*/ 1743740 w 3694535"/>
              <a:gd name="connsiteY0-4366" fmla="*/ 4492350 h 4492350"/>
              <a:gd name="connsiteX1-4367" fmla="*/ 1796903 w 3694535"/>
              <a:gd name="connsiteY1-4368" fmla="*/ 3785190 h 4492350"/>
              <a:gd name="connsiteX2-4369" fmla="*/ 1307805 w 3694535"/>
              <a:gd name="connsiteY2-4370" fmla="*/ 3381153 h 4492350"/>
              <a:gd name="connsiteX3-4371" fmla="*/ 31898 w 3694535"/>
              <a:gd name="connsiteY3-4372" fmla="*/ 2945218 h 4492350"/>
              <a:gd name="connsiteX4-4373" fmla="*/ 1127052 w 3694535"/>
              <a:gd name="connsiteY4-4374" fmla="*/ 3242930 h 4492350"/>
              <a:gd name="connsiteX5-4375" fmla="*/ 393405 w 3694535"/>
              <a:gd name="connsiteY5-4376" fmla="*/ 2456121 h 4492350"/>
              <a:gd name="connsiteX6-4377" fmla="*/ 1775638 w 3694535"/>
              <a:gd name="connsiteY6-4378" fmla="*/ 3519376 h 4492350"/>
              <a:gd name="connsiteX7-4379" fmla="*/ 1683956 w 3694535"/>
              <a:gd name="connsiteY7-4380" fmla="*/ 2424409 h 4492350"/>
              <a:gd name="connsiteX8-4381" fmla="*/ 0 w 3694535"/>
              <a:gd name="connsiteY8-4382" fmla="*/ 754911 h 4492350"/>
              <a:gd name="connsiteX9-4383" fmla="*/ 988828 w 3694535"/>
              <a:gd name="connsiteY9-4384" fmla="*/ 1924493 h 4492350"/>
              <a:gd name="connsiteX10-4385" fmla="*/ 1137684 w 3694535"/>
              <a:gd name="connsiteY10-4386" fmla="*/ 861237 h 4492350"/>
              <a:gd name="connsiteX11-4387" fmla="*/ 1194671 w 3694535"/>
              <a:gd name="connsiteY11-4388" fmla="*/ 2026621 h 4492350"/>
              <a:gd name="connsiteX12-4389" fmla="*/ 1714640 w 3694535"/>
              <a:gd name="connsiteY12-4390" fmla="*/ 2194318 h 4492350"/>
              <a:gd name="connsiteX13-4391" fmla="*/ 1956391 w 3694535"/>
              <a:gd name="connsiteY13-4392" fmla="*/ 0 h 4492350"/>
              <a:gd name="connsiteX14-4393" fmla="*/ 2027834 w 3694535"/>
              <a:gd name="connsiteY14-4394" fmla="*/ 986216 h 4492350"/>
              <a:gd name="connsiteX15-4395" fmla="*/ 1881963 w 3694535"/>
              <a:gd name="connsiteY15-4396" fmla="*/ 2060385 h 4492350"/>
              <a:gd name="connsiteX16-4397" fmla="*/ 2057494 w 3694535"/>
              <a:gd name="connsiteY16-4398" fmla="*/ 3046321 h 4492350"/>
              <a:gd name="connsiteX17-4399" fmla="*/ 2647507 w 3694535"/>
              <a:gd name="connsiteY17-4400" fmla="*/ 2519916 h 4492350"/>
              <a:gd name="connsiteX18-4401" fmla="*/ 2913694 w 3694535"/>
              <a:gd name="connsiteY18-4402" fmla="*/ 1291762 h 4492350"/>
              <a:gd name="connsiteX19-4403" fmla="*/ 2806809 w 3694535"/>
              <a:gd name="connsiteY19-4404" fmla="*/ 2383091 h 4492350"/>
              <a:gd name="connsiteX20-4405" fmla="*/ 3694535 w 3694535"/>
              <a:gd name="connsiteY20-4406" fmla="*/ 1124252 h 4492350"/>
              <a:gd name="connsiteX21-4407" fmla="*/ 2222205 w 3694535"/>
              <a:gd name="connsiteY21-4408" fmla="*/ 3370521 h 4492350"/>
              <a:gd name="connsiteX22-4409" fmla="*/ 2169042 w 3694535"/>
              <a:gd name="connsiteY22-4410" fmla="*/ 3817088 h 4492350"/>
              <a:gd name="connsiteX23-4411" fmla="*/ 3317358 w 3694535"/>
              <a:gd name="connsiteY23-4412" fmla="*/ 3094074 h 4492350"/>
              <a:gd name="connsiteX24-4413" fmla="*/ 2194317 w 3694535"/>
              <a:gd name="connsiteY24-4414" fmla="*/ 4030951 h 4492350"/>
              <a:gd name="connsiteX25-4415" fmla="*/ 2232838 w 3694535"/>
              <a:gd name="connsiteY25-4416" fmla="*/ 4476307 h 4492350"/>
              <a:gd name="connsiteX26-4417" fmla="*/ 2218194 w 3694535"/>
              <a:gd name="connsiteY26-4418" fmla="*/ 4491415 h 4492350"/>
              <a:gd name="connsiteX27-4419" fmla="*/ 1743740 w 3694535"/>
              <a:gd name="connsiteY27-4420" fmla="*/ 4492350 h 4492350"/>
              <a:gd name="connsiteX0-4421" fmla="*/ 1743740 w 3694535"/>
              <a:gd name="connsiteY0-4422" fmla="*/ 4492350 h 4492350"/>
              <a:gd name="connsiteX1-4423" fmla="*/ 1796903 w 3694535"/>
              <a:gd name="connsiteY1-4424" fmla="*/ 3785190 h 4492350"/>
              <a:gd name="connsiteX2-4425" fmla="*/ 1307805 w 3694535"/>
              <a:gd name="connsiteY2-4426" fmla="*/ 3381153 h 4492350"/>
              <a:gd name="connsiteX3-4427" fmla="*/ 31898 w 3694535"/>
              <a:gd name="connsiteY3-4428" fmla="*/ 2945218 h 4492350"/>
              <a:gd name="connsiteX4-4429" fmla="*/ 1127052 w 3694535"/>
              <a:gd name="connsiteY4-4430" fmla="*/ 3242930 h 4492350"/>
              <a:gd name="connsiteX5-4431" fmla="*/ 393405 w 3694535"/>
              <a:gd name="connsiteY5-4432" fmla="*/ 2456121 h 4492350"/>
              <a:gd name="connsiteX6-4433" fmla="*/ 1775638 w 3694535"/>
              <a:gd name="connsiteY6-4434" fmla="*/ 3519376 h 4492350"/>
              <a:gd name="connsiteX7-4435" fmla="*/ 1683956 w 3694535"/>
              <a:gd name="connsiteY7-4436" fmla="*/ 2424409 h 4492350"/>
              <a:gd name="connsiteX8-4437" fmla="*/ 0 w 3694535"/>
              <a:gd name="connsiteY8-4438" fmla="*/ 754911 h 4492350"/>
              <a:gd name="connsiteX9-4439" fmla="*/ 988828 w 3694535"/>
              <a:gd name="connsiteY9-4440" fmla="*/ 1924493 h 4492350"/>
              <a:gd name="connsiteX10-4441" fmla="*/ 1137684 w 3694535"/>
              <a:gd name="connsiteY10-4442" fmla="*/ 861237 h 4492350"/>
              <a:gd name="connsiteX11-4443" fmla="*/ 1194671 w 3694535"/>
              <a:gd name="connsiteY11-4444" fmla="*/ 2026621 h 4492350"/>
              <a:gd name="connsiteX12-4445" fmla="*/ 1714640 w 3694535"/>
              <a:gd name="connsiteY12-4446" fmla="*/ 2194318 h 4492350"/>
              <a:gd name="connsiteX13-4447" fmla="*/ 1956391 w 3694535"/>
              <a:gd name="connsiteY13-4448" fmla="*/ 0 h 4492350"/>
              <a:gd name="connsiteX14-4449" fmla="*/ 2027834 w 3694535"/>
              <a:gd name="connsiteY14-4450" fmla="*/ 986216 h 4492350"/>
              <a:gd name="connsiteX15-4451" fmla="*/ 1881963 w 3694535"/>
              <a:gd name="connsiteY15-4452" fmla="*/ 2060385 h 4492350"/>
              <a:gd name="connsiteX16-4453" fmla="*/ 2057494 w 3694535"/>
              <a:gd name="connsiteY16-4454" fmla="*/ 3046321 h 4492350"/>
              <a:gd name="connsiteX17-4455" fmla="*/ 2647507 w 3694535"/>
              <a:gd name="connsiteY17-4456" fmla="*/ 2519916 h 4492350"/>
              <a:gd name="connsiteX18-4457" fmla="*/ 2913694 w 3694535"/>
              <a:gd name="connsiteY18-4458" fmla="*/ 1291762 h 4492350"/>
              <a:gd name="connsiteX19-4459" fmla="*/ 2806809 w 3694535"/>
              <a:gd name="connsiteY19-4460" fmla="*/ 2383091 h 4492350"/>
              <a:gd name="connsiteX20-4461" fmla="*/ 3694535 w 3694535"/>
              <a:gd name="connsiteY20-4462" fmla="*/ 1124252 h 4492350"/>
              <a:gd name="connsiteX21-4463" fmla="*/ 2222205 w 3694535"/>
              <a:gd name="connsiteY21-4464" fmla="*/ 3370521 h 4492350"/>
              <a:gd name="connsiteX22-4465" fmla="*/ 2169042 w 3694535"/>
              <a:gd name="connsiteY22-4466" fmla="*/ 3817088 h 4492350"/>
              <a:gd name="connsiteX23-4467" fmla="*/ 3317358 w 3694535"/>
              <a:gd name="connsiteY23-4468" fmla="*/ 3094074 h 4492350"/>
              <a:gd name="connsiteX24-4469" fmla="*/ 2194317 w 3694535"/>
              <a:gd name="connsiteY24-4470" fmla="*/ 4030951 h 4492350"/>
              <a:gd name="connsiteX25-4471" fmla="*/ 2232838 w 3694535"/>
              <a:gd name="connsiteY25-4472" fmla="*/ 4476307 h 4492350"/>
              <a:gd name="connsiteX26-4473" fmla="*/ 2218194 w 3694535"/>
              <a:gd name="connsiteY26-4474" fmla="*/ 4491415 h 4492350"/>
              <a:gd name="connsiteX27-4475" fmla="*/ 1743740 w 3694535"/>
              <a:gd name="connsiteY27-4476" fmla="*/ 4492350 h 4492350"/>
              <a:gd name="connsiteX0-4477" fmla="*/ 1743740 w 3694535"/>
              <a:gd name="connsiteY0-4478" fmla="*/ 4492350 h 4492350"/>
              <a:gd name="connsiteX1-4479" fmla="*/ 1796903 w 3694535"/>
              <a:gd name="connsiteY1-4480" fmla="*/ 3785190 h 4492350"/>
              <a:gd name="connsiteX2-4481" fmla="*/ 1307805 w 3694535"/>
              <a:gd name="connsiteY2-4482" fmla="*/ 3381153 h 4492350"/>
              <a:gd name="connsiteX3-4483" fmla="*/ 31898 w 3694535"/>
              <a:gd name="connsiteY3-4484" fmla="*/ 2945218 h 4492350"/>
              <a:gd name="connsiteX4-4485" fmla="*/ 1127052 w 3694535"/>
              <a:gd name="connsiteY4-4486" fmla="*/ 3242930 h 4492350"/>
              <a:gd name="connsiteX5-4487" fmla="*/ 393405 w 3694535"/>
              <a:gd name="connsiteY5-4488" fmla="*/ 2456121 h 4492350"/>
              <a:gd name="connsiteX6-4489" fmla="*/ 1775638 w 3694535"/>
              <a:gd name="connsiteY6-4490" fmla="*/ 3519376 h 4492350"/>
              <a:gd name="connsiteX7-4491" fmla="*/ 1683956 w 3694535"/>
              <a:gd name="connsiteY7-4492" fmla="*/ 2424409 h 4492350"/>
              <a:gd name="connsiteX8-4493" fmla="*/ 0 w 3694535"/>
              <a:gd name="connsiteY8-4494" fmla="*/ 754911 h 4492350"/>
              <a:gd name="connsiteX9-4495" fmla="*/ 988828 w 3694535"/>
              <a:gd name="connsiteY9-4496" fmla="*/ 1924493 h 4492350"/>
              <a:gd name="connsiteX10-4497" fmla="*/ 1137684 w 3694535"/>
              <a:gd name="connsiteY10-4498" fmla="*/ 861237 h 4492350"/>
              <a:gd name="connsiteX11-4499" fmla="*/ 1194671 w 3694535"/>
              <a:gd name="connsiteY11-4500" fmla="*/ 2026621 h 4492350"/>
              <a:gd name="connsiteX12-4501" fmla="*/ 1714640 w 3694535"/>
              <a:gd name="connsiteY12-4502" fmla="*/ 2194318 h 4492350"/>
              <a:gd name="connsiteX13-4503" fmla="*/ 1956391 w 3694535"/>
              <a:gd name="connsiteY13-4504" fmla="*/ 0 h 4492350"/>
              <a:gd name="connsiteX14-4505" fmla="*/ 2027834 w 3694535"/>
              <a:gd name="connsiteY14-4506" fmla="*/ 986216 h 4492350"/>
              <a:gd name="connsiteX15-4507" fmla="*/ 1881963 w 3694535"/>
              <a:gd name="connsiteY15-4508" fmla="*/ 2060385 h 4492350"/>
              <a:gd name="connsiteX16-4509" fmla="*/ 2057494 w 3694535"/>
              <a:gd name="connsiteY16-4510" fmla="*/ 3046321 h 4492350"/>
              <a:gd name="connsiteX17-4511" fmla="*/ 2647507 w 3694535"/>
              <a:gd name="connsiteY17-4512" fmla="*/ 2519916 h 4492350"/>
              <a:gd name="connsiteX18-4513" fmla="*/ 2913694 w 3694535"/>
              <a:gd name="connsiteY18-4514" fmla="*/ 1291762 h 4492350"/>
              <a:gd name="connsiteX19-4515" fmla="*/ 2806809 w 3694535"/>
              <a:gd name="connsiteY19-4516" fmla="*/ 2383091 h 4492350"/>
              <a:gd name="connsiteX20-4517" fmla="*/ 3694535 w 3694535"/>
              <a:gd name="connsiteY20-4518" fmla="*/ 1124252 h 4492350"/>
              <a:gd name="connsiteX21-4519" fmla="*/ 2222205 w 3694535"/>
              <a:gd name="connsiteY21-4520" fmla="*/ 3370521 h 4492350"/>
              <a:gd name="connsiteX22-4521" fmla="*/ 2169042 w 3694535"/>
              <a:gd name="connsiteY22-4522" fmla="*/ 3817088 h 4492350"/>
              <a:gd name="connsiteX23-4523" fmla="*/ 3317358 w 3694535"/>
              <a:gd name="connsiteY23-4524" fmla="*/ 3094074 h 4492350"/>
              <a:gd name="connsiteX24-4525" fmla="*/ 2194317 w 3694535"/>
              <a:gd name="connsiteY24-4526" fmla="*/ 4030951 h 4492350"/>
              <a:gd name="connsiteX25-4527" fmla="*/ 2232838 w 3694535"/>
              <a:gd name="connsiteY25-4528" fmla="*/ 4476307 h 4492350"/>
              <a:gd name="connsiteX26-4529" fmla="*/ 2218194 w 3694535"/>
              <a:gd name="connsiteY26-4530" fmla="*/ 4491415 h 4492350"/>
              <a:gd name="connsiteX27-4531" fmla="*/ 1743740 w 3694535"/>
              <a:gd name="connsiteY27-4532" fmla="*/ 4492350 h 4492350"/>
              <a:gd name="connsiteX0-4533" fmla="*/ 1743740 w 3694535"/>
              <a:gd name="connsiteY0-4534" fmla="*/ 4492350 h 4492350"/>
              <a:gd name="connsiteX1-4535" fmla="*/ 1796903 w 3694535"/>
              <a:gd name="connsiteY1-4536" fmla="*/ 3785190 h 4492350"/>
              <a:gd name="connsiteX2-4537" fmla="*/ 1307805 w 3694535"/>
              <a:gd name="connsiteY2-4538" fmla="*/ 3381153 h 4492350"/>
              <a:gd name="connsiteX3-4539" fmla="*/ 31898 w 3694535"/>
              <a:gd name="connsiteY3-4540" fmla="*/ 2945218 h 4492350"/>
              <a:gd name="connsiteX4-4541" fmla="*/ 1127052 w 3694535"/>
              <a:gd name="connsiteY4-4542" fmla="*/ 3242930 h 4492350"/>
              <a:gd name="connsiteX5-4543" fmla="*/ 393405 w 3694535"/>
              <a:gd name="connsiteY5-4544" fmla="*/ 2456121 h 4492350"/>
              <a:gd name="connsiteX6-4545" fmla="*/ 1775638 w 3694535"/>
              <a:gd name="connsiteY6-4546" fmla="*/ 3519376 h 4492350"/>
              <a:gd name="connsiteX7-4547" fmla="*/ 1683956 w 3694535"/>
              <a:gd name="connsiteY7-4548" fmla="*/ 2424409 h 4492350"/>
              <a:gd name="connsiteX8-4549" fmla="*/ 0 w 3694535"/>
              <a:gd name="connsiteY8-4550" fmla="*/ 754911 h 4492350"/>
              <a:gd name="connsiteX9-4551" fmla="*/ 988828 w 3694535"/>
              <a:gd name="connsiteY9-4552" fmla="*/ 1924493 h 4492350"/>
              <a:gd name="connsiteX10-4553" fmla="*/ 1113621 w 3694535"/>
              <a:gd name="connsiteY10-4554" fmla="*/ 861237 h 4492350"/>
              <a:gd name="connsiteX11-4555" fmla="*/ 1194671 w 3694535"/>
              <a:gd name="connsiteY11-4556" fmla="*/ 2026621 h 4492350"/>
              <a:gd name="connsiteX12-4557" fmla="*/ 1714640 w 3694535"/>
              <a:gd name="connsiteY12-4558" fmla="*/ 2194318 h 4492350"/>
              <a:gd name="connsiteX13-4559" fmla="*/ 1956391 w 3694535"/>
              <a:gd name="connsiteY13-4560" fmla="*/ 0 h 4492350"/>
              <a:gd name="connsiteX14-4561" fmla="*/ 2027834 w 3694535"/>
              <a:gd name="connsiteY14-4562" fmla="*/ 986216 h 4492350"/>
              <a:gd name="connsiteX15-4563" fmla="*/ 1881963 w 3694535"/>
              <a:gd name="connsiteY15-4564" fmla="*/ 2060385 h 4492350"/>
              <a:gd name="connsiteX16-4565" fmla="*/ 2057494 w 3694535"/>
              <a:gd name="connsiteY16-4566" fmla="*/ 3046321 h 4492350"/>
              <a:gd name="connsiteX17-4567" fmla="*/ 2647507 w 3694535"/>
              <a:gd name="connsiteY17-4568" fmla="*/ 2519916 h 4492350"/>
              <a:gd name="connsiteX18-4569" fmla="*/ 2913694 w 3694535"/>
              <a:gd name="connsiteY18-4570" fmla="*/ 1291762 h 4492350"/>
              <a:gd name="connsiteX19-4571" fmla="*/ 2806809 w 3694535"/>
              <a:gd name="connsiteY19-4572" fmla="*/ 2383091 h 4492350"/>
              <a:gd name="connsiteX20-4573" fmla="*/ 3694535 w 3694535"/>
              <a:gd name="connsiteY20-4574" fmla="*/ 1124252 h 4492350"/>
              <a:gd name="connsiteX21-4575" fmla="*/ 2222205 w 3694535"/>
              <a:gd name="connsiteY21-4576" fmla="*/ 3370521 h 4492350"/>
              <a:gd name="connsiteX22-4577" fmla="*/ 2169042 w 3694535"/>
              <a:gd name="connsiteY22-4578" fmla="*/ 3817088 h 4492350"/>
              <a:gd name="connsiteX23-4579" fmla="*/ 3317358 w 3694535"/>
              <a:gd name="connsiteY23-4580" fmla="*/ 3094074 h 4492350"/>
              <a:gd name="connsiteX24-4581" fmla="*/ 2194317 w 3694535"/>
              <a:gd name="connsiteY24-4582" fmla="*/ 4030951 h 4492350"/>
              <a:gd name="connsiteX25-4583" fmla="*/ 2232838 w 3694535"/>
              <a:gd name="connsiteY25-4584" fmla="*/ 4476307 h 4492350"/>
              <a:gd name="connsiteX26-4585" fmla="*/ 2218194 w 3694535"/>
              <a:gd name="connsiteY26-4586" fmla="*/ 4491415 h 4492350"/>
              <a:gd name="connsiteX27-4587" fmla="*/ 1743740 w 3694535"/>
              <a:gd name="connsiteY27-4588" fmla="*/ 4492350 h 4492350"/>
              <a:gd name="connsiteX0-4589" fmla="*/ 1743740 w 3694535"/>
              <a:gd name="connsiteY0-4590" fmla="*/ 4492350 h 4492350"/>
              <a:gd name="connsiteX1-4591" fmla="*/ 1796903 w 3694535"/>
              <a:gd name="connsiteY1-4592" fmla="*/ 3785190 h 4492350"/>
              <a:gd name="connsiteX2-4593" fmla="*/ 1307805 w 3694535"/>
              <a:gd name="connsiteY2-4594" fmla="*/ 3381153 h 4492350"/>
              <a:gd name="connsiteX3-4595" fmla="*/ 31898 w 3694535"/>
              <a:gd name="connsiteY3-4596" fmla="*/ 2945218 h 4492350"/>
              <a:gd name="connsiteX4-4597" fmla="*/ 1127052 w 3694535"/>
              <a:gd name="connsiteY4-4598" fmla="*/ 3242930 h 4492350"/>
              <a:gd name="connsiteX5-4599" fmla="*/ 393405 w 3694535"/>
              <a:gd name="connsiteY5-4600" fmla="*/ 2456121 h 4492350"/>
              <a:gd name="connsiteX6-4601" fmla="*/ 1775638 w 3694535"/>
              <a:gd name="connsiteY6-4602" fmla="*/ 3519376 h 4492350"/>
              <a:gd name="connsiteX7-4603" fmla="*/ 1683956 w 3694535"/>
              <a:gd name="connsiteY7-4604" fmla="*/ 2424409 h 4492350"/>
              <a:gd name="connsiteX8-4605" fmla="*/ 0 w 3694535"/>
              <a:gd name="connsiteY8-4606" fmla="*/ 754911 h 4492350"/>
              <a:gd name="connsiteX9-4607" fmla="*/ 988828 w 3694535"/>
              <a:gd name="connsiteY9-4608" fmla="*/ 1924493 h 4492350"/>
              <a:gd name="connsiteX10-4609" fmla="*/ 1113621 w 3694535"/>
              <a:gd name="connsiteY10-4610" fmla="*/ 861237 h 4492350"/>
              <a:gd name="connsiteX11-4611" fmla="*/ 1194671 w 3694535"/>
              <a:gd name="connsiteY11-4612" fmla="*/ 2026621 h 4492350"/>
              <a:gd name="connsiteX12-4613" fmla="*/ 1714640 w 3694535"/>
              <a:gd name="connsiteY12-4614" fmla="*/ 2194318 h 4492350"/>
              <a:gd name="connsiteX13-4615" fmla="*/ 1956391 w 3694535"/>
              <a:gd name="connsiteY13-4616" fmla="*/ 0 h 4492350"/>
              <a:gd name="connsiteX14-4617" fmla="*/ 2027834 w 3694535"/>
              <a:gd name="connsiteY14-4618" fmla="*/ 986216 h 4492350"/>
              <a:gd name="connsiteX15-4619" fmla="*/ 1881963 w 3694535"/>
              <a:gd name="connsiteY15-4620" fmla="*/ 2060385 h 4492350"/>
              <a:gd name="connsiteX16-4621" fmla="*/ 2057494 w 3694535"/>
              <a:gd name="connsiteY16-4622" fmla="*/ 3046321 h 4492350"/>
              <a:gd name="connsiteX17-4623" fmla="*/ 2647507 w 3694535"/>
              <a:gd name="connsiteY17-4624" fmla="*/ 2519916 h 4492350"/>
              <a:gd name="connsiteX18-4625" fmla="*/ 2913694 w 3694535"/>
              <a:gd name="connsiteY18-4626" fmla="*/ 1291762 h 4492350"/>
              <a:gd name="connsiteX19-4627" fmla="*/ 2806809 w 3694535"/>
              <a:gd name="connsiteY19-4628" fmla="*/ 2383091 h 4492350"/>
              <a:gd name="connsiteX20-4629" fmla="*/ 3694535 w 3694535"/>
              <a:gd name="connsiteY20-4630" fmla="*/ 1124252 h 4492350"/>
              <a:gd name="connsiteX21-4631" fmla="*/ 2222205 w 3694535"/>
              <a:gd name="connsiteY21-4632" fmla="*/ 3370521 h 4492350"/>
              <a:gd name="connsiteX22-4633" fmla="*/ 2169042 w 3694535"/>
              <a:gd name="connsiteY22-4634" fmla="*/ 3817088 h 4492350"/>
              <a:gd name="connsiteX23-4635" fmla="*/ 3317358 w 3694535"/>
              <a:gd name="connsiteY23-4636" fmla="*/ 3094074 h 4492350"/>
              <a:gd name="connsiteX24-4637" fmla="*/ 2194317 w 3694535"/>
              <a:gd name="connsiteY24-4638" fmla="*/ 4030951 h 4492350"/>
              <a:gd name="connsiteX25-4639" fmla="*/ 2232838 w 3694535"/>
              <a:gd name="connsiteY25-4640" fmla="*/ 4476307 h 4492350"/>
              <a:gd name="connsiteX26-4641" fmla="*/ 2218194 w 3694535"/>
              <a:gd name="connsiteY26-4642" fmla="*/ 4491415 h 4492350"/>
              <a:gd name="connsiteX27-4643" fmla="*/ 1743740 w 3694535"/>
              <a:gd name="connsiteY27-4644" fmla="*/ 4492350 h 4492350"/>
              <a:gd name="connsiteX0-4645" fmla="*/ 1743740 w 3694535"/>
              <a:gd name="connsiteY0-4646" fmla="*/ 4492350 h 4492350"/>
              <a:gd name="connsiteX1-4647" fmla="*/ 1796903 w 3694535"/>
              <a:gd name="connsiteY1-4648" fmla="*/ 3785190 h 4492350"/>
              <a:gd name="connsiteX2-4649" fmla="*/ 1307805 w 3694535"/>
              <a:gd name="connsiteY2-4650" fmla="*/ 3381153 h 4492350"/>
              <a:gd name="connsiteX3-4651" fmla="*/ 31898 w 3694535"/>
              <a:gd name="connsiteY3-4652" fmla="*/ 2945218 h 4492350"/>
              <a:gd name="connsiteX4-4653" fmla="*/ 1127052 w 3694535"/>
              <a:gd name="connsiteY4-4654" fmla="*/ 3242930 h 4492350"/>
              <a:gd name="connsiteX5-4655" fmla="*/ 393405 w 3694535"/>
              <a:gd name="connsiteY5-4656" fmla="*/ 2456121 h 4492350"/>
              <a:gd name="connsiteX6-4657" fmla="*/ 1775638 w 3694535"/>
              <a:gd name="connsiteY6-4658" fmla="*/ 3519376 h 4492350"/>
              <a:gd name="connsiteX7-4659" fmla="*/ 1683956 w 3694535"/>
              <a:gd name="connsiteY7-4660" fmla="*/ 2424409 h 4492350"/>
              <a:gd name="connsiteX8-4661" fmla="*/ 0 w 3694535"/>
              <a:gd name="connsiteY8-4662" fmla="*/ 754911 h 4492350"/>
              <a:gd name="connsiteX9-4663" fmla="*/ 988828 w 3694535"/>
              <a:gd name="connsiteY9-4664" fmla="*/ 1924493 h 4492350"/>
              <a:gd name="connsiteX10-4665" fmla="*/ 1113621 w 3694535"/>
              <a:gd name="connsiteY10-4666" fmla="*/ 861237 h 4492350"/>
              <a:gd name="connsiteX11-4667" fmla="*/ 1194671 w 3694535"/>
              <a:gd name="connsiteY11-4668" fmla="*/ 2026621 h 4492350"/>
              <a:gd name="connsiteX12-4669" fmla="*/ 1714640 w 3694535"/>
              <a:gd name="connsiteY12-4670" fmla="*/ 2194318 h 4492350"/>
              <a:gd name="connsiteX13-4671" fmla="*/ 1956391 w 3694535"/>
              <a:gd name="connsiteY13-4672" fmla="*/ 0 h 4492350"/>
              <a:gd name="connsiteX14-4673" fmla="*/ 2027834 w 3694535"/>
              <a:gd name="connsiteY14-4674" fmla="*/ 986216 h 4492350"/>
              <a:gd name="connsiteX15-4675" fmla="*/ 1881963 w 3694535"/>
              <a:gd name="connsiteY15-4676" fmla="*/ 2060385 h 4492350"/>
              <a:gd name="connsiteX16-4677" fmla="*/ 2057494 w 3694535"/>
              <a:gd name="connsiteY16-4678" fmla="*/ 3046321 h 4492350"/>
              <a:gd name="connsiteX17-4679" fmla="*/ 2647507 w 3694535"/>
              <a:gd name="connsiteY17-4680" fmla="*/ 2519916 h 4492350"/>
              <a:gd name="connsiteX18-4681" fmla="*/ 2913694 w 3694535"/>
              <a:gd name="connsiteY18-4682" fmla="*/ 1291762 h 4492350"/>
              <a:gd name="connsiteX19-4683" fmla="*/ 2806809 w 3694535"/>
              <a:gd name="connsiteY19-4684" fmla="*/ 2383091 h 4492350"/>
              <a:gd name="connsiteX20-4685" fmla="*/ 3694535 w 3694535"/>
              <a:gd name="connsiteY20-4686" fmla="*/ 1124252 h 4492350"/>
              <a:gd name="connsiteX21-4687" fmla="*/ 2222205 w 3694535"/>
              <a:gd name="connsiteY21-4688" fmla="*/ 3370521 h 4492350"/>
              <a:gd name="connsiteX22-4689" fmla="*/ 2169042 w 3694535"/>
              <a:gd name="connsiteY22-4690" fmla="*/ 3817088 h 4492350"/>
              <a:gd name="connsiteX23-4691" fmla="*/ 3317358 w 3694535"/>
              <a:gd name="connsiteY23-4692" fmla="*/ 3094074 h 4492350"/>
              <a:gd name="connsiteX24-4693" fmla="*/ 2194317 w 3694535"/>
              <a:gd name="connsiteY24-4694" fmla="*/ 4030951 h 4492350"/>
              <a:gd name="connsiteX25-4695" fmla="*/ 2232838 w 3694535"/>
              <a:gd name="connsiteY25-4696" fmla="*/ 4476307 h 4492350"/>
              <a:gd name="connsiteX26-4697" fmla="*/ 2218194 w 3694535"/>
              <a:gd name="connsiteY26-4698" fmla="*/ 4491415 h 4492350"/>
              <a:gd name="connsiteX27-4699" fmla="*/ 1743740 w 3694535"/>
              <a:gd name="connsiteY27-4700" fmla="*/ 4492350 h 4492350"/>
              <a:gd name="connsiteX0-4701" fmla="*/ 1743740 w 3694535"/>
              <a:gd name="connsiteY0-4702" fmla="*/ 4492350 h 4492350"/>
              <a:gd name="connsiteX1-4703" fmla="*/ 1796903 w 3694535"/>
              <a:gd name="connsiteY1-4704" fmla="*/ 3785190 h 4492350"/>
              <a:gd name="connsiteX2-4705" fmla="*/ 1307805 w 3694535"/>
              <a:gd name="connsiteY2-4706" fmla="*/ 3381153 h 4492350"/>
              <a:gd name="connsiteX3-4707" fmla="*/ 31898 w 3694535"/>
              <a:gd name="connsiteY3-4708" fmla="*/ 2945218 h 4492350"/>
              <a:gd name="connsiteX4-4709" fmla="*/ 1127052 w 3694535"/>
              <a:gd name="connsiteY4-4710" fmla="*/ 3242930 h 4492350"/>
              <a:gd name="connsiteX5-4711" fmla="*/ 393405 w 3694535"/>
              <a:gd name="connsiteY5-4712" fmla="*/ 2456121 h 4492350"/>
              <a:gd name="connsiteX6-4713" fmla="*/ 1775638 w 3694535"/>
              <a:gd name="connsiteY6-4714" fmla="*/ 3519376 h 4492350"/>
              <a:gd name="connsiteX7-4715" fmla="*/ 1683956 w 3694535"/>
              <a:gd name="connsiteY7-4716" fmla="*/ 2424409 h 4492350"/>
              <a:gd name="connsiteX8-4717" fmla="*/ 0 w 3694535"/>
              <a:gd name="connsiteY8-4718" fmla="*/ 754911 h 4492350"/>
              <a:gd name="connsiteX9-4719" fmla="*/ 988828 w 3694535"/>
              <a:gd name="connsiteY9-4720" fmla="*/ 1924493 h 4492350"/>
              <a:gd name="connsiteX10-4721" fmla="*/ 1093568 w 3694535"/>
              <a:gd name="connsiteY10-4722" fmla="*/ 857226 h 4492350"/>
              <a:gd name="connsiteX11-4723" fmla="*/ 1194671 w 3694535"/>
              <a:gd name="connsiteY11-4724" fmla="*/ 2026621 h 4492350"/>
              <a:gd name="connsiteX12-4725" fmla="*/ 1714640 w 3694535"/>
              <a:gd name="connsiteY12-4726" fmla="*/ 2194318 h 4492350"/>
              <a:gd name="connsiteX13-4727" fmla="*/ 1956391 w 3694535"/>
              <a:gd name="connsiteY13-4728" fmla="*/ 0 h 4492350"/>
              <a:gd name="connsiteX14-4729" fmla="*/ 2027834 w 3694535"/>
              <a:gd name="connsiteY14-4730" fmla="*/ 986216 h 4492350"/>
              <a:gd name="connsiteX15-4731" fmla="*/ 1881963 w 3694535"/>
              <a:gd name="connsiteY15-4732" fmla="*/ 2060385 h 4492350"/>
              <a:gd name="connsiteX16-4733" fmla="*/ 2057494 w 3694535"/>
              <a:gd name="connsiteY16-4734" fmla="*/ 3046321 h 4492350"/>
              <a:gd name="connsiteX17-4735" fmla="*/ 2647507 w 3694535"/>
              <a:gd name="connsiteY17-4736" fmla="*/ 2519916 h 4492350"/>
              <a:gd name="connsiteX18-4737" fmla="*/ 2913694 w 3694535"/>
              <a:gd name="connsiteY18-4738" fmla="*/ 1291762 h 4492350"/>
              <a:gd name="connsiteX19-4739" fmla="*/ 2806809 w 3694535"/>
              <a:gd name="connsiteY19-4740" fmla="*/ 2383091 h 4492350"/>
              <a:gd name="connsiteX20-4741" fmla="*/ 3694535 w 3694535"/>
              <a:gd name="connsiteY20-4742" fmla="*/ 1124252 h 4492350"/>
              <a:gd name="connsiteX21-4743" fmla="*/ 2222205 w 3694535"/>
              <a:gd name="connsiteY21-4744" fmla="*/ 3370521 h 4492350"/>
              <a:gd name="connsiteX22-4745" fmla="*/ 2169042 w 3694535"/>
              <a:gd name="connsiteY22-4746" fmla="*/ 3817088 h 4492350"/>
              <a:gd name="connsiteX23-4747" fmla="*/ 3317358 w 3694535"/>
              <a:gd name="connsiteY23-4748" fmla="*/ 3094074 h 4492350"/>
              <a:gd name="connsiteX24-4749" fmla="*/ 2194317 w 3694535"/>
              <a:gd name="connsiteY24-4750" fmla="*/ 4030951 h 4492350"/>
              <a:gd name="connsiteX25-4751" fmla="*/ 2232838 w 3694535"/>
              <a:gd name="connsiteY25-4752" fmla="*/ 4476307 h 4492350"/>
              <a:gd name="connsiteX26-4753" fmla="*/ 2218194 w 3694535"/>
              <a:gd name="connsiteY26-4754" fmla="*/ 4491415 h 4492350"/>
              <a:gd name="connsiteX27-4755" fmla="*/ 1743740 w 3694535"/>
              <a:gd name="connsiteY27-4756" fmla="*/ 4492350 h 4492350"/>
              <a:gd name="connsiteX0-4757" fmla="*/ 1743740 w 3694535"/>
              <a:gd name="connsiteY0-4758" fmla="*/ 4492350 h 4492350"/>
              <a:gd name="connsiteX1-4759" fmla="*/ 1796903 w 3694535"/>
              <a:gd name="connsiteY1-4760" fmla="*/ 3785190 h 4492350"/>
              <a:gd name="connsiteX2-4761" fmla="*/ 1307805 w 3694535"/>
              <a:gd name="connsiteY2-4762" fmla="*/ 3381153 h 4492350"/>
              <a:gd name="connsiteX3-4763" fmla="*/ 31898 w 3694535"/>
              <a:gd name="connsiteY3-4764" fmla="*/ 2945218 h 4492350"/>
              <a:gd name="connsiteX4-4765" fmla="*/ 1127052 w 3694535"/>
              <a:gd name="connsiteY4-4766" fmla="*/ 3242930 h 4492350"/>
              <a:gd name="connsiteX5-4767" fmla="*/ 393405 w 3694535"/>
              <a:gd name="connsiteY5-4768" fmla="*/ 2456121 h 4492350"/>
              <a:gd name="connsiteX6-4769" fmla="*/ 1775638 w 3694535"/>
              <a:gd name="connsiteY6-4770" fmla="*/ 3519376 h 4492350"/>
              <a:gd name="connsiteX7-4771" fmla="*/ 1683956 w 3694535"/>
              <a:gd name="connsiteY7-4772" fmla="*/ 2424409 h 4492350"/>
              <a:gd name="connsiteX8-4773" fmla="*/ 0 w 3694535"/>
              <a:gd name="connsiteY8-4774" fmla="*/ 754911 h 4492350"/>
              <a:gd name="connsiteX9-4775" fmla="*/ 988828 w 3694535"/>
              <a:gd name="connsiteY9-4776" fmla="*/ 1924493 h 4492350"/>
              <a:gd name="connsiteX10-4777" fmla="*/ 1093568 w 3694535"/>
              <a:gd name="connsiteY10-4778" fmla="*/ 857226 h 4492350"/>
              <a:gd name="connsiteX11-4779" fmla="*/ 1194671 w 3694535"/>
              <a:gd name="connsiteY11-4780" fmla="*/ 2026621 h 4492350"/>
              <a:gd name="connsiteX12-4781" fmla="*/ 1714640 w 3694535"/>
              <a:gd name="connsiteY12-4782" fmla="*/ 2194318 h 4492350"/>
              <a:gd name="connsiteX13-4783" fmla="*/ 1956391 w 3694535"/>
              <a:gd name="connsiteY13-4784" fmla="*/ 0 h 4492350"/>
              <a:gd name="connsiteX14-4785" fmla="*/ 2027834 w 3694535"/>
              <a:gd name="connsiteY14-4786" fmla="*/ 986216 h 4492350"/>
              <a:gd name="connsiteX15-4787" fmla="*/ 1881963 w 3694535"/>
              <a:gd name="connsiteY15-4788" fmla="*/ 2060385 h 4492350"/>
              <a:gd name="connsiteX16-4789" fmla="*/ 2057494 w 3694535"/>
              <a:gd name="connsiteY16-4790" fmla="*/ 3046321 h 4492350"/>
              <a:gd name="connsiteX17-4791" fmla="*/ 2647507 w 3694535"/>
              <a:gd name="connsiteY17-4792" fmla="*/ 2519916 h 4492350"/>
              <a:gd name="connsiteX18-4793" fmla="*/ 2913694 w 3694535"/>
              <a:gd name="connsiteY18-4794" fmla="*/ 1291762 h 4492350"/>
              <a:gd name="connsiteX19-4795" fmla="*/ 2806809 w 3694535"/>
              <a:gd name="connsiteY19-4796" fmla="*/ 2383091 h 4492350"/>
              <a:gd name="connsiteX20-4797" fmla="*/ 3694535 w 3694535"/>
              <a:gd name="connsiteY20-4798" fmla="*/ 1124252 h 4492350"/>
              <a:gd name="connsiteX21-4799" fmla="*/ 2222205 w 3694535"/>
              <a:gd name="connsiteY21-4800" fmla="*/ 3370521 h 4492350"/>
              <a:gd name="connsiteX22-4801" fmla="*/ 2169042 w 3694535"/>
              <a:gd name="connsiteY22-4802" fmla="*/ 3817088 h 4492350"/>
              <a:gd name="connsiteX23-4803" fmla="*/ 3317358 w 3694535"/>
              <a:gd name="connsiteY23-4804" fmla="*/ 3094074 h 4492350"/>
              <a:gd name="connsiteX24-4805" fmla="*/ 2194317 w 3694535"/>
              <a:gd name="connsiteY24-4806" fmla="*/ 4030951 h 4492350"/>
              <a:gd name="connsiteX25-4807" fmla="*/ 2232838 w 3694535"/>
              <a:gd name="connsiteY25-4808" fmla="*/ 4476307 h 4492350"/>
              <a:gd name="connsiteX26-4809" fmla="*/ 2218194 w 3694535"/>
              <a:gd name="connsiteY26-4810" fmla="*/ 4491415 h 4492350"/>
              <a:gd name="connsiteX27-4811" fmla="*/ 1743740 w 3694535"/>
              <a:gd name="connsiteY27-4812" fmla="*/ 4492350 h 4492350"/>
              <a:gd name="connsiteX0-4813" fmla="*/ 1711842 w 3662637"/>
              <a:gd name="connsiteY0-4814" fmla="*/ 4492350 h 4492350"/>
              <a:gd name="connsiteX1-4815" fmla="*/ 1765005 w 3662637"/>
              <a:gd name="connsiteY1-4816" fmla="*/ 3785190 h 4492350"/>
              <a:gd name="connsiteX2-4817" fmla="*/ 1275907 w 3662637"/>
              <a:gd name="connsiteY2-4818" fmla="*/ 3381153 h 4492350"/>
              <a:gd name="connsiteX3-4819" fmla="*/ 0 w 3662637"/>
              <a:gd name="connsiteY3-4820" fmla="*/ 2945218 h 4492350"/>
              <a:gd name="connsiteX4-4821" fmla="*/ 1095154 w 3662637"/>
              <a:gd name="connsiteY4-4822" fmla="*/ 3242930 h 4492350"/>
              <a:gd name="connsiteX5-4823" fmla="*/ 361507 w 3662637"/>
              <a:gd name="connsiteY5-4824" fmla="*/ 2456121 h 4492350"/>
              <a:gd name="connsiteX6-4825" fmla="*/ 1743740 w 3662637"/>
              <a:gd name="connsiteY6-4826" fmla="*/ 3519376 h 4492350"/>
              <a:gd name="connsiteX7-4827" fmla="*/ 1652058 w 3662637"/>
              <a:gd name="connsiteY7-4828" fmla="*/ 2424409 h 4492350"/>
              <a:gd name="connsiteX8-4829" fmla="*/ 8208 w 3662637"/>
              <a:gd name="connsiteY8-4830" fmla="*/ 750901 h 4492350"/>
              <a:gd name="connsiteX9-4831" fmla="*/ 956930 w 3662637"/>
              <a:gd name="connsiteY9-4832" fmla="*/ 1924493 h 4492350"/>
              <a:gd name="connsiteX10-4833" fmla="*/ 1061670 w 3662637"/>
              <a:gd name="connsiteY10-4834" fmla="*/ 857226 h 4492350"/>
              <a:gd name="connsiteX11-4835" fmla="*/ 1162773 w 3662637"/>
              <a:gd name="connsiteY11-4836" fmla="*/ 2026621 h 4492350"/>
              <a:gd name="connsiteX12-4837" fmla="*/ 1682742 w 3662637"/>
              <a:gd name="connsiteY12-4838" fmla="*/ 2194318 h 4492350"/>
              <a:gd name="connsiteX13-4839" fmla="*/ 1924493 w 3662637"/>
              <a:gd name="connsiteY13-4840" fmla="*/ 0 h 4492350"/>
              <a:gd name="connsiteX14-4841" fmla="*/ 1995936 w 3662637"/>
              <a:gd name="connsiteY14-4842" fmla="*/ 986216 h 4492350"/>
              <a:gd name="connsiteX15-4843" fmla="*/ 1850065 w 3662637"/>
              <a:gd name="connsiteY15-4844" fmla="*/ 2060385 h 4492350"/>
              <a:gd name="connsiteX16-4845" fmla="*/ 2025596 w 3662637"/>
              <a:gd name="connsiteY16-4846" fmla="*/ 3046321 h 4492350"/>
              <a:gd name="connsiteX17-4847" fmla="*/ 2615609 w 3662637"/>
              <a:gd name="connsiteY17-4848" fmla="*/ 2519916 h 4492350"/>
              <a:gd name="connsiteX18-4849" fmla="*/ 2881796 w 3662637"/>
              <a:gd name="connsiteY18-4850" fmla="*/ 1291762 h 4492350"/>
              <a:gd name="connsiteX19-4851" fmla="*/ 2774911 w 3662637"/>
              <a:gd name="connsiteY19-4852" fmla="*/ 2383091 h 4492350"/>
              <a:gd name="connsiteX20-4853" fmla="*/ 3662637 w 3662637"/>
              <a:gd name="connsiteY20-4854" fmla="*/ 1124252 h 4492350"/>
              <a:gd name="connsiteX21-4855" fmla="*/ 2190307 w 3662637"/>
              <a:gd name="connsiteY21-4856" fmla="*/ 3370521 h 4492350"/>
              <a:gd name="connsiteX22-4857" fmla="*/ 2137144 w 3662637"/>
              <a:gd name="connsiteY22-4858" fmla="*/ 3817088 h 4492350"/>
              <a:gd name="connsiteX23-4859" fmla="*/ 3285460 w 3662637"/>
              <a:gd name="connsiteY23-4860" fmla="*/ 3094074 h 4492350"/>
              <a:gd name="connsiteX24-4861" fmla="*/ 2162419 w 3662637"/>
              <a:gd name="connsiteY24-4862" fmla="*/ 4030951 h 4492350"/>
              <a:gd name="connsiteX25-4863" fmla="*/ 2200940 w 3662637"/>
              <a:gd name="connsiteY25-4864" fmla="*/ 4476307 h 4492350"/>
              <a:gd name="connsiteX26-4865" fmla="*/ 2186296 w 3662637"/>
              <a:gd name="connsiteY26-4866" fmla="*/ 4491415 h 4492350"/>
              <a:gd name="connsiteX27-4867" fmla="*/ 1711842 w 3662637"/>
              <a:gd name="connsiteY27-4868" fmla="*/ 4492350 h 4492350"/>
              <a:gd name="connsiteX0-4869" fmla="*/ 1711842 w 3662637"/>
              <a:gd name="connsiteY0-4870" fmla="*/ 4492350 h 4492350"/>
              <a:gd name="connsiteX1-4871" fmla="*/ 1765005 w 3662637"/>
              <a:gd name="connsiteY1-4872" fmla="*/ 3785190 h 4492350"/>
              <a:gd name="connsiteX2-4873" fmla="*/ 1275907 w 3662637"/>
              <a:gd name="connsiteY2-4874" fmla="*/ 3381153 h 4492350"/>
              <a:gd name="connsiteX3-4875" fmla="*/ 0 w 3662637"/>
              <a:gd name="connsiteY3-4876" fmla="*/ 2945218 h 4492350"/>
              <a:gd name="connsiteX4-4877" fmla="*/ 1095154 w 3662637"/>
              <a:gd name="connsiteY4-4878" fmla="*/ 3242930 h 4492350"/>
              <a:gd name="connsiteX5-4879" fmla="*/ 361507 w 3662637"/>
              <a:gd name="connsiteY5-4880" fmla="*/ 2456121 h 4492350"/>
              <a:gd name="connsiteX6-4881" fmla="*/ 1743740 w 3662637"/>
              <a:gd name="connsiteY6-4882" fmla="*/ 3519376 h 4492350"/>
              <a:gd name="connsiteX7-4883" fmla="*/ 1652058 w 3662637"/>
              <a:gd name="connsiteY7-4884" fmla="*/ 2424409 h 4492350"/>
              <a:gd name="connsiteX8-4885" fmla="*/ 8208 w 3662637"/>
              <a:gd name="connsiteY8-4886" fmla="*/ 750901 h 4492350"/>
              <a:gd name="connsiteX9-4887" fmla="*/ 956930 w 3662637"/>
              <a:gd name="connsiteY9-4888" fmla="*/ 1924493 h 4492350"/>
              <a:gd name="connsiteX10-4889" fmla="*/ 1061670 w 3662637"/>
              <a:gd name="connsiteY10-4890" fmla="*/ 857226 h 4492350"/>
              <a:gd name="connsiteX11-4891" fmla="*/ 1162773 w 3662637"/>
              <a:gd name="connsiteY11-4892" fmla="*/ 2026621 h 4492350"/>
              <a:gd name="connsiteX12-4893" fmla="*/ 1682742 w 3662637"/>
              <a:gd name="connsiteY12-4894" fmla="*/ 2194318 h 4492350"/>
              <a:gd name="connsiteX13-4895" fmla="*/ 1924493 w 3662637"/>
              <a:gd name="connsiteY13-4896" fmla="*/ 0 h 4492350"/>
              <a:gd name="connsiteX14-4897" fmla="*/ 1995936 w 3662637"/>
              <a:gd name="connsiteY14-4898" fmla="*/ 986216 h 4492350"/>
              <a:gd name="connsiteX15-4899" fmla="*/ 1850065 w 3662637"/>
              <a:gd name="connsiteY15-4900" fmla="*/ 2060385 h 4492350"/>
              <a:gd name="connsiteX16-4901" fmla="*/ 2025596 w 3662637"/>
              <a:gd name="connsiteY16-4902" fmla="*/ 3046321 h 4492350"/>
              <a:gd name="connsiteX17-4903" fmla="*/ 2615609 w 3662637"/>
              <a:gd name="connsiteY17-4904" fmla="*/ 2519916 h 4492350"/>
              <a:gd name="connsiteX18-4905" fmla="*/ 2881796 w 3662637"/>
              <a:gd name="connsiteY18-4906" fmla="*/ 1291762 h 4492350"/>
              <a:gd name="connsiteX19-4907" fmla="*/ 2774911 w 3662637"/>
              <a:gd name="connsiteY19-4908" fmla="*/ 2383091 h 4492350"/>
              <a:gd name="connsiteX20-4909" fmla="*/ 3662637 w 3662637"/>
              <a:gd name="connsiteY20-4910" fmla="*/ 1124252 h 4492350"/>
              <a:gd name="connsiteX21-4911" fmla="*/ 2190307 w 3662637"/>
              <a:gd name="connsiteY21-4912" fmla="*/ 3370521 h 4492350"/>
              <a:gd name="connsiteX22-4913" fmla="*/ 2137144 w 3662637"/>
              <a:gd name="connsiteY22-4914" fmla="*/ 3817088 h 4492350"/>
              <a:gd name="connsiteX23-4915" fmla="*/ 3285460 w 3662637"/>
              <a:gd name="connsiteY23-4916" fmla="*/ 3094074 h 4492350"/>
              <a:gd name="connsiteX24-4917" fmla="*/ 2162419 w 3662637"/>
              <a:gd name="connsiteY24-4918" fmla="*/ 4030951 h 4492350"/>
              <a:gd name="connsiteX25-4919" fmla="*/ 2200940 w 3662637"/>
              <a:gd name="connsiteY25-4920" fmla="*/ 4476307 h 4492350"/>
              <a:gd name="connsiteX26-4921" fmla="*/ 2186296 w 3662637"/>
              <a:gd name="connsiteY26-4922" fmla="*/ 4491415 h 4492350"/>
              <a:gd name="connsiteX27-4923" fmla="*/ 1711842 w 3662637"/>
              <a:gd name="connsiteY27-4924" fmla="*/ 4492350 h 4492350"/>
              <a:gd name="connsiteX0-4925" fmla="*/ 1711842 w 3662637"/>
              <a:gd name="connsiteY0-4926" fmla="*/ 4492350 h 4492350"/>
              <a:gd name="connsiteX1-4927" fmla="*/ 1765005 w 3662637"/>
              <a:gd name="connsiteY1-4928" fmla="*/ 3785190 h 4492350"/>
              <a:gd name="connsiteX2-4929" fmla="*/ 1275907 w 3662637"/>
              <a:gd name="connsiteY2-4930" fmla="*/ 3381153 h 4492350"/>
              <a:gd name="connsiteX3-4931" fmla="*/ 0 w 3662637"/>
              <a:gd name="connsiteY3-4932" fmla="*/ 2945218 h 4492350"/>
              <a:gd name="connsiteX4-4933" fmla="*/ 1095154 w 3662637"/>
              <a:gd name="connsiteY4-4934" fmla="*/ 3242930 h 4492350"/>
              <a:gd name="connsiteX5-4935" fmla="*/ 361507 w 3662637"/>
              <a:gd name="connsiteY5-4936" fmla="*/ 2456121 h 4492350"/>
              <a:gd name="connsiteX6-4937" fmla="*/ 1743740 w 3662637"/>
              <a:gd name="connsiteY6-4938" fmla="*/ 3519376 h 4492350"/>
              <a:gd name="connsiteX7-4939" fmla="*/ 1652058 w 3662637"/>
              <a:gd name="connsiteY7-4940" fmla="*/ 2424409 h 4492350"/>
              <a:gd name="connsiteX8-4941" fmla="*/ 8208 w 3662637"/>
              <a:gd name="connsiteY8-4942" fmla="*/ 750901 h 4492350"/>
              <a:gd name="connsiteX9-4943" fmla="*/ 956930 w 3662637"/>
              <a:gd name="connsiteY9-4944" fmla="*/ 1924493 h 4492350"/>
              <a:gd name="connsiteX10-4945" fmla="*/ 1061670 w 3662637"/>
              <a:gd name="connsiteY10-4946" fmla="*/ 857226 h 4492350"/>
              <a:gd name="connsiteX11-4947" fmla="*/ 1162773 w 3662637"/>
              <a:gd name="connsiteY11-4948" fmla="*/ 2026621 h 4492350"/>
              <a:gd name="connsiteX12-4949" fmla="*/ 1682742 w 3662637"/>
              <a:gd name="connsiteY12-4950" fmla="*/ 2194318 h 4492350"/>
              <a:gd name="connsiteX13-4951" fmla="*/ 1924493 w 3662637"/>
              <a:gd name="connsiteY13-4952" fmla="*/ 0 h 4492350"/>
              <a:gd name="connsiteX14-4953" fmla="*/ 1995936 w 3662637"/>
              <a:gd name="connsiteY14-4954" fmla="*/ 986216 h 4492350"/>
              <a:gd name="connsiteX15-4955" fmla="*/ 1850065 w 3662637"/>
              <a:gd name="connsiteY15-4956" fmla="*/ 2060385 h 4492350"/>
              <a:gd name="connsiteX16-4957" fmla="*/ 2025596 w 3662637"/>
              <a:gd name="connsiteY16-4958" fmla="*/ 3046321 h 4492350"/>
              <a:gd name="connsiteX17-4959" fmla="*/ 2615609 w 3662637"/>
              <a:gd name="connsiteY17-4960" fmla="*/ 2519916 h 4492350"/>
              <a:gd name="connsiteX18-4961" fmla="*/ 2881796 w 3662637"/>
              <a:gd name="connsiteY18-4962" fmla="*/ 1291762 h 4492350"/>
              <a:gd name="connsiteX19-4963" fmla="*/ 2774911 w 3662637"/>
              <a:gd name="connsiteY19-4964" fmla="*/ 2383091 h 4492350"/>
              <a:gd name="connsiteX20-4965" fmla="*/ 3662637 w 3662637"/>
              <a:gd name="connsiteY20-4966" fmla="*/ 1124252 h 4492350"/>
              <a:gd name="connsiteX21-4967" fmla="*/ 2190307 w 3662637"/>
              <a:gd name="connsiteY21-4968" fmla="*/ 3370521 h 4492350"/>
              <a:gd name="connsiteX22-4969" fmla="*/ 2137144 w 3662637"/>
              <a:gd name="connsiteY22-4970" fmla="*/ 3817088 h 4492350"/>
              <a:gd name="connsiteX23-4971" fmla="*/ 3285460 w 3662637"/>
              <a:gd name="connsiteY23-4972" fmla="*/ 3094074 h 4492350"/>
              <a:gd name="connsiteX24-4973" fmla="*/ 2162419 w 3662637"/>
              <a:gd name="connsiteY24-4974" fmla="*/ 4030951 h 4492350"/>
              <a:gd name="connsiteX25-4975" fmla="*/ 2200940 w 3662637"/>
              <a:gd name="connsiteY25-4976" fmla="*/ 4476307 h 4492350"/>
              <a:gd name="connsiteX26-4977" fmla="*/ 2186296 w 3662637"/>
              <a:gd name="connsiteY26-4978" fmla="*/ 4491415 h 4492350"/>
              <a:gd name="connsiteX27-4979" fmla="*/ 1711842 w 3662637"/>
              <a:gd name="connsiteY27-4980" fmla="*/ 4492350 h 4492350"/>
              <a:gd name="connsiteX0-4981" fmla="*/ 1711842 w 3662637"/>
              <a:gd name="connsiteY0-4982" fmla="*/ 4492350 h 4492350"/>
              <a:gd name="connsiteX1-4983" fmla="*/ 1765005 w 3662637"/>
              <a:gd name="connsiteY1-4984" fmla="*/ 3785190 h 4492350"/>
              <a:gd name="connsiteX2-4985" fmla="*/ 1275907 w 3662637"/>
              <a:gd name="connsiteY2-4986" fmla="*/ 3381153 h 4492350"/>
              <a:gd name="connsiteX3-4987" fmla="*/ 0 w 3662637"/>
              <a:gd name="connsiteY3-4988" fmla="*/ 2945218 h 4492350"/>
              <a:gd name="connsiteX4-4989" fmla="*/ 1095154 w 3662637"/>
              <a:gd name="connsiteY4-4990" fmla="*/ 3242930 h 4492350"/>
              <a:gd name="connsiteX5-4991" fmla="*/ 361507 w 3662637"/>
              <a:gd name="connsiteY5-4992" fmla="*/ 2456121 h 4492350"/>
              <a:gd name="connsiteX6-4993" fmla="*/ 1743740 w 3662637"/>
              <a:gd name="connsiteY6-4994" fmla="*/ 3519376 h 4492350"/>
              <a:gd name="connsiteX7-4995" fmla="*/ 1652058 w 3662637"/>
              <a:gd name="connsiteY7-4996" fmla="*/ 2424409 h 4492350"/>
              <a:gd name="connsiteX8-4997" fmla="*/ 8208 w 3662637"/>
              <a:gd name="connsiteY8-4998" fmla="*/ 750901 h 4492350"/>
              <a:gd name="connsiteX9-4999" fmla="*/ 956930 w 3662637"/>
              <a:gd name="connsiteY9-5000" fmla="*/ 1924493 h 4492350"/>
              <a:gd name="connsiteX10-5001" fmla="*/ 1061670 w 3662637"/>
              <a:gd name="connsiteY10-5002" fmla="*/ 857226 h 4492350"/>
              <a:gd name="connsiteX11-5003" fmla="*/ 1162773 w 3662637"/>
              <a:gd name="connsiteY11-5004" fmla="*/ 2026621 h 4492350"/>
              <a:gd name="connsiteX12-5005" fmla="*/ 1682742 w 3662637"/>
              <a:gd name="connsiteY12-5006" fmla="*/ 2194318 h 4492350"/>
              <a:gd name="connsiteX13-5007" fmla="*/ 1924493 w 3662637"/>
              <a:gd name="connsiteY13-5008" fmla="*/ 0 h 4492350"/>
              <a:gd name="connsiteX14-5009" fmla="*/ 1995936 w 3662637"/>
              <a:gd name="connsiteY14-5010" fmla="*/ 986216 h 4492350"/>
              <a:gd name="connsiteX15-5011" fmla="*/ 1850065 w 3662637"/>
              <a:gd name="connsiteY15-5012" fmla="*/ 2060385 h 4492350"/>
              <a:gd name="connsiteX16-5013" fmla="*/ 2025596 w 3662637"/>
              <a:gd name="connsiteY16-5014" fmla="*/ 3046321 h 4492350"/>
              <a:gd name="connsiteX17-5015" fmla="*/ 2615609 w 3662637"/>
              <a:gd name="connsiteY17-5016" fmla="*/ 2519916 h 4492350"/>
              <a:gd name="connsiteX18-5017" fmla="*/ 2881796 w 3662637"/>
              <a:gd name="connsiteY18-5018" fmla="*/ 1291762 h 4492350"/>
              <a:gd name="connsiteX19-5019" fmla="*/ 2774911 w 3662637"/>
              <a:gd name="connsiteY19-5020" fmla="*/ 2383091 h 4492350"/>
              <a:gd name="connsiteX20-5021" fmla="*/ 3662637 w 3662637"/>
              <a:gd name="connsiteY20-5022" fmla="*/ 1124252 h 4492350"/>
              <a:gd name="connsiteX21-5023" fmla="*/ 2190307 w 3662637"/>
              <a:gd name="connsiteY21-5024" fmla="*/ 3370521 h 4492350"/>
              <a:gd name="connsiteX22-5025" fmla="*/ 2137144 w 3662637"/>
              <a:gd name="connsiteY22-5026" fmla="*/ 3817088 h 4492350"/>
              <a:gd name="connsiteX23-5027" fmla="*/ 3285460 w 3662637"/>
              <a:gd name="connsiteY23-5028" fmla="*/ 3094074 h 4492350"/>
              <a:gd name="connsiteX24-5029" fmla="*/ 2162419 w 3662637"/>
              <a:gd name="connsiteY24-5030" fmla="*/ 4030951 h 4492350"/>
              <a:gd name="connsiteX25-5031" fmla="*/ 2200940 w 3662637"/>
              <a:gd name="connsiteY25-5032" fmla="*/ 4476307 h 4492350"/>
              <a:gd name="connsiteX26-5033" fmla="*/ 2186296 w 3662637"/>
              <a:gd name="connsiteY26-5034" fmla="*/ 4491415 h 4492350"/>
              <a:gd name="connsiteX27-5035" fmla="*/ 1711842 w 3662637"/>
              <a:gd name="connsiteY27-5036" fmla="*/ 4492350 h 4492350"/>
              <a:gd name="connsiteX0-5037" fmla="*/ 1711842 w 3662637"/>
              <a:gd name="connsiteY0-5038" fmla="*/ 4492350 h 4492350"/>
              <a:gd name="connsiteX1-5039" fmla="*/ 1765005 w 3662637"/>
              <a:gd name="connsiteY1-5040" fmla="*/ 3785190 h 4492350"/>
              <a:gd name="connsiteX2-5041" fmla="*/ 1275907 w 3662637"/>
              <a:gd name="connsiteY2-5042" fmla="*/ 3381153 h 4492350"/>
              <a:gd name="connsiteX3-5043" fmla="*/ 0 w 3662637"/>
              <a:gd name="connsiteY3-5044" fmla="*/ 2945218 h 4492350"/>
              <a:gd name="connsiteX4-5045" fmla="*/ 1095154 w 3662637"/>
              <a:gd name="connsiteY4-5046" fmla="*/ 3242930 h 4492350"/>
              <a:gd name="connsiteX5-5047" fmla="*/ 361507 w 3662637"/>
              <a:gd name="connsiteY5-5048" fmla="*/ 2456121 h 4492350"/>
              <a:gd name="connsiteX6-5049" fmla="*/ 1743740 w 3662637"/>
              <a:gd name="connsiteY6-5050" fmla="*/ 3519376 h 4492350"/>
              <a:gd name="connsiteX7-5051" fmla="*/ 1652058 w 3662637"/>
              <a:gd name="connsiteY7-5052" fmla="*/ 2400346 h 4492350"/>
              <a:gd name="connsiteX8-5053" fmla="*/ 8208 w 3662637"/>
              <a:gd name="connsiteY8-5054" fmla="*/ 750901 h 4492350"/>
              <a:gd name="connsiteX9-5055" fmla="*/ 956930 w 3662637"/>
              <a:gd name="connsiteY9-5056" fmla="*/ 1924493 h 4492350"/>
              <a:gd name="connsiteX10-5057" fmla="*/ 1061670 w 3662637"/>
              <a:gd name="connsiteY10-5058" fmla="*/ 857226 h 4492350"/>
              <a:gd name="connsiteX11-5059" fmla="*/ 1162773 w 3662637"/>
              <a:gd name="connsiteY11-5060" fmla="*/ 2026621 h 4492350"/>
              <a:gd name="connsiteX12-5061" fmla="*/ 1682742 w 3662637"/>
              <a:gd name="connsiteY12-5062" fmla="*/ 2194318 h 4492350"/>
              <a:gd name="connsiteX13-5063" fmla="*/ 1924493 w 3662637"/>
              <a:gd name="connsiteY13-5064" fmla="*/ 0 h 4492350"/>
              <a:gd name="connsiteX14-5065" fmla="*/ 1995936 w 3662637"/>
              <a:gd name="connsiteY14-5066" fmla="*/ 986216 h 4492350"/>
              <a:gd name="connsiteX15-5067" fmla="*/ 1850065 w 3662637"/>
              <a:gd name="connsiteY15-5068" fmla="*/ 2060385 h 4492350"/>
              <a:gd name="connsiteX16-5069" fmla="*/ 2025596 w 3662637"/>
              <a:gd name="connsiteY16-5070" fmla="*/ 3046321 h 4492350"/>
              <a:gd name="connsiteX17-5071" fmla="*/ 2615609 w 3662637"/>
              <a:gd name="connsiteY17-5072" fmla="*/ 2519916 h 4492350"/>
              <a:gd name="connsiteX18-5073" fmla="*/ 2881796 w 3662637"/>
              <a:gd name="connsiteY18-5074" fmla="*/ 1291762 h 4492350"/>
              <a:gd name="connsiteX19-5075" fmla="*/ 2774911 w 3662637"/>
              <a:gd name="connsiteY19-5076" fmla="*/ 2383091 h 4492350"/>
              <a:gd name="connsiteX20-5077" fmla="*/ 3662637 w 3662637"/>
              <a:gd name="connsiteY20-5078" fmla="*/ 1124252 h 4492350"/>
              <a:gd name="connsiteX21-5079" fmla="*/ 2190307 w 3662637"/>
              <a:gd name="connsiteY21-5080" fmla="*/ 3370521 h 4492350"/>
              <a:gd name="connsiteX22-5081" fmla="*/ 2137144 w 3662637"/>
              <a:gd name="connsiteY22-5082" fmla="*/ 3817088 h 4492350"/>
              <a:gd name="connsiteX23-5083" fmla="*/ 3285460 w 3662637"/>
              <a:gd name="connsiteY23-5084" fmla="*/ 3094074 h 4492350"/>
              <a:gd name="connsiteX24-5085" fmla="*/ 2162419 w 3662637"/>
              <a:gd name="connsiteY24-5086" fmla="*/ 4030951 h 4492350"/>
              <a:gd name="connsiteX25-5087" fmla="*/ 2200940 w 3662637"/>
              <a:gd name="connsiteY25-5088" fmla="*/ 4476307 h 4492350"/>
              <a:gd name="connsiteX26-5089" fmla="*/ 2186296 w 3662637"/>
              <a:gd name="connsiteY26-5090" fmla="*/ 4491415 h 4492350"/>
              <a:gd name="connsiteX27-5091" fmla="*/ 1711842 w 3662637"/>
              <a:gd name="connsiteY27-5092" fmla="*/ 4492350 h 4492350"/>
              <a:gd name="connsiteX0-5093" fmla="*/ 1711842 w 3662637"/>
              <a:gd name="connsiteY0-5094" fmla="*/ 4492350 h 4492350"/>
              <a:gd name="connsiteX1-5095" fmla="*/ 1765005 w 3662637"/>
              <a:gd name="connsiteY1-5096" fmla="*/ 3785190 h 4492350"/>
              <a:gd name="connsiteX2-5097" fmla="*/ 1275907 w 3662637"/>
              <a:gd name="connsiteY2-5098" fmla="*/ 3381153 h 4492350"/>
              <a:gd name="connsiteX3-5099" fmla="*/ 0 w 3662637"/>
              <a:gd name="connsiteY3-5100" fmla="*/ 2945218 h 4492350"/>
              <a:gd name="connsiteX4-5101" fmla="*/ 1095154 w 3662637"/>
              <a:gd name="connsiteY4-5102" fmla="*/ 3242930 h 4492350"/>
              <a:gd name="connsiteX5-5103" fmla="*/ 361507 w 3662637"/>
              <a:gd name="connsiteY5-5104" fmla="*/ 2456121 h 4492350"/>
              <a:gd name="connsiteX6-5105" fmla="*/ 1743740 w 3662637"/>
              <a:gd name="connsiteY6-5106" fmla="*/ 3519376 h 4492350"/>
              <a:gd name="connsiteX7-5107" fmla="*/ 1652058 w 3662637"/>
              <a:gd name="connsiteY7-5108" fmla="*/ 2400346 h 4492350"/>
              <a:gd name="connsiteX8-5109" fmla="*/ 8208 w 3662637"/>
              <a:gd name="connsiteY8-5110" fmla="*/ 750901 h 4492350"/>
              <a:gd name="connsiteX9-5111" fmla="*/ 956930 w 3662637"/>
              <a:gd name="connsiteY9-5112" fmla="*/ 1924493 h 4492350"/>
              <a:gd name="connsiteX10-5113" fmla="*/ 1061670 w 3662637"/>
              <a:gd name="connsiteY10-5114" fmla="*/ 857226 h 4492350"/>
              <a:gd name="connsiteX11-5115" fmla="*/ 1162773 w 3662637"/>
              <a:gd name="connsiteY11-5116" fmla="*/ 2026621 h 4492350"/>
              <a:gd name="connsiteX12-5117" fmla="*/ 1682742 w 3662637"/>
              <a:gd name="connsiteY12-5118" fmla="*/ 2194318 h 4492350"/>
              <a:gd name="connsiteX13-5119" fmla="*/ 1924493 w 3662637"/>
              <a:gd name="connsiteY13-5120" fmla="*/ 0 h 4492350"/>
              <a:gd name="connsiteX14-5121" fmla="*/ 1995936 w 3662637"/>
              <a:gd name="connsiteY14-5122" fmla="*/ 986216 h 4492350"/>
              <a:gd name="connsiteX15-5123" fmla="*/ 1850065 w 3662637"/>
              <a:gd name="connsiteY15-5124" fmla="*/ 2060385 h 4492350"/>
              <a:gd name="connsiteX16-5125" fmla="*/ 2025596 w 3662637"/>
              <a:gd name="connsiteY16-5126" fmla="*/ 3046321 h 4492350"/>
              <a:gd name="connsiteX17-5127" fmla="*/ 2615609 w 3662637"/>
              <a:gd name="connsiteY17-5128" fmla="*/ 2519916 h 4492350"/>
              <a:gd name="connsiteX18-5129" fmla="*/ 2881796 w 3662637"/>
              <a:gd name="connsiteY18-5130" fmla="*/ 1291762 h 4492350"/>
              <a:gd name="connsiteX19-5131" fmla="*/ 2774911 w 3662637"/>
              <a:gd name="connsiteY19-5132" fmla="*/ 2383091 h 4492350"/>
              <a:gd name="connsiteX20-5133" fmla="*/ 3662637 w 3662637"/>
              <a:gd name="connsiteY20-5134" fmla="*/ 1124252 h 4492350"/>
              <a:gd name="connsiteX21-5135" fmla="*/ 2190307 w 3662637"/>
              <a:gd name="connsiteY21-5136" fmla="*/ 3370521 h 4492350"/>
              <a:gd name="connsiteX22-5137" fmla="*/ 2137144 w 3662637"/>
              <a:gd name="connsiteY22-5138" fmla="*/ 3817088 h 4492350"/>
              <a:gd name="connsiteX23-5139" fmla="*/ 3285460 w 3662637"/>
              <a:gd name="connsiteY23-5140" fmla="*/ 3094074 h 4492350"/>
              <a:gd name="connsiteX24-5141" fmla="*/ 2162419 w 3662637"/>
              <a:gd name="connsiteY24-5142" fmla="*/ 4030951 h 4492350"/>
              <a:gd name="connsiteX25-5143" fmla="*/ 2200940 w 3662637"/>
              <a:gd name="connsiteY25-5144" fmla="*/ 4476307 h 4492350"/>
              <a:gd name="connsiteX26-5145" fmla="*/ 2186296 w 3662637"/>
              <a:gd name="connsiteY26-5146" fmla="*/ 4491415 h 4492350"/>
              <a:gd name="connsiteX27-5147" fmla="*/ 1711842 w 3662637"/>
              <a:gd name="connsiteY27-5148" fmla="*/ 4492350 h 4492350"/>
              <a:gd name="connsiteX0-5149" fmla="*/ 1711842 w 3662637"/>
              <a:gd name="connsiteY0-5150" fmla="*/ 4492350 h 4492350"/>
              <a:gd name="connsiteX1-5151" fmla="*/ 1765005 w 3662637"/>
              <a:gd name="connsiteY1-5152" fmla="*/ 3785190 h 4492350"/>
              <a:gd name="connsiteX2-5153" fmla="*/ 1275907 w 3662637"/>
              <a:gd name="connsiteY2-5154" fmla="*/ 3381153 h 4492350"/>
              <a:gd name="connsiteX3-5155" fmla="*/ 0 w 3662637"/>
              <a:gd name="connsiteY3-5156" fmla="*/ 2945218 h 4492350"/>
              <a:gd name="connsiteX4-5157" fmla="*/ 1095154 w 3662637"/>
              <a:gd name="connsiteY4-5158" fmla="*/ 3242930 h 4492350"/>
              <a:gd name="connsiteX5-5159" fmla="*/ 361507 w 3662637"/>
              <a:gd name="connsiteY5-5160" fmla="*/ 2456121 h 4492350"/>
              <a:gd name="connsiteX6-5161" fmla="*/ 1743740 w 3662637"/>
              <a:gd name="connsiteY6-5162" fmla="*/ 3519376 h 4492350"/>
              <a:gd name="connsiteX7-5163" fmla="*/ 1652058 w 3662637"/>
              <a:gd name="connsiteY7-5164" fmla="*/ 2400346 h 4492350"/>
              <a:gd name="connsiteX8-5165" fmla="*/ 8208 w 3662637"/>
              <a:gd name="connsiteY8-5166" fmla="*/ 750901 h 4492350"/>
              <a:gd name="connsiteX9-5167" fmla="*/ 956930 w 3662637"/>
              <a:gd name="connsiteY9-5168" fmla="*/ 1924493 h 4492350"/>
              <a:gd name="connsiteX10-5169" fmla="*/ 1061670 w 3662637"/>
              <a:gd name="connsiteY10-5170" fmla="*/ 857226 h 4492350"/>
              <a:gd name="connsiteX11-5171" fmla="*/ 1162773 w 3662637"/>
              <a:gd name="connsiteY11-5172" fmla="*/ 2026621 h 4492350"/>
              <a:gd name="connsiteX12-5173" fmla="*/ 1682742 w 3662637"/>
              <a:gd name="connsiteY12-5174" fmla="*/ 2194318 h 4492350"/>
              <a:gd name="connsiteX13-5175" fmla="*/ 1924493 w 3662637"/>
              <a:gd name="connsiteY13-5176" fmla="*/ 0 h 4492350"/>
              <a:gd name="connsiteX14-5177" fmla="*/ 1995936 w 3662637"/>
              <a:gd name="connsiteY14-5178" fmla="*/ 986216 h 4492350"/>
              <a:gd name="connsiteX15-5179" fmla="*/ 1850065 w 3662637"/>
              <a:gd name="connsiteY15-5180" fmla="*/ 2060385 h 4492350"/>
              <a:gd name="connsiteX16-5181" fmla="*/ 2025596 w 3662637"/>
              <a:gd name="connsiteY16-5182" fmla="*/ 3046321 h 4492350"/>
              <a:gd name="connsiteX17-5183" fmla="*/ 2615609 w 3662637"/>
              <a:gd name="connsiteY17-5184" fmla="*/ 2519916 h 4492350"/>
              <a:gd name="connsiteX18-5185" fmla="*/ 2881796 w 3662637"/>
              <a:gd name="connsiteY18-5186" fmla="*/ 1291762 h 4492350"/>
              <a:gd name="connsiteX19-5187" fmla="*/ 2774911 w 3662637"/>
              <a:gd name="connsiteY19-5188" fmla="*/ 2383091 h 4492350"/>
              <a:gd name="connsiteX20-5189" fmla="*/ 3662637 w 3662637"/>
              <a:gd name="connsiteY20-5190" fmla="*/ 1124252 h 4492350"/>
              <a:gd name="connsiteX21-5191" fmla="*/ 2190307 w 3662637"/>
              <a:gd name="connsiteY21-5192" fmla="*/ 3370521 h 4492350"/>
              <a:gd name="connsiteX22-5193" fmla="*/ 2137144 w 3662637"/>
              <a:gd name="connsiteY22-5194" fmla="*/ 3817088 h 4492350"/>
              <a:gd name="connsiteX23-5195" fmla="*/ 3285460 w 3662637"/>
              <a:gd name="connsiteY23-5196" fmla="*/ 3094074 h 4492350"/>
              <a:gd name="connsiteX24-5197" fmla="*/ 2162419 w 3662637"/>
              <a:gd name="connsiteY24-5198" fmla="*/ 4030951 h 4492350"/>
              <a:gd name="connsiteX25-5199" fmla="*/ 2200940 w 3662637"/>
              <a:gd name="connsiteY25-5200" fmla="*/ 4476307 h 4492350"/>
              <a:gd name="connsiteX26-5201" fmla="*/ 2186296 w 3662637"/>
              <a:gd name="connsiteY26-5202" fmla="*/ 4491415 h 4492350"/>
              <a:gd name="connsiteX27-5203" fmla="*/ 1711842 w 3662637"/>
              <a:gd name="connsiteY27-5204" fmla="*/ 4492350 h 4492350"/>
              <a:gd name="connsiteX0-5205" fmla="*/ 1711842 w 3662637"/>
              <a:gd name="connsiteY0-5206" fmla="*/ 4492350 h 4492350"/>
              <a:gd name="connsiteX1-5207" fmla="*/ 1765005 w 3662637"/>
              <a:gd name="connsiteY1-5208" fmla="*/ 3785190 h 4492350"/>
              <a:gd name="connsiteX2-5209" fmla="*/ 1275907 w 3662637"/>
              <a:gd name="connsiteY2-5210" fmla="*/ 3381153 h 4492350"/>
              <a:gd name="connsiteX3-5211" fmla="*/ 0 w 3662637"/>
              <a:gd name="connsiteY3-5212" fmla="*/ 2945218 h 4492350"/>
              <a:gd name="connsiteX4-5213" fmla="*/ 1095154 w 3662637"/>
              <a:gd name="connsiteY4-5214" fmla="*/ 3242930 h 4492350"/>
              <a:gd name="connsiteX5-5215" fmla="*/ 361507 w 3662637"/>
              <a:gd name="connsiteY5-5216" fmla="*/ 2456121 h 4492350"/>
              <a:gd name="connsiteX6-5217" fmla="*/ 1743740 w 3662637"/>
              <a:gd name="connsiteY6-5218" fmla="*/ 3519376 h 4492350"/>
              <a:gd name="connsiteX7-5219" fmla="*/ 1652058 w 3662637"/>
              <a:gd name="connsiteY7-5220" fmla="*/ 2400346 h 4492350"/>
              <a:gd name="connsiteX8-5221" fmla="*/ 8208 w 3662637"/>
              <a:gd name="connsiteY8-5222" fmla="*/ 750901 h 4492350"/>
              <a:gd name="connsiteX9-5223" fmla="*/ 956930 w 3662637"/>
              <a:gd name="connsiteY9-5224" fmla="*/ 1924493 h 4492350"/>
              <a:gd name="connsiteX10-5225" fmla="*/ 1061670 w 3662637"/>
              <a:gd name="connsiteY10-5226" fmla="*/ 857226 h 4492350"/>
              <a:gd name="connsiteX11-5227" fmla="*/ 1162773 w 3662637"/>
              <a:gd name="connsiteY11-5228" fmla="*/ 2026621 h 4492350"/>
              <a:gd name="connsiteX12-5229" fmla="*/ 1682742 w 3662637"/>
              <a:gd name="connsiteY12-5230" fmla="*/ 2194318 h 4492350"/>
              <a:gd name="connsiteX13-5231" fmla="*/ 1924493 w 3662637"/>
              <a:gd name="connsiteY13-5232" fmla="*/ 0 h 4492350"/>
              <a:gd name="connsiteX14-5233" fmla="*/ 1995936 w 3662637"/>
              <a:gd name="connsiteY14-5234" fmla="*/ 986216 h 4492350"/>
              <a:gd name="connsiteX15-5235" fmla="*/ 1850065 w 3662637"/>
              <a:gd name="connsiteY15-5236" fmla="*/ 2060385 h 4492350"/>
              <a:gd name="connsiteX16-5237" fmla="*/ 2025596 w 3662637"/>
              <a:gd name="connsiteY16-5238" fmla="*/ 3046321 h 4492350"/>
              <a:gd name="connsiteX17-5239" fmla="*/ 2615609 w 3662637"/>
              <a:gd name="connsiteY17-5240" fmla="*/ 2519916 h 4492350"/>
              <a:gd name="connsiteX18-5241" fmla="*/ 2881796 w 3662637"/>
              <a:gd name="connsiteY18-5242" fmla="*/ 1291762 h 4492350"/>
              <a:gd name="connsiteX19-5243" fmla="*/ 2774911 w 3662637"/>
              <a:gd name="connsiteY19-5244" fmla="*/ 2383091 h 4492350"/>
              <a:gd name="connsiteX20-5245" fmla="*/ 3662637 w 3662637"/>
              <a:gd name="connsiteY20-5246" fmla="*/ 1124252 h 4492350"/>
              <a:gd name="connsiteX21-5247" fmla="*/ 2190307 w 3662637"/>
              <a:gd name="connsiteY21-5248" fmla="*/ 3370521 h 4492350"/>
              <a:gd name="connsiteX22-5249" fmla="*/ 2137144 w 3662637"/>
              <a:gd name="connsiteY22-5250" fmla="*/ 3817088 h 4492350"/>
              <a:gd name="connsiteX23-5251" fmla="*/ 3285460 w 3662637"/>
              <a:gd name="connsiteY23-5252" fmla="*/ 3094074 h 4492350"/>
              <a:gd name="connsiteX24-5253" fmla="*/ 2162419 w 3662637"/>
              <a:gd name="connsiteY24-5254" fmla="*/ 4030951 h 4492350"/>
              <a:gd name="connsiteX25-5255" fmla="*/ 2200940 w 3662637"/>
              <a:gd name="connsiteY25-5256" fmla="*/ 4476307 h 4492350"/>
              <a:gd name="connsiteX26-5257" fmla="*/ 2186296 w 3662637"/>
              <a:gd name="connsiteY26-5258" fmla="*/ 4491415 h 4492350"/>
              <a:gd name="connsiteX27-5259" fmla="*/ 1711842 w 3662637"/>
              <a:gd name="connsiteY27-5260" fmla="*/ 4492350 h 4492350"/>
              <a:gd name="connsiteX0-5261" fmla="*/ 1711842 w 3662637"/>
              <a:gd name="connsiteY0-5262" fmla="*/ 4492350 h 4492350"/>
              <a:gd name="connsiteX1-5263" fmla="*/ 1765005 w 3662637"/>
              <a:gd name="connsiteY1-5264" fmla="*/ 3785190 h 4492350"/>
              <a:gd name="connsiteX2-5265" fmla="*/ 1275907 w 3662637"/>
              <a:gd name="connsiteY2-5266" fmla="*/ 3381153 h 4492350"/>
              <a:gd name="connsiteX3-5267" fmla="*/ 0 w 3662637"/>
              <a:gd name="connsiteY3-5268" fmla="*/ 2945218 h 4492350"/>
              <a:gd name="connsiteX4-5269" fmla="*/ 1095154 w 3662637"/>
              <a:gd name="connsiteY4-5270" fmla="*/ 3242930 h 4492350"/>
              <a:gd name="connsiteX5-5271" fmla="*/ 361507 w 3662637"/>
              <a:gd name="connsiteY5-5272" fmla="*/ 2456121 h 4492350"/>
              <a:gd name="connsiteX6-5273" fmla="*/ 1743740 w 3662637"/>
              <a:gd name="connsiteY6-5274" fmla="*/ 3519376 h 4492350"/>
              <a:gd name="connsiteX7-5275" fmla="*/ 1652058 w 3662637"/>
              <a:gd name="connsiteY7-5276" fmla="*/ 2400346 h 4492350"/>
              <a:gd name="connsiteX8-5277" fmla="*/ 28261 w 3662637"/>
              <a:gd name="connsiteY8-5278" fmla="*/ 742880 h 4492350"/>
              <a:gd name="connsiteX9-5279" fmla="*/ 956930 w 3662637"/>
              <a:gd name="connsiteY9-5280" fmla="*/ 1924493 h 4492350"/>
              <a:gd name="connsiteX10-5281" fmla="*/ 1061670 w 3662637"/>
              <a:gd name="connsiteY10-5282" fmla="*/ 857226 h 4492350"/>
              <a:gd name="connsiteX11-5283" fmla="*/ 1162773 w 3662637"/>
              <a:gd name="connsiteY11-5284" fmla="*/ 2026621 h 4492350"/>
              <a:gd name="connsiteX12-5285" fmla="*/ 1682742 w 3662637"/>
              <a:gd name="connsiteY12-5286" fmla="*/ 2194318 h 4492350"/>
              <a:gd name="connsiteX13-5287" fmla="*/ 1924493 w 3662637"/>
              <a:gd name="connsiteY13-5288" fmla="*/ 0 h 4492350"/>
              <a:gd name="connsiteX14-5289" fmla="*/ 1995936 w 3662637"/>
              <a:gd name="connsiteY14-5290" fmla="*/ 986216 h 4492350"/>
              <a:gd name="connsiteX15-5291" fmla="*/ 1850065 w 3662637"/>
              <a:gd name="connsiteY15-5292" fmla="*/ 2060385 h 4492350"/>
              <a:gd name="connsiteX16-5293" fmla="*/ 2025596 w 3662637"/>
              <a:gd name="connsiteY16-5294" fmla="*/ 3046321 h 4492350"/>
              <a:gd name="connsiteX17-5295" fmla="*/ 2615609 w 3662637"/>
              <a:gd name="connsiteY17-5296" fmla="*/ 2519916 h 4492350"/>
              <a:gd name="connsiteX18-5297" fmla="*/ 2881796 w 3662637"/>
              <a:gd name="connsiteY18-5298" fmla="*/ 1291762 h 4492350"/>
              <a:gd name="connsiteX19-5299" fmla="*/ 2774911 w 3662637"/>
              <a:gd name="connsiteY19-5300" fmla="*/ 2383091 h 4492350"/>
              <a:gd name="connsiteX20-5301" fmla="*/ 3662637 w 3662637"/>
              <a:gd name="connsiteY20-5302" fmla="*/ 1124252 h 4492350"/>
              <a:gd name="connsiteX21-5303" fmla="*/ 2190307 w 3662637"/>
              <a:gd name="connsiteY21-5304" fmla="*/ 3370521 h 4492350"/>
              <a:gd name="connsiteX22-5305" fmla="*/ 2137144 w 3662637"/>
              <a:gd name="connsiteY22-5306" fmla="*/ 3817088 h 4492350"/>
              <a:gd name="connsiteX23-5307" fmla="*/ 3285460 w 3662637"/>
              <a:gd name="connsiteY23-5308" fmla="*/ 3094074 h 4492350"/>
              <a:gd name="connsiteX24-5309" fmla="*/ 2162419 w 3662637"/>
              <a:gd name="connsiteY24-5310" fmla="*/ 4030951 h 4492350"/>
              <a:gd name="connsiteX25-5311" fmla="*/ 2200940 w 3662637"/>
              <a:gd name="connsiteY25-5312" fmla="*/ 4476307 h 4492350"/>
              <a:gd name="connsiteX26-5313" fmla="*/ 2186296 w 3662637"/>
              <a:gd name="connsiteY26-5314" fmla="*/ 4491415 h 4492350"/>
              <a:gd name="connsiteX27-5315" fmla="*/ 1711842 w 3662637"/>
              <a:gd name="connsiteY27-5316" fmla="*/ 4492350 h 4492350"/>
              <a:gd name="connsiteX0-5317" fmla="*/ 1711842 w 3662637"/>
              <a:gd name="connsiteY0-5318" fmla="*/ 4492350 h 4492350"/>
              <a:gd name="connsiteX1-5319" fmla="*/ 1765005 w 3662637"/>
              <a:gd name="connsiteY1-5320" fmla="*/ 3785190 h 4492350"/>
              <a:gd name="connsiteX2-5321" fmla="*/ 1275907 w 3662637"/>
              <a:gd name="connsiteY2-5322" fmla="*/ 3381153 h 4492350"/>
              <a:gd name="connsiteX3-5323" fmla="*/ 0 w 3662637"/>
              <a:gd name="connsiteY3-5324" fmla="*/ 2945218 h 4492350"/>
              <a:gd name="connsiteX4-5325" fmla="*/ 1095154 w 3662637"/>
              <a:gd name="connsiteY4-5326" fmla="*/ 3242930 h 4492350"/>
              <a:gd name="connsiteX5-5327" fmla="*/ 361507 w 3662637"/>
              <a:gd name="connsiteY5-5328" fmla="*/ 2456121 h 4492350"/>
              <a:gd name="connsiteX6-5329" fmla="*/ 1743740 w 3662637"/>
              <a:gd name="connsiteY6-5330" fmla="*/ 3519376 h 4492350"/>
              <a:gd name="connsiteX7-5331" fmla="*/ 1652058 w 3662637"/>
              <a:gd name="connsiteY7-5332" fmla="*/ 2400346 h 4492350"/>
              <a:gd name="connsiteX8-5333" fmla="*/ 28261 w 3662637"/>
              <a:gd name="connsiteY8-5334" fmla="*/ 742880 h 4492350"/>
              <a:gd name="connsiteX9-5335" fmla="*/ 956930 w 3662637"/>
              <a:gd name="connsiteY9-5336" fmla="*/ 1924493 h 4492350"/>
              <a:gd name="connsiteX10-5337" fmla="*/ 1061670 w 3662637"/>
              <a:gd name="connsiteY10-5338" fmla="*/ 857226 h 4492350"/>
              <a:gd name="connsiteX11-5339" fmla="*/ 1162773 w 3662637"/>
              <a:gd name="connsiteY11-5340" fmla="*/ 2026621 h 4492350"/>
              <a:gd name="connsiteX12-5341" fmla="*/ 1682742 w 3662637"/>
              <a:gd name="connsiteY12-5342" fmla="*/ 2194318 h 4492350"/>
              <a:gd name="connsiteX13-5343" fmla="*/ 1924493 w 3662637"/>
              <a:gd name="connsiteY13-5344" fmla="*/ 0 h 4492350"/>
              <a:gd name="connsiteX14-5345" fmla="*/ 1995936 w 3662637"/>
              <a:gd name="connsiteY14-5346" fmla="*/ 986216 h 4492350"/>
              <a:gd name="connsiteX15-5347" fmla="*/ 1850065 w 3662637"/>
              <a:gd name="connsiteY15-5348" fmla="*/ 2060385 h 4492350"/>
              <a:gd name="connsiteX16-5349" fmla="*/ 2025596 w 3662637"/>
              <a:gd name="connsiteY16-5350" fmla="*/ 3046321 h 4492350"/>
              <a:gd name="connsiteX17-5351" fmla="*/ 2615609 w 3662637"/>
              <a:gd name="connsiteY17-5352" fmla="*/ 2519916 h 4492350"/>
              <a:gd name="connsiteX18-5353" fmla="*/ 2881796 w 3662637"/>
              <a:gd name="connsiteY18-5354" fmla="*/ 1291762 h 4492350"/>
              <a:gd name="connsiteX19-5355" fmla="*/ 2774911 w 3662637"/>
              <a:gd name="connsiteY19-5356" fmla="*/ 2383091 h 4492350"/>
              <a:gd name="connsiteX20-5357" fmla="*/ 3662637 w 3662637"/>
              <a:gd name="connsiteY20-5358" fmla="*/ 1124252 h 4492350"/>
              <a:gd name="connsiteX21-5359" fmla="*/ 2190307 w 3662637"/>
              <a:gd name="connsiteY21-5360" fmla="*/ 3370521 h 4492350"/>
              <a:gd name="connsiteX22-5361" fmla="*/ 2137144 w 3662637"/>
              <a:gd name="connsiteY22-5362" fmla="*/ 3817088 h 4492350"/>
              <a:gd name="connsiteX23-5363" fmla="*/ 3285460 w 3662637"/>
              <a:gd name="connsiteY23-5364" fmla="*/ 3094074 h 4492350"/>
              <a:gd name="connsiteX24-5365" fmla="*/ 2162419 w 3662637"/>
              <a:gd name="connsiteY24-5366" fmla="*/ 4030951 h 4492350"/>
              <a:gd name="connsiteX25-5367" fmla="*/ 2200940 w 3662637"/>
              <a:gd name="connsiteY25-5368" fmla="*/ 4476307 h 4492350"/>
              <a:gd name="connsiteX26-5369" fmla="*/ 2186296 w 3662637"/>
              <a:gd name="connsiteY26-5370" fmla="*/ 4491415 h 4492350"/>
              <a:gd name="connsiteX27-5371" fmla="*/ 1711842 w 3662637"/>
              <a:gd name="connsiteY27-5372" fmla="*/ 4492350 h 4492350"/>
              <a:gd name="connsiteX0-5373" fmla="*/ 1711842 w 3662637"/>
              <a:gd name="connsiteY0-5374" fmla="*/ 4492350 h 4492350"/>
              <a:gd name="connsiteX1-5375" fmla="*/ 1765005 w 3662637"/>
              <a:gd name="connsiteY1-5376" fmla="*/ 3785190 h 4492350"/>
              <a:gd name="connsiteX2-5377" fmla="*/ 1275907 w 3662637"/>
              <a:gd name="connsiteY2-5378" fmla="*/ 3381153 h 4492350"/>
              <a:gd name="connsiteX3-5379" fmla="*/ 0 w 3662637"/>
              <a:gd name="connsiteY3-5380" fmla="*/ 2945218 h 4492350"/>
              <a:gd name="connsiteX4-5381" fmla="*/ 1095154 w 3662637"/>
              <a:gd name="connsiteY4-5382" fmla="*/ 3242930 h 4492350"/>
              <a:gd name="connsiteX5-5383" fmla="*/ 361507 w 3662637"/>
              <a:gd name="connsiteY5-5384" fmla="*/ 2456121 h 4492350"/>
              <a:gd name="connsiteX6-5385" fmla="*/ 1743740 w 3662637"/>
              <a:gd name="connsiteY6-5386" fmla="*/ 3519376 h 4492350"/>
              <a:gd name="connsiteX7-5387" fmla="*/ 1652058 w 3662637"/>
              <a:gd name="connsiteY7-5388" fmla="*/ 2400346 h 4492350"/>
              <a:gd name="connsiteX8-5389" fmla="*/ 28261 w 3662637"/>
              <a:gd name="connsiteY8-5390" fmla="*/ 742880 h 4492350"/>
              <a:gd name="connsiteX9-5391" fmla="*/ 956930 w 3662637"/>
              <a:gd name="connsiteY9-5392" fmla="*/ 1924493 h 4492350"/>
              <a:gd name="connsiteX10-5393" fmla="*/ 1061670 w 3662637"/>
              <a:gd name="connsiteY10-5394" fmla="*/ 857226 h 4492350"/>
              <a:gd name="connsiteX11-5395" fmla="*/ 1162773 w 3662637"/>
              <a:gd name="connsiteY11-5396" fmla="*/ 2026621 h 4492350"/>
              <a:gd name="connsiteX12-5397" fmla="*/ 1682742 w 3662637"/>
              <a:gd name="connsiteY12-5398" fmla="*/ 2194318 h 4492350"/>
              <a:gd name="connsiteX13-5399" fmla="*/ 1924493 w 3662637"/>
              <a:gd name="connsiteY13-5400" fmla="*/ 0 h 4492350"/>
              <a:gd name="connsiteX14-5401" fmla="*/ 1995936 w 3662637"/>
              <a:gd name="connsiteY14-5402" fmla="*/ 986216 h 4492350"/>
              <a:gd name="connsiteX15-5403" fmla="*/ 1850065 w 3662637"/>
              <a:gd name="connsiteY15-5404" fmla="*/ 2060385 h 4492350"/>
              <a:gd name="connsiteX16-5405" fmla="*/ 2025596 w 3662637"/>
              <a:gd name="connsiteY16-5406" fmla="*/ 3046321 h 4492350"/>
              <a:gd name="connsiteX17-5407" fmla="*/ 2615609 w 3662637"/>
              <a:gd name="connsiteY17-5408" fmla="*/ 2519916 h 4492350"/>
              <a:gd name="connsiteX18-5409" fmla="*/ 2881796 w 3662637"/>
              <a:gd name="connsiteY18-5410" fmla="*/ 1291762 h 4492350"/>
              <a:gd name="connsiteX19-5411" fmla="*/ 2774911 w 3662637"/>
              <a:gd name="connsiteY19-5412" fmla="*/ 2383091 h 4492350"/>
              <a:gd name="connsiteX20-5413" fmla="*/ 3662637 w 3662637"/>
              <a:gd name="connsiteY20-5414" fmla="*/ 1124252 h 4492350"/>
              <a:gd name="connsiteX21-5415" fmla="*/ 2190307 w 3662637"/>
              <a:gd name="connsiteY21-5416" fmla="*/ 3370521 h 4492350"/>
              <a:gd name="connsiteX22-5417" fmla="*/ 2137144 w 3662637"/>
              <a:gd name="connsiteY22-5418" fmla="*/ 3817088 h 4492350"/>
              <a:gd name="connsiteX23-5419" fmla="*/ 3285460 w 3662637"/>
              <a:gd name="connsiteY23-5420" fmla="*/ 3094074 h 4492350"/>
              <a:gd name="connsiteX24-5421" fmla="*/ 2162419 w 3662637"/>
              <a:gd name="connsiteY24-5422" fmla="*/ 4030951 h 4492350"/>
              <a:gd name="connsiteX25-5423" fmla="*/ 2200940 w 3662637"/>
              <a:gd name="connsiteY25-5424" fmla="*/ 4476307 h 4492350"/>
              <a:gd name="connsiteX26-5425" fmla="*/ 2186296 w 3662637"/>
              <a:gd name="connsiteY26-5426" fmla="*/ 4491415 h 4492350"/>
              <a:gd name="connsiteX27-5427" fmla="*/ 1711842 w 3662637"/>
              <a:gd name="connsiteY27-5428" fmla="*/ 4492350 h 4492350"/>
              <a:gd name="connsiteX0-5429" fmla="*/ 1711842 w 3662637"/>
              <a:gd name="connsiteY0-5430" fmla="*/ 4492350 h 4492350"/>
              <a:gd name="connsiteX1-5431" fmla="*/ 1765005 w 3662637"/>
              <a:gd name="connsiteY1-5432" fmla="*/ 3785190 h 4492350"/>
              <a:gd name="connsiteX2-5433" fmla="*/ 1275907 w 3662637"/>
              <a:gd name="connsiteY2-5434" fmla="*/ 3381153 h 4492350"/>
              <a:gd name="connsiteX3-5435" fmla="*/ 0 w 3662637"/>
              <a:gd name="connsiteY3-5436" fmla="*/ 2945218 h 4492350"/>
              <a:gd name="connsiteX4-5437" fmla="*/ 1095154 w 3662637"/>
              <a:gd name="connsiteY4-5438" fmla="*/ 3242930 h 4492350"/>
              <a:gd name="connsiteX5-5439" fmla="*/ 361507 w 3662637"/>
              <a:gd name="connsiteY5-5440" fmla="*/ 2456121 h 4492350"/>
              <a:gd name="connsiteX6-5441" fmla="*/ 1743740 w 3662637"/>
              <a:gd name="connsiteY6-5442" fmla="*/ 3519376 h 4492350"/>
              <a:gd name="connsiteX7-5443" fmla="*/ 1652058 w 3662637"/>
              <a:gd name="connsiteY7-5444" fmla="*/ 2400346 h 4492350"/>
              <a:gd name="connsiteX8-5445" fmla="*/ 28261 w 3662637"/>
              <a:gd name="connsiteY8-5446" fmla="*/ 742880 h 4492350"/>
              <a:gd name="connsiteX9-5447" fmla="*/ 956930 w 3662637"/>
              <a:gd name="connsiteY9-5448" fmla="*/ 1924493 h 4492350"/>
              <a:gd name="connsiteX10-5449" fmla="*/ 1061670 w 3662637"/>
              <a:gd name="connsiteY10-5450" fmla="*/ 857226 h 4492350"/>
              <a:gd name="connsiteX11-5451" fmla="*/ 1162773 w 3662637"/>
              <a:gd name="connsiteY11-5452" fmla="*/ 2026621 h 4492350"/>
              <a:gd name="connsiteX12-5453" fmla="*/ 1682742 w 3662637"/>
              <a:gd name="connsiteY12-5454" fmla="*/ 2194318 h 4492350"/>
              <a:gd name="connsiteX13-5455" fmla="*/ 1924493 w 3662637"/>
              <a:gd name="connsiteY13-5456" fmla="*/ 0 h 4492350"/>
              <a:gd name="connsiteX14-5457" fmla="*/ 1995936 w 3662637"/>
              <a:gd name="connsiteY14-5458" fmla="*/ 986216 h 4492350"/>
              <a:gd name="connsiteX15-5459" fmla="*/ 1850065 w 3662637"/>
              <a:gd name="connsiteY15-5460" fmla="*/ 2060385 h 4492350"/>
              <a:gd name="connsiteX16-5461" fmla="*/ 2025596 w 3662637"/>
              <a:gd name="connsiteY16-5462" fmla="*/ 3046321 h 4492350"/>
              <a:gd name="connsiteX17-5463" fmla="*/ 2615609 w 3662637"/>
              <a:gd name="connsiteY17-5464" fmla="*/ 2519916 h 4492350"/>
              <a:gd name="connsiteX18-5465" fmla="*/ 2881796 w 3662637"/>
              <a:gd name="connsiteY18-5466" fmla="*/ 1291762 h 4492350"/>
              <a:gd name="connsiteX19-5467" fmla="*/ 2774911 w 3662637"/>
              <a:gd name="connsiteY19-5468" fmla="*/ 2383091 h 4492350"/>
              <a:gd name="connsiteX20-5469" fmla="*/ 3662637 w 3662637"/>
              <a:gd name="connsiteY20-5470" fmla="*/ 1124252 h 4492350"/>
              <a:gd name="connsiteX21-5471" fmla="*/ 2190307 w 3662637"/>
              <a:gd name="connsiteY21-5472" fmla="*/ 3370521 h 4492350"/>
              <a:gd name="connsiteX22-5473" fmla="*/ 2137144 w 3662637"/>
              <a:gd name="connsiteY22-5474" fmla="*/ 3817088 h 4492350"/>
              <a:gd name="connsiteX23-5475" fmla="*/ 3285460 w 3662637"/>
              <a:gd name="connsiteY23-5476" fmla="*/ 3094074 h 4492350"/>
              <a:gd name="connsiteX24-5477" fmla="*/ 2162419 w 3662637"/>
              <a:gd name="connsiteY24-5478" fmla="*/ 4030951 h 4492350"/>
              <a:gd name="connsiteX25-5479" fmla="*/ 2200940 w 3662637"/>
              <a:gd name="connsiteY25-5480" fmla="*/ 4476307 h 4492350"/>
              <a:gd name="connsiteX26-5481" fmla="*/ 2186296 w 3662637"/>
              <a:gd name="connsiteY26-5482" fmla="*/ 4491415 h 4492350"/>
              <a:gd name="connsiteX27-5483" fmla="*/ 1711842 w 3662637"/>
              <a:gd name="connsiteY27-5484" fmla="*/ 4492350 h 4492350"/>
              <a:gd name="connsiteX0-5485" fmla="*/ 1711842 w 3662637"/>
              <a:gd name="connsiteY0-5486" fmla="*/ 4492350 h 4492350"/>
              <a:gd name="connsiteX1-5487" fmla="*/ 1765005 w 3662637"/>
              <a:gd name="connsiteY1-5488" fmla="*/ 3785190 h 4492350"/>
              <a:gd name="connsiteX2-5489" fmla="*/ 1275907 w 3662637"/>
              <a:gd name="connsiteY2-5490" fmla="*/ 3381153 h 4492350"/>
              <a:gd name="connsiteX3-5491" fmla="*/ 0 w 3662637"/>
              <a:gd name="connsiteY3-5492" fmla="*/ 2945218 h 4492350"/>
              <a:gd name="connsiteX4-5493" fmla="*/ 1095154 w 3662637"/>
              <a:gd name="connsiteY4-5494" fmla="*/ 3242930 h 4492350"/>
              <a:gd name="connsiteX5-5495" fmla="*/ 361507 w 3662637"/>
              <a:gd name="connsiteY5-5496" fmla="*/ 2456121 h 4492350"/>
              <a:gd name="connsiteX6-5497" fmla="*/ 1743740 w 3662637"/>
              <a:gd name="connsiteY6-5498" fmla="*/ 3519376 h 4492350"/>
              <a:gd name="connsiteX7-5499" fmla="*/ 1652058 w 3662637"/>
              <a:gd name="connsiteY7-5500" fmla="*/ 2400346 h 4492350"/>
              <a:gd name="connsiteX8-5501" fmla="*/ 28261 w 3662637"/>
              <a:gd name="connsiteY8-5502" fmla="*/ 742880 h 4492350"/>
              <a:gd name="connsiteX9-5503" fmla="*/ 956930 w 3662637"/>
              <a:gd name="connsiteY9-5504" fmla="*/ 1924493 h 4492350"/>
              <a:gd name="connsiteX10-5505" fmla="*/ 1061670 w 3662637"/>
              <a:gd name="connsiteY10-5506" fmla="*/ 857226 h 4492350"/>
              <a:gd name="connsiteX11-5507" fmla="*/ 1162773 w 3662637"/>
              <a:gd name="connsiteY11-5508" fmla="*/ 2026621 h 4492350"/>
              <a:gd name="connsiteX12-5509" fmla="*/ 1682742 w 3662637"/>
              <a:gd name="connsiteY12-5510" fmla="*/ 2194318 h 4492350"/>
              <a:gd name="connsiteX13-5511" fmla="*/ 1924493 w 3662637"/>
              <a:gd name="connsiteY13-5512" fmla="*/ 0 h 4492350"/>
              <a:gd name="connsiteX14-5513" fmla="*/ 1995936 w 3662637"/>
              <a:gd name="connsiteY14-5514" fmla="*/ 986216 h 4492350"/>
              <a:gd name="connsiteX15-5515" fmla="*/ 1850065 w 3662637"/>
              <a:gd name="connsiteY15-5516" fmla="*/ 2060385 h 4492350"/>
              <a:gd name="connsiteX16-5517" fmla="*/ 2025596 w 3662637"/>
              <a:gd name="connsiteY16-5518" fmla="*/ 3046321 h 4492350"/>
              <a:gd name="connsiteX17-5519" fmla="*/ 2615609 w 3662637"/>
              <a:gd name="connsiteY17-5520" fmla="*/ 2519916 h 4492350"/>
              <a:gd name="connsiteX18-5521" fmla="*/ 2881796 w 3662637"/>
              <a:gd name="connsiteY18-5522" fmla="*/ 1291762 h 4492350"/>
              <a:gd name="connsiteX19-5523" fmla="*/ 2774911 w 3662637"/>
              <a:gd name="connsiteY19-5524" fmla="*/ 2383091 h 4492350"/>
              <a:gd name="connsiteX20-5525" fmla="*/ 3662637 w 3662637"/>
              <a:gd name="connsiteY20-5526" fmla="*/ 1124252 h 4492350"/>
              <a:gd name="connsiteX21-5527" fmla="*/ 2190307 w 3662637"/>
              <a:gd name="connsiteY21-5528" fmla="*/ 3370521 h 4492350"/>
              <a:gd name="connsiteX22-5529" fmla="*/ 2137144 w 3662637"/>
              <a:gd name="connsiteY22-5530" fmla="*/ 3817088 h 4492350"/>
              <a:gd name="connsiteX23-5531" fmla="*/ 3285460 w 3662637"/>
              <a:gd name="connsiteY23-5532" fmla="*/ 3094074 h 4492350"/>
              <a:gd name="connsiteX24-5533" fmla="*/ 2162419 w 3662637"/>
              <a:gd name="connsiteY24-5534" fmla="*/ 4030951 h 4492350"/>
              <a:gd name="connsiteX25-5535" fmla="*/ 2200940 w 3662637"/>
              <a:gd name="connsiteY25-5536" fmla="*/ 4476307 h 4492350"/>
              <a:gd name="connsiteX26-5537" fmla="*/ 2186296 w 3662637"/>
              <a:gd name="connsiteY26-5538" fmla="*/ 4491415 h 4492350"/>
              <a:gd name="connsiteX27-5539" fmla="*/ 1711842 w 3662637"/>
              <a:gd name="connsiteY27-5540" fmla="*/ 4492350 h 4492350"/>
              <a:gd name="connsiteX0-5541" fmla="*/ 1711842 w 3662637"/>
              <a:gd name="connsiteY0-5542" fmla="*/ 4492350 h 4492350"/>
              <a:gd name="connsiteX1-5543" fmla="*/ 1765005 w 3662637"/>
              <a:gd name="connsiteY1-5544" fmla="*/ 3785190 h 4492350"/>
              <a:gd name="connsiteX2-5545" fmla="*/ 1275907 w 3662637"/>
              <a:gd name="connsiteY2-5546" fmla="*/ 3381153 h 4492350"/>
              <a:gd name="connsiteX3-5547" fmla="*/ 0 w 3662637"/>
              <a:gd name="connsiteY3-5548" fmla="*/ 2945218 h 4492350"/>
              <a:gd name="connsiteX4-5549" fmla="*/ 1095154 w 3662637"/>
              <a:gd name="connsiteY4-5550" fmla="*/ 3242930 h 4492350"/>
              <a:gd name="connsiteX5-5551" fmla="*/ 361507 w 3662637"/>
              <a:gd name="connsiteY5-5552" fmla="*/ 2456121 h 4492350"/>
              <a:gd name="connsiteX6-5553" fmla="*/ 1743740 w 3662637"/>
              <a:gd name="connsiteY6-5554" fmla="*/ 3519376 h 4492350"/>
              <a:gd name="connsiteX7-5555" fmla="*/ 1652058 w 3662637"/>
              <a:gd name="connsiteY7-5556" fmla="*/ 2400346 h 4492350"/>
              <a:gd name="connsiteX8-5557" fmla="*/ 28261 w 3662637"/>
              <a:gd name="connsiteY8-5558" fmla="*/ 742880 h 4492350"/>
              <a:gd name="connsiteX9-5559" fmla="*/ 956930 w 3662637"/>
              <a:gd name="connsiteY9-5560" fmla="*/ 1924493 h 4492350"/>
              <a:gd name="connsiteX10-5561" fmla="*/ 1061670 w 3662637"/>
              <a:gd name="connsiteY10-5562" fmla="*/ 857226 h 4492350"/>
              <a:gd name="connsiteX11-5563" fmla="*/ 1162773 w 3662637"/>
              <a:gd name="connsiteY11-5564" fmla="*/ 2026621 h 4492350"/>
              <a:gd name="connsiteX12-5565" fmla="*/ 1682742 w 3662637"/>
              <a:gd name="connsiteY12-5566" fmla="*/ 2194318 h 4492350"/>
              <a:gd name="connsiteX13-5567" fmla="*/ 1924493 w 3662637"/>
              <a:gd name="connsiteY13-5568" fmla="*/ 0 h 4492350"/>
              <a:gd name="connsiteX14-5569" fmla="*/ 1995936 w 3662637"/>
              <a:gd name="connsiteY14-5570" fmla="*/ 986216 h 4492350"/>
              <a:gd name="connsiteX15-5571" fmla="*/ 1850065 w 3662637"/>
              <a:gd name="connsiteY15-5572" fmla="*/ 2060385 h 4492350"/>
              <a:gd name="connsiteX16-5573" fmla="*/ 2025596 w 3662637"/>
              <a:gd name="connsiteY16-5574" fmla="*/ 3046321 h 4492350"/>
              <a:gd name="connsiteX17-5575" fmla="*/ 2615609 w 3662637"/>
              <a:gd name="connsiteY17-5576" fmla="*/ 2519916 h 4492350"/>
              <a:gd name="connsiteX18-5577" fmla="*/ 2881796 w 3662637"/>
              <a:gd name="connsiteY18-5578" fmla="*/ 1291762 h 4492350"/>
              <a:gd name="connsiteX19-5579" fmla="*/ 2774911 w 3662637"/>
              <a:gd name="connsiteY19-5580" fmla="*/ 2383091 h 4492350"/>
              <a:gd name="connsiteX20-5581" fmla="*/ 3662637 w 3662637"/>
              <a:gd name="connsiteY20-5582" fmla="*/ 1124252 h 4492350"/>
              <a:gd name="connsiteX21-5583" fmla="*/ 2190307 w 3662637"/>
              <a:gd name="connsiteY21-5584" fmla="*/ 3370521 h 4492350"/>
              <a:gd name="connsiteX22-5585" fmla="*/ 2137144 w 3662637"/>
              <a:gd name="connsiteY22-5586" fmla="*/ 3817088 h 4492350"/>
              <a:gd name="connsiteX23-5587" fmla="*/ 3285460 w 3662637"/>
              <a:gd name="connsiteY23-5588" fmla="*/ 3094074 h 4492350"/>
              <a:gd name="connsiteX24-5589" fmla="*/ 2162419 w 3662637"/>
              <a:gd name="connsiteY24-5590" fmla="*/ 4030951 h 4492350"/>
              <a:gd name="connsiteX25-5591" fmla="*/ 2200940 w 3662637"/>
              <a:gd name="connsiteY25-5592" fmla="*/ 4476307 h 4492350"/>
              <a:gd name="connsiteX26-5593" fmla="*/ 2186296 w 3662637"/>
              <a:gd name="connsiteY26-5594" fmla="*/ 4491415 h 4492350"/>
              <a:gd name="connsiteX27-5595" fmla="*/ 1711842 w 3662637"/>
              <a:gd name="connsiteY27-5596" fmla="*/ 4492350 h 4492350"/>
              <a:gd name="connsiteX0-5597" fmla="*/ 1711842 w 3662637"/>
              <a:gd name="connsiteY0-5598" fmla="*/ 4492350 h 4492350"/>
              <a:gd name="connsiteX1-5599" fmla="*/ 1765005 w 3662637"/>
              <a:gd name="connsiteY1-5600" fmla="*/ 3785190 h 4492350"/>
              <a:gd name="connsiteX2-5601" fmla="*/ 1275907 w 3662637"/>
              <a:gd name="connsiteY2-5602" fmla="*/ 3381153 h 4492350"/>
              <a:gd name="connsiteX3-5603" fmla="*/ 0 w 3662637"/>
              <a:gd name="connsiteY3-5604" fmla="*/ 2945218 h 4492350"/>
              <a:gd name="connsiteX4-5605" fmla="*/ 1095154 w 3662637"/>
              <a:gd name="connsiteY4-5606" fmla="*/ 3242930 h 4492350"/>
              <a:gd name="connsiteX5-5607" fmla="*/ 381560 w 3662637"/>
              <a:gd name="connsiteY5-5608" fmla="*/ 2432058 h 4492350"/>
              <a:gd name="connsiteX6-5609" fmla="*/ 1743740 w 3662637"/>
              <a:gd name="connsiteY6-5610" fmla="*/ 3519376 h 4492350"/>
              <a:gd name="connsiteX7-5611" fmla="*/ 1652058 w 3662637"/>
              <a:gd name="connsiteY7-5612" fmla="*/ 2400346 h 4492350"/>
              <a:gd name="connsiteX8-5613" fmla="*/ 28261 w 3662637"/>
              <a:gd name="connsiteY8-5614" fmla="*/ 742880 h 4492350"/>
              <a:gd name="connsiteX9-5615" fmla="*/ 956930 w 3662637"/>
              <a:gd name="connsiteY9-5616" fmla="*/ 1924493 h 4492350"/>
              <a:gd name="connsiteX10-5617" fmla="*/ 1061670 w 3662637"/>
              <a:gd name="connsiteY10-5618" fmla="*/ 857226 h 4492350"/>
              <a:gd name="connsiteX11-5619" fmla="*/ 1162773 w 3662637"/>
              <a:gd name="connsiteY11-5620" fmla="*/ 2026621 h 4492350"/>
              <a:gd name="connsiteX12-5621" fmla="*/ 1682742 w 3662637"/>
              <a:gd name="connsiteY12-5622" fmla="*/ 2194318 h 4492350"/>
              <a:gd name="connsiteX13-5623" fmla="*/ 1924493 w 3662637"/>
              <a:gd name="connsiteY13-5624" fmla="*/ 0 h 4492350"/>
              <a:gd name="connsiteX14-5625" fmla="*/ 1995936 w 3662637"/>
              <a:gd name="connsiteY14-5626" fmla="*/ 986216 h 4492350"/>
              <a:gd name="connsiteX15-5627" fmla="*/ 1850065 w 3662637"/>
              <a:gd name="connsiteY15-5628" fmla="*/ 2060385 h 4492350"/>
              <a:gd name="connsiteX16-5629" fmla="*/ 2025596 w 3662637"/>
              <a:gd name="connsiteY16-5630" fmla="*/ 3046321 h 4492350"/>
              <a:gd name="connsiteX17-5631" fmla="*/ 2615609 w 3662637"/>
              <a:gd name="connsiteY17-5632" fmla="*/ 2519916 h 4492350"/>
              <a:gd name="connsiteX18-5633" fmla="*/ 2881796 w 3662637"/>
              <a:gd name="connsiteY18-5634" fmla="*/ 1291762 h 4492350"/>
              <a:gd name="connsiteX19-5635" fmla="*/ 2774911 w 3662637"/>
              <a:gd name="connsiteY19-5636" fmla="*/ 2383091 h 4492350"/>
              <a:gd name="connsiteX20-5637" fmla="*/ 3662637 w 3662637"/>
              <a:gd name="connsiteY20-5638" fmla="*/ 1124252 h 4492350"/>
              <a:gd name="connsiteX21-5639" fmla="*/ 2190307 w 3662637"/>
              <a:gd name="connsiteY21-5640" fmla="*/ 3370521 h 4492350"/>
              <a:gd name="connsiteX22-5641" fmla="*/ 2137144 w 3662637"/>
              <a:gd name="connsiteY22-5642" fmla="*/ 3817088 h 4492350"/>
              <a:gd name="connsiteX23-5643" fmla="*/ 3285460 w 3662637"/>
              <a:gd name="connsiteY23-5644" fmla="*/ 3094074 h 4492350"/>
              <a:gd name="connsiteX24-5645" fmla="*/ 2162419 w 3662637"/>
              <a:gd name="connsiteY24-5646" fmla="*/ 4030951 h 4492350"/>
              <a:gd name="connsiteX25-5647" fmla="*/ 2200940 w 3662637"/>
              <a:gd name="connsiteY25-5648" fmla="*/ 4476307 h 4492350"/>
              <a:gd name="connsiteX26-5649" fmla="*/ 2186296 w 3662637"/>
              <a:gd name="connsiteY26-5650" fmla="*/ 4491415 h 4492350"/>
              <a:gd name="connsiteX27-5651" fmla="*/ 1711842 w 3662637"/>
              <a:gd name="connsiteY27-5652" fmla="*/ 4492350 h 4492350"/>
              <a:gd name="connsiteX0-5653" fmla="*/ 1711842 w 3662637"/>
              <a:gd name="connsiteY0-5654" fmla="*/ 4492350 h 4492350"/>
              <a:gd name="connsiteX1-5655" fmla="*/ 1765005 w 3662637"/>
              <a:gd name="connsiteY1-5656" fmla="*/ 3785190 h 4492350"/>
              <a:gd name="connsiteX2-5657" fmla="*/ 1275907 w 3662637"/>
              <a:gd name="connsiteY2-5658" fmla="*/ 3381153 h 4492350"/>
              <a:gd name="connsiteX3-5659" fmla="*/ 0 w 3662637"/>
              <a:gd name="connsiteY3-5660" fmla="*/ 2945218 h 4492350"/>
              <a:gd name="connsiteX4-5661" fmla="*/ 1095154 w 3662637"/>
              <a:gd name="connsiteY4-5662" fmla="*/ 3242930 h 4492350"/>
              <a:gd name="connsiteX5-5663" fmla="*/ 381560 w 3662637"/>
              <a:gd name="connsiteY5-5664" fmla="*/ 2432058 h 4492350"/>
              <a:gd name="connsiteX6-5665" fmla="*/ 1743740 w 3662637"/>
              <a:gd name="connsiteY6-5666" fmla="*/ 3519376 h 4492350"/>
              <a:gd name="connsiteX7-5667" fmla="*/ 1652058 w 3662637"/>
              <a:gd name="connsiteY7-5668" fmla="*/ 2400346 h 4492350"/>
              <a:gd name="connsiteX8-5669" fmla="*/ 28261 w 3662637"/>
              <a:gd name="connsiteY8-5670" fmla="*/ 742880 h 4492350"/>
              <a:gd name="connsiteX9-5671" fmla="*/ 956930 w 3662637"/>
              <a:gd name="connsiteY9-5672" fmla="*/ 1924493 h 4492350"/>
              <a:gd name="connsiteX10-5673" fmla="*/ 1061670 w 3662637"/>
              <a:gd name="connsiteY10-5674" fmla="*/ 857226 h 4492350"/>
              <a:gd name="connsiteX11-5675" fmla="*/ 1162773 w 3662637"/>
              <a:gd name="connsiteY11-5676" fmla="*/ 2026621 h 4492350"/>
              <a:gd name="connsiteX12-5677" fmla="*/ 1682742 w 3662637"/>
              <a:gd name="connsiteY12-5678" fmla="*/ 2194318 h 4492350"/>
              <a:gd name="connsiteX13-5679" fmla="*/ 1924493 w 3662637"/>
              <a:gd name="connsiteY13-5680" fmla="*/ 0 h 4492350"/>
              <a:gd name="connsiteX14-5681" fmla="*/ 1995936 w 3662637"/>
              <a:gd name="connsiteY14-5682" fmla="*/ 986216 h 4492350"/>
              <a:gd name="connsiteX15-5683" fmla="*/ 1850065 w 3662637"/>
              <a:gd name="connsiteY15-5684" fmla="*/ 2060385 h 4492350"/>
              <a:gd name="connsiteX16-5685" fmla="*/ 2025596 w 3662637"/>
              <a:gd name="connsiteY16-5686" fmla="*/ 3046321 h 4492350"/>
              <a:gd name="connsiteX17-5687" fmla="*/ 2615609 w 3662637"/>
              <a:gd name="connsiteY17-5688" fmla="*/ 2519916 h 4492350"/>
              <a:gd name="connsiteX18-5689" fmla="*/ 2881796 w 3662637"/>
              <a:gd name="connsiteY18-5690" fmla="*/ 1291762 h 4492350"/>
              <a:gd name="connsiteX19-5691" fmla="*/ 2774911 w 3662637"/>
              <a:gd name="connsiteY19-5692" fmla="*/ 2383091 h 4492350"/>
              <a:gd name="connsiteX20-5693" fmla="*/ 3662637 w 3662637"/>
              <a:gd name="connsiteY20-5694" fmla="*/ 1124252 h 4492350"/>
              <a:gd name="connsiteX21-5695" fmla="*/ 2190307 w 3662637"/>
              <a:gd name="connsiteY21-5696" fmla="*/ 3370521 h 4492350"/>
              <a:gd name="connsiteX22-5697" fmla="*/ 2137144 w 3662637"/>
              <a:gd name="connsiteY22-5698" fmla="*/ 3817088 h 4492350"/>
              <a:gd name="connsiteX23-5699" fmla="*/ 3285460 w 3662637"/>
              <a:gd name="connsiteY23-5700" fmla="*/ 3094074 h 4492350"/>
              <a:gd name="connsiteX24-5701" fmla="*/ 2162419 w 3662637"/>
              <a:gd name="connsiteY24-5702" fmla="*/ 4030951 h 4492350"/>
              <a:gd name="connsiteX25-5703" fmla="*/ 2200940 w 3662637"/>
              <a:gd name="connsiteY25-5704" fmla="*/ 4476307 h 4492350"/>
              <a:gd name="connsiteX26-5705" fmla="*/ 2186296 w 3662637"/>
              <a:gd name="connsiteY26-5706" fmla="*/ 4491415 h 4492350"/>
              <a:gd name="connsiteX27-5707" fmla="*/ 1711842 w 3662637"/>
              <a:gd name="connsiteY27-5708" fmla="*/ 4492350 h 4492350"/>
              <a:gd name="connsiteX0-5709" fmla="*/ 1711842 w 3662637"/>
              <a:gd name="connsiteY0-5710" fmla="*/ 4492350 h 4492350"/>
              <a:gd name="connsiteX1-5711" fmla="*/ 1765005 w 3662637"/>
              <a:gd name="connsiteY1-5712" fmla="*/ 3785190 h 4492350"/>
              <a:gd name="connsiteX2-5713" fmla="*/ 1275907 w 3662637"/>
              <a:gd name="connsiteY2-5714" fmla="*/ 3381153 h 4492350"/>
              <a:gd name="connsiteX3-5715" fmla="*/ 0 w 3662637"/>
              <a:gd name="connsiteY3-5716" fmla="*/ 2945218 h 4492350"/>
              <a:gd name="connsiteX4-5717" fmla="*/ 1095154 w 3662637"/>
              <a:gd name="connsiteY4-5718" fmla="*/ 3242930 h 4492350"/>
              <a:gd name="connsiteX5-5719" fmla="*/ 381560 w 3662637"/>
              <a:gd name="connsiteY5-5720" fmla="*/ 2432058 h 4492350"/>
              <a:gd name="connsiteX6-5721" fmla="*/ 1743740 w 3662637"/>
              <a:gd name="connsiteY6-5722" fmla="*/ 3519376 h 4492350"/>
              <a:gd name="connsiteX7-5723" fmla="*/ 1652058 w 3662637"/>
              <a:gd name="connsiteY7-5724" fmla="*/ 2400346 h 4492350"/>
              <a:gd name="connsiteX8-5725" fmla="*/ 28261 w 3662637"/>
              <a:gd name="connsiteY8-5726" fmla="*/ 742880 h 4492350"/>
              <a:gd name="connsiteX9-5727" fmla="*/ 956930 w 3662637"/>
              <a:gd name="connsiteY9-5728" fmla="*/ 1924493 h 4492350"/>
              <a:gd name="connsiteX10-5729" fmla="*/ 1061670 w 3662637"/>
              <a:gd name="connsiteY10-5730" fmla="*/ 857226 h 4492350"/>
              <a:gd name="connsiteX11-5731" fmla="*/ 1162773 w 3662637"/>
              <a:gd name="connsiteY11-5732" fmla="*/ 2026621 h 4492350"/>
              <a:gd name="connsiteX12-5733" fmla="*/ 1682742 w 3662637"/>
              <a:gd name="connsiteY12-5734" fmla="*/ 2194318 h 4492350"/>
              <a:gd name="connsiteX13-5735" fmla="*/ 1924493 w 3662637"/>
              <a:gd name="connsiteY13-5736" fmla="*/ 0 h 4492350"/>
              <a:gd name="connsiteX14-5737" fmla="*/ 1995936 w 3662637"/>
              <a:gd name="connsiteY14-5738" fmla="*/ 986216 h 4492350"/>
              <a:gd name="connsiteX15-5739" fmla="*/ 1850065 w 3662637"/>
              <a:gd name="connsiteY15-5740" fmla="*/ 2060385 h 4492350"/>
              <a:gd name="connsiteX16-5741" fmla="*/ 2025596 w 3662637"/>
              <a:gd name="connsiteY16-5742" fmla="*/ 3046321 h 4492350"/>
              <a:gd name="connsiteX17-5743" fmla="*/ 2615609 w 3662637"/>
              <a:gd name="connsiteY17-5744" fmla="*/ 2519916 h 4492350"/>
              <a:gd name="connsiteX18-5745" fmla="*/ 2881796 w 3662637"/>
              <a:gd name="connsiteY18-5746" fmla="*/ 1291762 h 4492350"/>
              <a:gd name="connsiteX19-5747" fmla="*/ 2774911 w 3662637"/>
              <a:gd name="connsiteY19-5748" fmla="*/ 2383091 h 4492350"/>
              <a:gd name="connsiteX20-5749" fmla="*/ 3662637 w 3662637"/>
              <a:gd name="connsiteY20-5750" fmla="*/ 1124252 h 4492350"/>
              <a:gd name="connsiteX21-5751" fmla="*/ 2190307 w 3662637"/>
              <a:gd name="connsiteY21-5752" fmla="*/ 3370521 h 4492350"/>
              <a:gd name="connsiteX22-5753" fmla="*/ 2137144 w 3662637"/>
              <a:gd name="connsiteY22-5754" fmla="*/ 3817088 h 4492350"/>
              <a:gd name="connsiteX23-5755" fmla="*/ 3285460 w 3662637"/>
              <a:gd name="connsiteY23-5756" fmla="*/ 3094074 h 4492350"/>
              <a:gd name="connsiteX24-5757" fmla="*/ 2162419 w 3662637"/>
              <a:gd name="connsiteY24-5758" fmla="*/ 4030951 h 4492350"/>
              <a:gd name="connsiteX25-5759" fmla="*/ 2200940 w 3662637"/>
              <a:gd name="connsiteY25-5760" fmla="*/ 4476307 h 4492350"/>
              <a:gd name="connsiteX26-5761" fmla="*/ 2186296 w 3662637"/>
              <a:gd name="connsiteY26-5762" fmla="*/ 4491415 h 4492350"/>
              <a:gd name="connsiteX27-5763" fmla="*/ 1711842 w 3662637"/>
              <a:gd name="connsiteY27-5764" fmla="*/ 4492350 h 4492350"/>
              <a:gd name="connsiteX0-5765" fmla="*/ 1711842 w 3662637"/>
              <a:gd name="connsiteY0-5766" fmla="*/ 4492350 h 4492350"/>
              <a:gd name="connsiteX1-5767" fmla="*/ 1765005 w 3662637"/>
              <a:gd name="connsiteY1-5768" fmla="*/ 3785190 h 4492350"/>
              <a:gd name="connsiteX2-5769" fmla="*/ 1275907 w 3662637"/>
              <a:gd name="connsiteY2-5770" fmla="*/ 3381153 h 4492350"/>
              <a:gd name="connsiteX3-5771" fmla="*/ 0 w 3662637"/>
              <a:gd name="connsiteY3-5772" fmla="*/ 2945218 h 4492350"/>
              <a:gd name="connsiteX4-5773" fmla="*/ 1111196 w 3662637"/>
              <a:gd name="connsiteY4-5774" fmla="*/ 3238920 h 4492350"/>
              <a:gd name="connsiteX5-5775" fmla="*/ 381560 w 3662637"/>
              <a:gd name="connsiteY5-5776" fmla="*/ 2432058 h 4492350"/>
              <a:gd name="connsiteX6-5777" fmla="*/ 1743740 w 3662637"/>
              <a:gd name="connsiteY6-5778" fmla="*/ 3519376 h 4492350"/>
              <a:gd name="connsiteX7-5779" fmla="*/ 1652058 w 3662637"/>
              <a:gd name="connsiteY7-5780" fmla="*/ 2400346 h 4492350"/>
              <a:gd name="connsiteX8-5781" fmla="*/ 28261 w 3662637"/>
              <a:gd name="connsiteY8-5782" fmla="*/ 742880 h 4492350"/>
              <a:gd name="connsiteX9-5783" fmla="*/ 956930 w 3662637"/>
              <a:gd name="connsiteY9-5784" fmla="*/ 1924493 h 4492350"/>
              <a:gd name="connsiteX10-5785" fmla="*/ 1061670 w 3662637"/>
              <a:gd name="connsiteY10-5786" fmla="*/ 857226 h 4492350"/>
              <a:gd name="connsiteX11-5787" fmla="*/ 1162773 w 3662637"/>
              <a:gd name="connsiteY11-5788" fmla="*/ 2026621 h 4492350"/>
              <a:gd name="connsiteX12-5789" fmla="*/ 1682742 w 3662637"/>
              <a:gd name="connsiteY12-5790" fmla="*/ 2194318 h 4492350"/>
              <a:gd name="connsiteX13-5791" fmla="*/ 1924493 w 3662637"/>
              <a:gd name="connsiteY13-5792" fmla="*/ 0 h 4492350"/>
              <a:gd name="connsiteX14-5793" fmla="*/ 1995936 w 3662637"/>
              <a:gd name="connsiteY14-5794" fmla="*/ 986216 h 4492350"/>
              <a:gd name="connsiteX15-5795" fmla="*/ 1850065 w 3662637"/>
              <a:gd name="connsiteY15-5796" fmla="*/ 2060385 h 4492350"/>
              <a:gd name="connsiteX16-5797" fmla="*/ 2025596 w 3662637"/>
              <a:gd name="connsiteY16-5798" fmla="*/ 3046321 h 4492350"/>
              <a:gd name="connsiteX17-5799" fmla="*/ 2615609 w 3662637"/>
              <a:gd name="connsiteY17-5800" fmla="*/ 2519916 h 4492350"/>
              <a:gd name="connsiteX18-5801" fmla="*/ 2881796 w 3662637"/>
              <a:gd name="connsiteY18-5802" fmla="*/ 1291762 h 4492350"/>
              <a:gd name="connsiteX19-5803" fmla="*/ 2774911 w 3662637"/>
              <a:gd name="connsiteY19-5804" fmla="*/ 2383091 h 4492350"/>
              <a:gd name="connsiteX20-5805" fmla="*/ 3662637 w 3662637"/>
              <a:gd name="connsiteY20-5806" fmla="*/ 1124252 h 4492350"/>
              <a:gd name="connsiteX21-5807" fmla="*/ 2190307 w 3662637"/>
              <a:gd name="connsiteY21-5808" fmla="*/ 3370521 h 4492350"/>
              <a:gd name="connsiteX22-5809" fmla="*/ 2137144 w 3662637"/>
              <a:gd name="connsiteY22-5810" fmla="*/ 3817088 h 4492350"/>
              <a:gd name="connsiteX23-5811" fmla="*/ 3285460 w 3662637"/>
              <a:gd name="connsiteY23-5812" fmla="*/ 3094074 h 4492350"/>
              <a:gd name="connsiteX24-5813" fmla="*/ 2162419 w 3662637"/>
              <a:gd name="connsiteY24-5814" fmla="*/ 4030951 h 4492350"/>
              <a:gd name="connsiteX25-5815" fmla="*/ 2200940 w 3662637"/>
              <a:gd name="connsiteY25-5816" fmla="*/ 4476307 h 4492350"/>
              <a:gd name="connsiteX26-5817" fmla="*/ 2186296 w 3662637"/>
              <a:gd name="connsiteY26-5818" fmla="*/ 4491415 h 4492350"/>
              <a:gd name="connsiteX27-5819" fmla="*/ 1711842 w 3662637"/>
              <a:gd name="connsiteY27-5820" fmla="*/ 4492350 h 4492350"/>
              <a:gd name="connsiteX0-5821" fmla="*/ 1711842 w 3662637"/>
              <a:gd name="connsiteY0-5822" fmla="*/ 4492350 h 4492350"/>
              <a:gd name="connsiteX1-5823" fmla="*/ 1765005 w 3662637"/>
              <a:gd name="connsiteY1-5824" fmla="*/ 3785190 h 4492350"/>
              <a:gd name="connsiteX2-5825" fmla="*/ 1275907 w 3662637"/>
              <a:gd name="connsiteY2-5826" fmla="*/ 3381153 h 4492350"/>
              <a:gd name="connsiteX3-5827" fmla="*/ 0 w 3662637"/>
              <a:gd name="connsiteY3-5828" fmla="*/ 2945218 h 4492350"/>
              <a:gd name="connsiteX4-5829" fmla="*/ 1111196 w 3662637"/>
              <a:gd name="connsiteY4-5830" fmla="*/ 3238920 h 4492350"/>
              <a:gd name="connsiteX5-5831" fmla="*/ 381560 w 3662637"/>
              <a:gd name="connsiteY5-5832" fmla="*/ 2432058 h 4492350"/>
              <a:gd name="connsiteX6-5833" fmla="*/ 1743740 w 3662637"/>
              <a:gd name="connsiteY6-5834" fmla="*/ 3519376 h 4492350"/>
              <a:gd name="connsiteX7-5835" fmla="*/ 1652058 w 3662637"/>
              <a:gd name="connsiteY7-5836" fmla="*/ 2400346 h 4492350"/>
              <a:gd name="connsiteX8-5837" fmla="*/ 28261 w 3662637"/>
              <a:gd name="connsiteY8-5838" fmla="*/ 742880 h 4492350"/>
              <a:gd name="connsiteX9-5839" fmla="*/ 956930 w 3662637"/>
              <a:gd name="connsiteY9-5840" fmla="*/ 1924493 h 4492350"/>
              <a:gd name="connsiteX10-5841" fmla="*/ 1061670 w 3662637"/>
              <a:gd name="connsiteY10-5842" fmla="*/ 857226 h 4492350"/>
              <a:gd name="connsiteX11-5843" fmla="*/ 1162773 w 3662637"/>
              <a:gd name="connsiteY11-5844" fmla="*/ 2026621 h 4492350"/>
              <a:gd name="connsiteX12-5845" fmla="*/ 1682742 w 3662637"/>
              <a:gd name="connsiteY12-5846" fmla="*/ 2194318 h 4492350"/>
              <a:gd name="connsiteX13-5847" fmla="*/ 1924493 w 3662637"/>
              <a:gd name="connsiteY13-5848" fmla="*/ 0 h 4492350"/>
              <a:gd name="connsiteX14-5849" fmla="*/ 1995936 w 3662637"/>
              <a:gd name="connsiteY14-5850" fmla="*/ 986216 h 4492350"/>
              <a:gd name="connsiteX15-5851" fmla="*/ 1850065 w 3662637"/>
              <a:gd name="connsiteY15-5852" fmla="*/ 2060385 h 4492350"/>
              <a:gd name="connsiteX16-5853" fmla="*/ 2025596 w 3662637"/>
              <a:gd name="connsiteY16-5854" fmla="*/ 3046321 h 4492350"/>
              <a:gd name="connsiteX17-5855" fmla="*/ 2615609 w 3662637"/>
              <a:gd name="connsiteY17-5856" fmla="*/ 2519916 h 4492350"/>
              <a:gd name="connsiteX18-5857" fmla="*/ 2881796 w 3662637"/>
              <a:gd name="connsiteY18-5858" fmla="*/ 1291762 h 4492350"/>
              <a:gd name="connsiteX19-5859" fmla="*/ 2774911 w 3662637"/>
              <a:gd name="connsiteY19-5860" fmla="*/ 2383091 h 4492350"/>
              <a:gd name="connsiteX20-5861" fmla="*/ 3662637 w 3662637"/>
              <a:gd name="connsiteY20-5862" fmla="*/ 1124252 h 4492350"/>
              <a:gd name="connsiteX21-5863" fmla="*/ 2190307 w 3662637"/>
              <a:gd name="connsiteY21-5864" fmla="*/ 3370521 h 4492350"/>
              <a:gd name="connsiteX22-5865" fmla="*/ 2137144 w 3662637"/>
              <a:gd name="connsiteY22-5866" fmla="*/ 3817088 h 4492350"/>
              <a:gd name="connsiteX23-5867" fmla="*/ 3285460 w 3662637"/>
              <a:gd name="connsiteY23-5868" fmla="*/ 3094074 h 4492350"/>
              <a:gd name="connsiteX24-5869" fmla="*/ 2162419 w 3662637"/>
              <a:gd name="connsiteY24-5870" fmla="*/ 4030951 h 4492350"/>
              <a:gd name="connsiteX25-5871" fmla="*/ 2200940 w 3662637"/>
              <a:gd name="connsiteY25-5872" fmla="*/ 4476307 h 4492350"/>
              <a:gd name="connsiteX26-5873" fmla="*/ 2186296 w 3662637"/>
              <a:gd name="connsiteY26-5874" fmla="*/ 4491415 h 4492350"/>
              <a:gd name="connsiteX27-5875" fmla="*/ 1711842 w 3662637"/>
              <a:gd name="connsiteY27-5876" fmla="*/ 4492350 h 4492350"/>
              <a:gd name="connsiteX0-5877" fmla="*/ 1711842 w 3662637"/>
              <a:gd name="connsiteY0-5878" fmla="*/ 4492350 h 4492350"/>
              <a:gd name="connsiteX1-5879" fmla="*/ 1765005 w 3662637"/>
              <a:gd name="connsiteY1-5880" fmla="*/ 3785190 h 4492350"/>
              <a:gd name="connsiteX2-5881" fmla="*/ 1275907 w 3662637"/>
              <a:gd name="connsiteY2-5882" fmla="*/ 3381153 h 4492350"/>
              <a:gd name="connsiteX3-5883" fmla="*/ 0 w 3662637"/>
              <a:gd name="connsiteY3-5884" fmla="*/ 2945218 h 4492350"/>
              <a:gd name="connsiteX4-5885" fmla="*/ 1111196 w 3662637"/>
              <a:gd name="connsiteY4-5886" fmla="*/ 3238920 h 4492350"/>
              <a:gd name="connsiteX5-5887" fmla="*/ 381560 w 3662637"/>
              <a:gd name="connsiteY5-5888" fmla="*/ 2432058 h 4492350"/>
              <a:gd name="connsiteX6-5889" fmla="*/ 1743740 w 3662637"/>
              <a:gd name="connsiteY6-5890" fmla="*/ 3519376 h 4492350"/>
              <a:gd name="connsiteX7-5891" fmla="*/ 1652058 w 3662637"/>
              <a:gd name="connsiteY7-5892" fmla="*/ 2400346 h 4492350"/>
              <a:gd name="connsiteX8-5893" fmla="*/ 28261 w 3662637"/>
              <a:gd name="connsiteY8-5894" fmla="*/ 742880 h 4492350"/>
              <a:gd name="connsiteX9-5895" fmla="*/ 956930 w 3662637"/>
              <a:gd name="connsiteY9-5896" fmla="*/ 1924493 h 4492350"/>
              <a:gd name="connsiteX10-5897" fmla="*/ 1061670 w 3662637"/>
              <a:gd name="connsiteY10-5898" fmla="*/ 857226 h 4492350"/>
              <a:gd name="connsiteX11-5899" fmla="*/ 1162773 w 3662637"/>
              <a:gd name="connsiteY11-5900" fmla="*/ 2026621 h 4492350"/>
              <a:gd name="connsiteX12-5901" fmla="*/ 1682742 w 3662637"/>
              <a:gd name="connsiteY12-5902" fmla="*/ 2194318 h 4492350"/>
              <a:gd name="connsiteX13-5903" fmla="*/ 1924493 w 3662637"/>
              <a:gd name="connsiteY13-5904" fmla="*/ 0 h 4492350"/>
              <a:gd name="connsiteX14-5905" fmla="*/ 1995936 w 3662637"/>
              <a:gd name="connsiteY14-5906" fmla="*/ 986216 h 4492350"/>
              <a:gd name="connsiteX15-5907" fmla="*/ 1850065 w 3662637"/>
              <a:gd name="connsiteY15-5908" fmla="*/ 2060385 h 4492350"/>
              <a:gd name="connsiteX16-5909" fmla="*/ 2025596 w 3662637"/>
              <a:gd name="connsiteY16-5910" fmla="*/ 3046321 h 4492350"/>
              <a:gd name="connsiteX17-5911" fmla="*/ 2615609 w 3662637"/>
              <a:gd name="connsiteY17-5912" fmla="*/ 2519916 h 4492350"/>
              <a:gd name="connsiteX18-5913" fmla="*/ 2881796 w 3662637"/>
              <a:gd name="connsiteY18-5914" fmla="*/ 1291762 h 4492350"/>
              <a:gd name="connsiteX19-5915" fmla="*/ 2774911 w 3662637"/>
              <a:gd name="connsiteY19-5916" fmla="*/ 2383091 h 4492350"/>
              <a:gd name="connsiteX20-5917" fmla="*/ 3662637 w 3662637"/>
              <a:gd name="connsiteY20-5918" fmla="*/ 1124252 h 4492350"/>
              <a:gd name="connsiteX21-5919" fmla="*/ 2190307 w 3662637"/>
              <a:gd name="connsiteY21-5920" fmla="*/ 3370521 h 4492350"/>
              <a:gd name="connsiteX22-5921" fmla="*/ 2137144 w 3662637"/>
              <a:gd name="connsiteY22-5922" fmla="*/ 3817088 h 4492350"/>
              <a:gd name="connsiteX23-5923" fmla="*/ 3285460 w 3662637"/>
              <a:gd name="connsiteY23-5924" fmla="*/ 3094074 h 4492350"/>
              <a:gd name="connsiteX24-5925" fmla="*/ 2162419 w 3662637"/>
              <a:gd name="connsiteY24-5926" fmla="*/ 4030951 h 4492350"/>
              <a:gd name="connsiteX25-5927" fmla="*/ 2200940 w 3662637"/>
              <a:gd name="connsiteY25-5928" fmla="*/ 4476307 h 4492350"/>
              <a:gd name="connsiteX26-5929" fmla="*/ 2186296 w 3662637"/>
              <a:gd name="connsiteY26-5930" fmla="*/ 4491415 h 4492350"/>
              <a:gd name="connsiteX27-5931" fmla="*/ 1711842 w 3662637"/>
              <a:gd name="connsiteY27-5932" fmla="*/ 4492350 h 4492350"/>
              <a:gd name="connsiteX0-5933" fmla="*/ 1711842 w 3662637"/>
              <a:gd name="connsiteY0-5934" fmla="*/ 4492350 h 4492350"/>
              <a:gd name="connsiteX1-5935" fmla="*/ 1765005 w 3662637"/>
              <a:gd name="connsiteY1-5936" fmla="*/ 3785190 h 4492350"/>
              <a:gd name="connsiteX2-5937" fmla="*/ 1275907 w 3662637"/>
              <a:gd name="connsiteY2-5938" fmla="*/ 3381153 h 4492350"/>
              <a:gd name="connsiteX3-5939" fmla="*/ 0 w 3662637"/>
              <a:gd name="connsiteY3-5940" fmla="*/ 2945218 h 4492350"/>
              <a:gd name="connsiteX4-5941" fmla="*/ 1111196 w 3662637"/>
              <a:gd name="connsiteY4-5942" fmla="*/ 3238920 h 4492350"/>
              <a:gd name="connsiteX5-5943" fmla="*/ 381560 w 3662637"/>
              <a:gd name="connsiteY5-5944" fmla="*/ 2432058 h 4492350"/>
              <a:gd name="connsiteX6-5945" fmla="*/ 1743740 w 3662637"/>
              <a:gd name="connsiteY6-5946" fmla="*/ 3519376 h 4492350"/>
              <a:gd name="connsiteX7-5947" fmla="*/ 1652058 w 3662637"/>
              <a:gd name="connsiteY7-5948" fmla="*/ 2400346 h 4492350"/>
              <a:gd name="connsiteX8-5949" fmla="*/ 28261 w 3662637"/>
              <a:gd name="connsiteY8-5950" fmla="*/ 742880 h 4492350"/>
              <a:gd name="connsiteX9-5951" fmla="*/ 956930 w 3662637"/>
              <a:gd name="connsiteY9-5952" fmla="*/ 1924493 h 4492350"/>
              <a:gd name="connsiteX10-5953" fmla="*/ 1061670 w 3662637"/>
              <a:gd name="connsiteY10-5954" fmla="*/ 857226 h 4492350"/>
              <a:gd name="connsiteX11-5955" fmla="*/ 1162773 w 3662637"/>
              <a:gd name="connsiteY11-5956" fmla="*/ 2026621 h 4492350"/>
              <a:gd name="connsiteX12-5957" fmla="*/ 1682742 w 3662637"/>
              <a:gd name="connsiteY12-5958" fmla="*/ 2194318 h 4492350"/>
              <a:gd name="connsiteX13-5959" fmla="*/ 1924493 w 3662637"/>
              <a:gd name="connsiteY13-5960" fmla="*/ 0 h 4492350"/>
              <a:gd name="connsiteX14-5961" fmla="*/ 1995936 w 3662637"/>
              <a:gd name="connsiteY14-5962" fmla="*/ 986216 h 4492350"/>
              <a:gd name="connsiteX15-5963" fmla="*/ 1850065 w 3662637"/>
              <a:gd name="connsiteY15-5964" fmla="*/ 2060385 h 4492350"/>
              <a:gd name="connsiteX16-5965" fmla="*/ 2025596 w 3662637"/>
              <a:gd name="connsiteY16-5966" fmla="*/ 3046321 h 4492350"/>
              <a:gd name="connsiteX17-5967" fmla="*/ 2615609 w 3662637"/>
              <a:gd name="connsiteY17-5968" fmla="*/ 2519916 h 4492350"/>
              <a:gd name="connsiteX18-5969" fmla="*/ 2881796 w 3662637"/>
              <a:gd name="connsiteY18-5970" fmla="*/ 1291762 h 4492350"/>
              <a:gd name="connsiteX19-5971" fmla="*/ 2774911 w 3662637"/>
              <a:gd name="connsiteY19-5972" fmla="*/ 2383091 h 4492350"/>
              <a:gd name="connsiteX20-5973" fmla="*/ 3662637 w 3662637"/>
              <a:gd name="connsiteY20-5974" fmla="*/ 1124252 h 4492350"/>
              <a:gd name="connsiteX21-5975" fmla="*/ 2190307 w 3662637"/>
              <a:gd name="connsiteY21-5976" fmla="*/ 3370521 h 4492350"/>
              <a:gd name="connsiteX22-5977" fmla="*/ 2137144 w 3662637"/>
              <a:gd name="connsiteY22-5978" fmla="*/ 3817088 h 4492350"/>
              <a:gd name="connsiteX23-5979" fmla="*/ 3285460 w 3662637"/>
              <a:gd name="connsiteY23-5980" fmla="*/ 3094074 h 4492350"/>
              <a:gd name="connsiteX24-5981" fmla="*/ 2162419 w 3662637"/>
              <a:gd name="connsiteY24-5982" fmla="*/ 4030951 h 4492350"/>
              <a:gd name="connsiteX25-5983" fmla="*/ 2200940 w 3662637"/>
              <a:gd name="connsiteY25-5984" fmla="*/ 4476307 h 4492350"/>
              <a:gd name="connsiteX26-5985" fmla="*/ 2186296 w 3662637"/>
              <a:gd name="connsiteY26-5986" fmla="*/ 4491415 h 4492350"/>
              <a:gd name="connsiteX27-5987" fmla="*/ 1711842 w 3662637"/>
              <a:gd name="connsiteY27-5988" fmla="*/ 4492350 h 4492350"/>
              <a:gd name="connsiteX0-5989" fmla="*/ 1711842 w 3662637"/>
              <a:gd name="connsiteY0-5990" fmla="*/ 4492350 h 4492350"/>
              <a:gd name="connsiteX1-5991" fmla="*/ 1765005 w 3662637"/>
              <a:gd name="connsiteY1-5992" fmla="*/ 3785190 h 4492350"/>
              <a:gd name="connsiteX2-5993" fmla="*/ 1275907 w 3662637"/>
              <a:gd name="connsiteY2-5994" fmla="*/ 3381153 h 4492350"/>
              <a:gd name="connsiteX3-5995" fmla="*/ 0 w 3662637"/>
              <a:gd name="connsiteY3-5996" fmla="*/ 2945218 h 4492350"/>
              <a:gd name="connsiteX4-5997" fmla="*/ 1111196 w 3662637"/>
              <a:gd name="connsiteY4-5998" fmla="*/ 3238920 h 4492350"/>
              <a:gd name="connsiteX5-5999" fmla="*/ 381560 w 3662637"/>
              <a:gd name="connsiteY5-6000" fmla="*/ 2432058 h 4492350"/>
              <a:gd name="connsiteX6-6001" fmla="*/ 1743740 w 3662637"/>
              <a:gd name="connsiteY6-6002" fmla="*/ 3519376 h 4492350"/>
              <a:gd name="connsiteX7-6003" fmla="*/ 1652058 w 3662637"/>
              <a:gd name="connsiteY7-6004" fmla="*/ 2400346 h 4492350"/>
              <a:gd name="connsiteX8-6005" fmla="*/ 28261 w 3662637"/>
              <a:gd name="connsiteY8-6006" fmla="*/ 742880 h 4492350"/>
              <a:gd name="connsiteX9-6007" fmla="*/ 956930 w 3662637"/>
              <a:gd name="connsiteY9-6008" fmla="*/ 1924493 h 4492350"/>
              <a:gd name="connsiteX10-6009" fmla="*/ 1061670 w 3662637"/>
              <a:gd name="connsiteY10-6010" fmla="*/ 857226 h 4492350"/>
              <a:gd name="connsiteX11-6011" fmla="*/ 1162773 w 3662637"/>
              <a:gd name="connsiteY11-6012" fmla="*/ 2026621 h 4492350"/>
              <a:gd name="connsiteX12-6013" fmla="*/ 1682742 w 3662637"/>
              <a:gd name="connsiteY12-6014" fmla="*/ 2194318 h 4492350"/>
              <a:gd name="connsiteX13-6015" fmla="*/ 1924493 w 3662637"/>
              <a:gd name="connsiteY13-6016" fmla="*/ 0 h 4492350"/>
              <a:gd name="connsiteX14-6017" fmla="*/ 1995936 w 3662637"/>
              <a:gd name="connsiteY14-6018" fmla="*/ 986216 h 4492350"/>
              <a:gd name="connsiteX15-6019" fmla="*/ 1850065 w 3662637"/>
              <a:gd name="connsiteY15-6020" fmla="*/ 2060385 h 4492350"/>
              <a:gd name="connsiteX16-6021" fmla="*/ 2025596 w 3662637"/>
              <a:gd name="connsiteY16-6022" fmla="*/ 3046321 h 4492350"/>
              <a:gd name="connsiteX17-6023" fmla="*/ 2615609 w 3662637"/>
              <a:gd name="connsiteY17-6024" fmla="*/ 2519916 h 4492350"/>
              <a:gd name="connsiteX18-6025" fmla="*/ 2881796 w 3662637"/>
              <a:gd name="connsiteY18-6026" fmla="*/ 1291762 h 4492350"/>
              <a:gd name="connsiteX19-6027" fmla="*/ 2774911 w 3662637"/>
              <a:gd name="connsiteY19-6028" fmla="*/ 2383091 h 4492350"/>
              <a:gd name="connsiteX20-6029" fmla="*/ 3662637 w 3662637"/>
              <a:gd name="connsiteY20-6030" fmla="*/ 1124252 h 4492350"/>
              <a:gd name="connsiteX21-6031" fmla="*/ 2190307 w 3662637"/>
              <a:gd name="connsiteY21-6032" fmla="*/ 3370521 h 4492350"/>
              <a:gd name="connsiteX22-6033" fmla="*/ 2137144 w 3662637"/>
              <a:gd name="connsiteY22-6034" fmla="*/ 3817088 h 4492350"/>
              <a:gd name="connsiteX23-6035" fmla="*/ 3285460 w 3662637"/>
              <a:gd name="connsiteY23-6036" fmla="*/ 3094074 h 4492350"/>
              <a:gd name="connsiteX24-6037" fmla="*/ 2162419 w 3662637"/>
              <a:gd name="connsiteY24-6038" fmla="*/ 4030951 h 4492350"/>
              <a:gd name="connsiteX25-6039" fmla="*/ 2200940 w 3662637"/>
              <a:gd name="connsiteY25-6040" fmla="*/ 4476307 h 4492350"/>
              <a:gd name="connsiteX26-6041" fmla="*/ 2186296 w 3662637"/>
              <a:gd name="connsiteY26-6042" fmla="*/ 4491415 h 4492350"/>
              <a:gd name="connsiteX27-6043" fmla="*/ 1711842 w 3662637"/>
              <a:gd name="connsiteY27-6044" fmla="*/ 4492350 h 4492350"/>
              <a:gd name="connsiteX0-6045" fmla="*/ 1711842 w 3662637"/>
              <a:gd name="connsiteY0-6046" fmla="*/ 4492350 h 4492350"/>
              <a:gd name="connsiteX1-6047" fmla="*/ 1765005 w 3662637"/>
              <a:gd name="connsiteY1-6048" fmla="*/ 3785190 h 4492350"/>
              <a:gd name="connsiteX2-6049" fmla="*/ 1275907 w 3662637"/>
              <a:gd name="connsiteY2-6050" fmla="*/ 3381153 h 4492350"/>
              <a:gd name="connsiteX3-6051" fmla="*/ 0 w 3662637"/>
              <a:gd name="connsiteY3-6052" fmla="*/ 2945218 h 4492350"/>
              <a:gd name="connsiteX4-6053" fmla="*/ 1111196 w 3662637"/>
              <a:gd name="connsiteY4-6054" fmla="*/ 3238920 h 4492350"/>
              <a:gd name="connsiteX5-6055" fmla="*/ 381560 w 3662637"/>
              <a:gd name="connsiteY5-6056" fmla="*/ 2432058 h 4492350"/>
              <a:gd name="connsiteX6-6057" fmla="*/ 1743740 w 3662637"/>
              <a:gd name="connsiteY6-6058" fmla="*/ 3519376 h 4492350"/>
              <a:gd name="connsiteX7-6059" fmla="*/ 1652058 w 3662637"/>
              <a:gd name="connsiteY7-6060" fmla="*/ 2400346 h 4492350"/>
              <a:gd name="connsiteX8-6061" fmla="*/ 28261 w 3662637"/>
              <a:gd name="connsiteY8-6062" fmla="*/ 742880 h 4492350"/>
              <a:gd name="connsiteX9-6063" fmla="*/ 956930 w 3662637"/>
              <a:gd name="connsiteY9-6064" fmla="*/ 1924493 h 4492350"/>
              <a:gd name="connsiteX10-6065" fmla="*/ 1061670 w 3662637"/>
              <a:gd name="connsiteY10-6066" fmla="*/ 857226 h 4492350"/>
              <a:gd name="connsiteX11-6067" fmla="*/ 1162773 w 3662637"/>
              <a:gd name="connsiteY11-6068" fmla="*/ 2026621 h 4492350"/>
              <a:gd name="connsiteX12-6069" fmla="*/ 1682742 w 3662637"/>
              <a:gd name="connsiteY12-6070" fmla="*/ 2194318 h 4492350"/>
              <a:gd name="connsiteX13-6071" fmla="*/ 1924493 w 3662637"/>
              <a:gd name="connsiteY13-6072" fmla="*/ 0 h 4492350"/>
              <a:gd name="connsiteX14-6073" fmla="*/ 1995936 w 3662637"/>
              <a:gd name="connsiteY14-6074" fmla="*/ 986216 h 4492350"/>
              <a:gd name="connsiteX15-6075" fmla="*/ 1850065 w 3662637"/>
              <a:gd name="connsiteY15-6076" fmla="*/ 2060385 h 4492350"/>
              <a:gd name="connsiteX16-6077" fmla="*/ 2025596 w 3662637"/>
              <a:gd name="connsiteY16-6078" fmla="*/ 3046321 h 4492350"/>
              <a:gd name="connsiteX17-6079" fmla="*/ 2615609 w 3662637"/>
              <a:gd name="connsiteY17-6080" fmla="*/ 2519916 h 4492350"/>
              <a:gd name="connsiteX18-6081" fmla="*/ 2881796 w 3662637"/>
              <a:gd name="connsiteY18-6082" fmla="*/ 1291762 h 4492350"/>
              <a:gd name="connsiteX19-6083" fmla="*/ 2774911 w 3662637"/>
              <a:gd name="connsiteY19-6084" fmla="*/ 2383091 h 4492350"/>
              <a:gd name="connsiteX20-6085" fmla="*/ 3662637 w 3662637"/>
              <a:gd name="connsiteY20-6086" fmla="*/ 1124252 h 4492350"/>
              <a:gd name="connsiteX21-6087" fmla="*/ 2190307 w 3662637"/>
              <a:gd name="connsiteY21-6088" fmla="*/ 3370521 h 4492350"/>
              <a:gd name="connsiteX22-6089" fmla="*/ 2137144 w 3662637"/>
              <a:gd name="connsiteY22-6090" fmla="*/ 3817088 h 4492350"/>
              <a:gd name="connsiteX23-6091" fmla="*/ 3285460 w 3662637"/>
              <a:gd name="connsiteY23-6092" fmla="*/ 3094074 h 4492350"/>
              <a:gd name="connsiteX24-6093" fmla="*/ 2162419 w 3662637"/>
              <a:gd name="connsiteY24-6094" fmla="*/ 4030951 h 4492350"/>
              <a:gd name="connsiteX25-6095" fmla="*/ 2200940 w 3662637"/>
              <a:gd name="connsiteY25-6096" fmla="*/ 4476307 h 4492350"/>
              <a:gd name="connsiteX26-6097" fmla="*/ 2186296 w 3662637"/>
              <a:gd name="connsiteY26-6098" fmla="*/ 4491415 h 4492350"/>
              <a:gd name="connsiteX27-6099" fmla="*/ 1711842 w 3662637"/>
              <a:gd name="connsiteY27-6100" fmla="*/ 4492350 h 4492350"/>
              <a:gd name="connsiteX0-6101" fmla="*/ 1711842 w 3662637"/>
              <a:gd name="connsiteY0-6102" fmla="*/ 4492350 h 4492350"/>
              <a:gd name="connsiteX1-6103" fmla="*/ 1765005 w 3662637"/>
              <a:gd name="connsiteY1-6104" fmla="*/ 3785190 h 4492350"/>
              <a:gd name="connsiteX2-6105" fmla="*/ 1275907 w 3662637"/>
              <a:gd name="connsiteY2-6106" fmla="*/ 3381153 h 4492350"/>
              <a:gd name="connsiteX3-6107" fmla="*/ 0 w 3662637"/>
              <a:gd name="connsiteY3-6108" fmla="*/ 2945218 h 4492350"/>
              <a:gd name="connsiteX4-6109" fmla="*/ 1111196 w 3662637"/>
              <a:gd name="connsiteY4-6110" fmla="*/ 3238920 h 4492350"/>
              <a:gd name="connsiteX5-6111" fmla="*/ 381560 w 3662637"/>
              <a:gd name="connsiteY5-6112" fmla="*/ 2432058 h 4492350"/>
              <a:gd name="connsiteX6-6113" fmla="*/ 1743740 w 3662637"/>
              <a:gd name="connsiteY6-6114" fmla="*/ 3519376 h 4492350"/>
              <a:gd name="connsiteX7-6115" fmla="*/ 1652058 w 3662637"/>
              <a:gd name="connsiteY7-6116" fmla="*/ 2400346 h 4492350"/>
              <a:gd name="connsiteX8-6117" fmla="*/ 28261 w 3662637"/>
              <a:gd name="connsiteY8-6118" fmla="*/ 742880 h 4492350"/>
              <a:gd name="connsiteX9-6119" fmla="*/ 956930 w 3662637"/>
              <a:gd name="connsiteY9-6120" fmla="*/ 1924493 h 4492350"/>
              <a:gd name="connsiteX10-6121" fmla="*/ 1061670 w 3662637"/>
              <a:gd name="connsiteY10-6122" fmla="*/ 857226 h 4492350"/>
              <a:gd name="connsiteX11-6123" fmla="*/ 1162773 w 3662637"/>
              <a:gd name="connsiteY11-6124" fmla="*/ 2026621 h 4492350"/>
              <a:gd name="connsiteX12-6125" fmla="*/ 1682742 w 3662637"/>
              <a:gd name="connsiteY12-6126" fmla="*/ 2194318 h 4492350"/>
              <a:gd name="connsiteX13-6127" fmla="*/ 1924493 w 3662637"/>
              <a:gd name="connsiteY13-6128" fmla="*/ 0 h 4492350"/>
              <a:gd name="connsiteX14-6129" fmla="*/ 1995936 w 3662637"/>
              <a:gd name="connsiteY14-6130" fmla="*/ 986216 h 4492350"/>
              <a:gd name="connsiteX15-6131" fmla="*/ 1850065 w 3662637"/>
              <a:gd name="connsiteY15-6132" fmla="*/ 2060385 h 4492350"/>
              <a:gd name="connsiteX16-6133" fmla="*/ 2025596 w 3662637"/>
              <a:gd name="connsiteY16-6134" fmla="*/ 3046321 h 4492350"/>
              <a:gd name="connsiteX17-6135" fmla="*/ 2615609 w 3662637"/>
              <a:gd name="connsiteY17-6136" fmla="*/ 2519916 h 4492350"/>
              <a:gd name="connsiteX18-6137" fmla="*/ 2881796 w 3662637"/>
              <a:gd name="connsiteY18-6138" fmla="*/ 1291762 h 4492350"/>
              <a:gd name="connsiteX19-6139" fmla="*/ 2774911 w 3662637"/>
              <a:gd name="connsiteY19-6140" fmla="*/ 2383091 h 4492350"/>
              <a:gd name="connsiteX20-6141" fmla="*/ 3662637 w 3662637"/>
              <a:gd name="connsiteY20-6142" fmla="*/ 1124252 h 4492350"/>
              <a:gd name="connsiteX21-6143" fmla="*/ 2190307 w 3662637"/>
              <a:gd name="connsiteY21-6144" fmla="*/ 3370521 h 4492350"/>
              <a:gd name="connsiteX22-6145" fmla="*/ 2137144 w 3662637"/>
              <a:gd name="connsiteY22-6146" fmla="*/ 3817088 h 4492350"/>
              <a:gd name="connsiteX23-6147" fmla="*/ 3285460 w 3662637"/>
              <a:gd name="connsiteY23-6148" fmla="*/ 3094074 h 4492350"/>
              <a:gd name="connsiteX24-6149" fmla="*/ 2162419 w 3662637"/>
              <a:gd name="connsiteY24-6150" fmla="*/ 4030951 h 4492350"/>
              <a:gd name="connsiteX25-6151" fmla="*/ 2200940 w 3662637"/>
              <a:gd name="connsiteY25-6152" fmla="*/ 4476307 h 4492350"/>
              <a:gd name="connsiteX26-6153" fmla="*/ 2186296 w 3662637"/>
              <a:gd name="connsiteY26-6154" fmla="*/ 4491415 h 4492350"/>
              <a:gd name="connsiteX27-6155" fmla="*/ 1711842 w 3662637"/>
              <a:gd name="connsiteY27-6156" fmla="*/ 4492350 h 4492350"/>
              <a:gd name="connsiteX0-6157" fmla="*/ 1711842 w 3662637"/>
              <a:gd name="connsiteY0-6158" fmla="*/ 4492350 h 4492350"/>
              <a:gd name="connsiteX1-6159" fmla="*/ 1765005 w 3662637"/>
              <a:gd name="connsiteY1-6160" fmla="*/ 3785190 h 4492350"/>
              <a:gd name="connsiteX2-6161" fmla="*/ 1275907 w 3662637"/>
              <a:gd name="connsiteY2-6162" fmla="*/ 3381153 h 4492350"/>
              <a:gd name="connsiteX3-6163" fmla="*/ 0 w 3662637"/>
              <a:gd name="connsiteY3-6164" fmla="*/ 2945218 h 4492350"/>
              <a:gd name="connsiteX4-6165" fmla="*/ 1111196 w 3662637"/>
              <a:gd name="connsiteY4-6166" fmla="*/ 3238920 h 4492350"/>
              <a:gd name="connsiteX5-6167" fmla="*/ 381560 w 3662637"/>
              <a:gd name="connsiteY5-6168" fmla="*/ 2432058 h 4492350"/>
              <a:gd name="connsiteX6-6169" fmla="*/ 1743740 w 3662637"/>
              <a:gd name="connsiteY6-6170" fmla="*/ 3519376 h 4492350"/>
              <a:gd name="connsiteX7-6171" fmla="*/ 1652058 w 3662637"/>
              <a:gd name="connsiteY7-6172" fmla="*/ 2400346 h 4492350"/>
              <a:gd name="connsiteX8-6173" fmla="*/ 28261 w 3662637"/>
              <a:gd name="connsiteY8-6174" fmla="*/ 742880 h 4492350"/>
              <a:gd name="connsiteX9-6175" fmla="*/ 956930 w 3662637"/>
              <a:gd name="connsiteY9-6176" fmla="*/ 1924493 h 4492350"/>
              <a:gd name="connsiteX10-6177" fmla="*/ 1061670 w 3662637"/>
              <a:gd name="connsiteY10-6178" fmla="*/ 857226 h 4492350"/>
              <a:gd name="connsiteX11-6179" fmla="*/ 1162773 w 3662637"/>
              <a:gd name="connsiteY11-6180" fmla="*/ 2026621 h 4492350"/>
              <a:gd name="connsiteX12-6181" fmla="*/ 1682742 w 3662637"/>
              <a:gd name="connsiteY12-6182" fmla="*/ 2194318 h 4492350"/>
              <a:gd name="connsiteX13-6183" fmla="*/ 1924493 w 3662637"/>
              <a:gd name="connsiteY13-6184" fmla="*/ 0 h 4492350"/>
              <a:gd name="connsiteX14-6185" fmla="*/ 1995936 w 3662637"/>
              <a:gd name="connsiteY14-6186" fmla="*/ 986216 h 4492350"/>
              <a:gd name="connsiteX15-6187" fmla="*/ 1850065 w 3662637"/>
              <a:gd name="connsiteY15-6188" fmla="*/ 2060385 h 4492350"/>
              <a:gd name="connsiteX16-6189" fmla="*/ 2025596 w 3662637"/>
              <a:gd name="connsiteY16-6190" fmla="*/ 3046321 h 4492350"/>
              <a:gd name="connsiteX17-6191" fmla="*/ 2615609 w 3662637"/>
              <a:gd name="connsiteY17-6192" fmla="*/ 2519916 h 4492350"/>
              <a:gd name="connsiteX18-6193" fmla="*/ 2881796 w 3662637"/>
              <a:gd name="connsiteY18-6194" fmla="*/ 1291762 h 4492350"/>
              <a:gd name="connsiteX19-6195" fmla="*/ 2774911 w 3662637"/>
              <a:gd name="connsiteY19-6196" fmla="*/ 2383091 h 4492350"/>
              <a:gd name="connsiteX20-6197" fmla="*/ 3662637 w 3662637"/>
              <a:gd name="connsiteY20-6198" fmla="*/ 1124252 h 4492350"/>
              <a:gd name="connsiteX21-6199" fmla="*/ 2190307 w 3662637"/>
              <a:gd name="connsiteY21-6200" fmla="*/ 3370521 h 4492350"/>
              <a:gd name="connsiteX22-6201" fmla="*/ 2137144 w 3662637"/>
              <a:gd name="connsiteY22-6202" fmla="*/ 3817088 h 4492350"/>
              <a:gd name="connsiteX23-6203" fmla="*/ 3285460 w 3662637"/>
              <a:gd name="connsiteY23-6204" fmla="*/ 3094074 h 4492350"/>
              <a:gd name="connsiteX24-6205" fmla="*/ 2162419 w 3662637"/>
              <a:gd name="connsiteY24-6206" fmla="*/ 4030951 h 4492350"/>
              <a:gd name="connsiteX25-6207" fmla="*/ 2200940 w 3662637"/>
              <a:gd name="connsiteY25-6208" fmla="*/ 4476307 h 4492350"/>
              <a:gd name="connsiteX26-6209" fmla="*/ 2186296 w 3662637"/>
              <a:gd name="connsiteY26-6210" fmla="*/ 4491415 h 4492350"/>
              <a:gd name="connsiteX27-6211" fmla="*/ 1711842 w 3662637"/>
              <a:gd name="connsiteY27-6212" fmla="*/ 4492350 h 4492350"/>
              <a:gd name="connsiteX0-6213" fmla="*/ 1687779 w 3638574"/>
              <a:gd name="connsiteY0-6214" fmla="*/ 4492350 h 4492350"/>
              <a:gd name="connsiteX1-6215" fmla="*/ 1740942 w 3638574"/>
              <a:gd name="connsiteY1-6216" fmla="*/ 3785190 h 4492350"/>
              <a:gd name="connsiteX2-6217" fmla="*/ 1251844 w 3638574"/>
              <a:gd name="connsiteY2-6218" fmla="*/ 3381153 h 4492350"/>
              <a:gd name="connsiteX3-6219" fmla="*/ 0 w 3638574"/>
              <a:gd name="connsiteY3-6220" fmla="*/ 2917145 h 4492350"/>
              <a:gd name="connsiteX4-6221" fmla="*/ 1087133 w 3638574"/>
              <a:gd name="connsiteY4-6222" fmla="*/ 3238920 h 4492350"/>
              <a:gd name="connsiteX5-6223" fmla="*/ 357497 w 3638574"/>
              <a:gd name="connsiteY5-6224" fmla="*/ 2432058 h 4492350"/>
              <a:gd name="connsiteX6-6225" fmla="*/ 1719677 w 3638574"/>
              <a:gd name="connsiteY6-6226" fmla="*/ 3519376 h 4492350"/>
              <a:gd name="connsiteX7-6227" fmla="*/ 1627995 w 3638574"/>
              <a:gd name="connsiteY7-6228" fmla="*/ 2400346 h 4492350"/>
              <a:gd name="connsiteX8-6229" fmla="*/ 4198 w 3638574"/>
              <a:gd name="connsiteY8-6230" fmla="*/ 742880 h 4492350"/>
              <a:gd name="connsiteX9-6231" fmla="*/ 932867 w 3638574"/>
              <a:gd name="connsiteY9-6232" fmla="*/ 1924493 h 4492350"/>
              <a:gd name="connsiteX10-6233" fmla="*/ 1037607 w 3638574"/>
              <a:gd name="connsiteY10-6234" fmla="*/ 857226 h 4492350"/>
              <a:gd name="connsiteX11-6235" fmla="*/ 1138710 w 3638574"/>
              <a:gd name="connsiteY11-6236" fmla="*/ 2026621 h 4492350"/>
              <a:gd name="connsiteX12-6237" fmla="*/ 1658679 w 3638574"/>
              <a:gd name="connsiteY12-6238" fmla="*/ 2194318 h 4492350"/>
              <a:gd name="connsiteX13-6239" fmla="*/ 1900430 w 3638574"/>
              <a:gd name="connsiteY13-6240" fmla="*/ 0 h 4492350"/>
              <a:gd name="connsiteX14-6241" fmla="*/ 1971873 w 3638574"/>
              <a:gd name="connsiteY14-6242" fmla="*/ 986216 h 4492350"/>
              <a:gd name="connsiteX15-6243" fmla="*/ 1826002 w 3638574"/>
              <a:gd name="connsiteY15-6244" fmla="*/ 2060385 h 4492350"/>
              <a:gd name="connsiteX16-6245" fmla="*/ 2001533 w 3638574"/>
              <a:gd name="connsiteY16-6246" fmla="*/ 3046321 h 4492350"/>
              <a:gd name="connsiteX17-6247" fmla="*/ 2591546 w 3638574"/>
              <a:gd name="connsiteY17-6248" fmla="*/ 2519916 h 4492350"/>
              <a:gd name="connsiteX18-6249" fmla="*/ 2857733 w 3638574"/>
              <a:gd name="connsiteY18-6250" fmla="*/ 1291762 h 4492350"/>
              <a:gd name="connsiteX19-6251" fmla="*/ 2750848 w 3638574"/>
              <a:gd name="connsiteY19-6252" fmla="*/ 2383091 h 4492350"/>
              <a:gd name="connsiteX20-6253" fmla="*/ 3638574 w 3638574"/>
              <a:gd name="connsiteY20-6254" fmla="*/ 1124252 h 4492350"/>
              <a:gd name="connsiteX21-6255" fmla="*/ 2166244 w 3638574"/>
              <a:gd name="connsiteY21-6256" fmla="*/ 3370521 h 4492350"/>
              <a:gd name="connsiteX22-6257" fmla="*/ 2113081 w 3638574"/>
              <a:gd name="connsiteY22-6258" fmla="*/ 3817088 h 4492350"/>
              <a:gd name="connsiteX23-6259" fmla="*/ 3261397 w 3638574"/>
              <a:gd name="connsiteY23-6260" fmla="*/ 3094074 h 4492350"/>
              <a:gd name="connsiteX24-6261" fmla="*/ 2138356 w 3638574"/>
              <a:gd name="connsiteY24-6262" fmla="*/ 4030951 h 4492350"/>
              <a:gd name="connsiteX25-6263" fmla="*/ 2176877 w 3638574"/>
              <a:gd name="connsiteY25-6264" fmla="*/ 4476307 h 4492350"/>
              <a:gd name="connsiteX26-6265" fmla="*/ 2162233 w 3638574"/>
              <a:gd name="connsiteY26-6266" fmla="*/ 4491415 h 4492350"/>
              <a:gd name="connsiteX27-6267" fmla="*/ 1687779 w 3638574"/>
              <a:gd name="connsiteY27-6268" fmla="*/ 4492350 h 4492350"/>
              <a:gd name="connsiteX0-6269" fmla="*/ 1687779 w 3638574"/>
              <a:gd name="connsiteY0-6270" fmla="*/ 4492350 h 4492350"/>
              <a:gd name="connsiteX1-6271" fmla="*/ 1740942 w 3638574"/>
              <a:gd name="connsiteY1-6272" fmla="*/ 3785190 h 4492350"/>
              <a:gd name="connsiteX2-6273" fmla="*/ 1251844 w 3638574"/>
              <a:gd name="connsiteY2-6274" fmla="*/ 3381153 h 4492350"/>
              <a:gd name="connsiteX3-6275" fmla="*/ 0 w 3638574"/>
              <a:gd name="connsiteY3-6276" fmla="*/ 2917145 h 4492350"/>
              <a:gd name="connsiteX4-6277" fmla="*/ 1087133 w 3638574"/>
              <a:gd name="connsiteY4-6278" fmla="*/ 3238920 h 4492350"/>
              <a:gd name="connsiteX5-6279" fmla="*/ 357497 w 3638574"/>
              <a:gd name="connsiteY5-6280" fmla="*/ 2432058 h 4492350"/>
              <a:gd name="connsiteX6-6281" fmla="*/ 1719677 w 3638574"/>
              <a:gd name="connsiteY6-6282" fmla="*/ 3519376 h 4492350"/>
              <a:gd name="connsiteX7-6283" fmla="*/ 1627995 w 3638574"/>
              <a:gd name="connsiteY7-6284" fmla="*/ 2400346 h 4492350"/>
              <a:gd name="connsiteX8-6285" fmla="*/ 4198 w 3638574"/>
              <a:gd name="connsiteY8-6286" fmla="*/ 742880 h 4492350"/>
              <a:gd name="connsiteX9-6287" fmla="*/ 932867 w 3638574"/>
              <a:gd name="connsiteY9-6288" fmla="*/ 1924493 h 4492350"/>
              <a:gd name="connsiteX10-6289" fmla="*/ 1037607 w 3638574"/>
              <a:gd name="connsiteY10-6290" fmla="*/ 857226 h 4492350"/>
              <a:gd name="connsiteX11-6291" fmla="*/ 1138710 w 3638574"/>
              <a:gd name="connsiteY11-6292" fmla="*/ 2026621 h 4492350"/>
              <a:gd name="connsiteX12-6293" fmla="*/ 1658679 w 3638574"/>
              <a:gd name="connsiteY12-6294" fmla="*/ 2194318 h 4492350"/>
              <a:gd name="connsiteX13-6295" fmla="*/ 1900430 w 3638574"/>
              <a:gd name="connsiteY13-6296" fmla="*/ 0 h 4492350"/>
              <a:gd name="connsiteX14-6297" fmla="*/ 1971873 w 3638574"/>
              <a:gd name="connsiteY14-6298" fmla="*/ 986216 h 4492350"/>
              <a:gd name="connsiteX15-6299" fmla="*/ 1826002 w 3638574"/>
              <a:gd name="connsiteY15-6300" fmla="*/ 2060385 h 4492350"/>
              <a:gd name="connsiteX16-6301" fmla="*/ 2001533 w 3638574"/>
              <a:gd name="connsiteY16-6302" fmla="*/ 3046321 h 4492350"/>
              <a:gd name="connsiteX17-6303" fmla="*/ 2591546 w 3638574"/>
              <a:gd name="connsiteY17-6304" fmla="*/ 2519916 h 4492350"/>
              <a:gd name="connsiteX18-6305" fmla="*/ 2857733 w 3638574"/>
              <a:gd name="connsiteY18-6306" fmla="*/ 1291762 h 4492350"/>
              <a:gd name="connsiteX19-6307" fmla="*/ 2750848 w 3638574"/>
              <a:gd name="connsiteY19-6308" fmla="*/ 2383091 h 4492350"/>
              <a:gd name="connsiteX20-6309" fmla="*/ 3638574 w 3638574"/>
              <a:gd name="connsiteY20-6310" fmla="*/ 1124252 h 4492350"/>
              <a:gd name="connsiteX21-6311" fmla="*/ 2166244 w 3638574"/>
              <a:gd name="connsiteY21-6312" fmla="*/ 3370521 h 4492350"/>
              <a:gd name="connsiteX22-6313" fmla="*/ 2113081 w 3638574"/>
              <a:gd name="connsiteY22-6314" fmla="*/ 3817088 h 4492350"/>
              <a:gd name="connsiteX23-6315" fmla="*/ 3261397 w 3638574"/>
              <a:gd name="connsiteY23-6316" fmla="*/ 3094074 h 4492350"/>
              <a:gd name="connsiteX24-6317" fmla="*/ 2138356 w 3638574"/>
              <a:gd name="connsiteY24-6318" fmla="*/ 4030951 h 4492350"/>
              <a:gd name="connsiteX25-6319" fmla="*/ 2176877 w 3638574"/>
              <a:gd name="connsiteY25-6320" fmla="*/ 4476307 h 4492350"/>
              <a:gd name="connsiteX26-6321" fmla="*/ 2162233 w 3638574"/>
              <a:gd name="connsiteY26-6322" fmla="*/ 4491415 h 4492350"/>
              <a:gd name="connsiteX27-6323" fmla="*/ 1687779 w 3638574"/>
              <a:gd name="connsiteY27-6324" fmla="*/ 4492350 h 4492350"/>
              <a:gd name="connsiteX0-6325" fmla="*/ 1687779 w 3638574"/>
              <a:gd name="connsiteY0-6326" fmla="*/ 4492350 h 4492350"/>
              <a:gd name="connsiteX1-6327" fmla="*/ 1740942 w 3638574"/>
              <a:gd name="connsiteY1-6328" fmla="*/ 3785190 h 4492350"/>
              <a:gd name="connsiteX2-6329" fmla="*/ 1251844 w 3638574"/>
              <a:gd name="connsiteY2-6330" fmla="*/ 3381153 h 4492350"/>
              <a:gd name="connsiteX3-6331" fmla="*/ 0 w 3638574"/>
              <a:gd name="connsiteY3-6332" fmla="*/ 2917145 h 4492350"/>
              <a:gd name="connsiteX4-6333" fmla="*/ 1087133 w 3638574"/>
              <a:gd name="connsiteY4-6334" fmla="*/ 3238920 h 4492350"/>
              <a:gd name="connsiteX5-6335" fmla="*/ 357497 w 3638574"/>
              <a:gd name="connsiteY5-6336" fmla="*/ 2432058 h 4492350"/>
              <a:gd name="connsiteX6-6337" fmla="*/ 1719677 w 3638574"/>
              <a:gd name="connsiteY6-6338" fmla="*/ 3519376 h 4492350"/>
              <a:gd name="connsiteX7-6339" fmla="*/ 1627995 w 3638574"/>
              <a:gd name="connsiteY7-6340" fmla="*/ 2400346 h 4492350"/>
              <a:gd name="connsiteX8-6341" fmla="*/ 4198 w 3638574"/>
              <a:gd name="connsiteY8-6342" fmla="*/ 742880 h 4492350"/>
              <a:gd name="connsiteX9-6343" fmla="*/ 932867 w 3638574"/>
              <a:gd name="connsiteY9-6344" fmla="*/ 1924493 h 4492350"/>
              <a:gd name="connsiteX10-6345" fmla="*/ 1037607 w 3638574"/>
              <a:gd name="connsiteY10-6346" fmla="*/ 857226 h 4492350"/>
              <a:gd name="connsiteX11-6347" fmla="*/ 1138710 w 3638574"/>
              <a:gd name="connsiteY11-6348" fmla="*/ 2026621 h 4492350"/>
              <a:gd name="connsiteX12-6349" fmla="*/ 1658679 w 3638574"/>
              <a:gd name="connsiteY12-6350" fmla="*/ 2194318 h 4492350"/>
              <a:gd name="connsiteX13-6351" fmla="*/ 1900430 w 3638574"/>
              <a:gd name="connsiteY13-6352" fmla="*/ 0 h 4492350"/>
              <a:gd name="connsiteX14-6353" fmla="*/ 1971873 w 3638574"/>
              <a:gd name="connsiteY14-6354" fmla="*/ 986216 h 4492350"/>
              <a:gd name="connsiteX15-6355" fmla="*/ 1826002 w 3638574"/>
              <a:gd name="connsiteY15-6356" fmla="*/ 2060385 h 4492350"/>
              <a:gd name="connsiteX16-6357" fmla="*/ 2001533 w 3638574"/>
              <a:gd name="connsiteY16-6358" fmla="*/ 3046321 h 4492350"/>
              <a:gd name="connsiteX17-6359" fmla="*/ 2591546 w 3638574"/>
              <a:gd name="connsiteY17-6360" fmla="*/ 2519916 h 4492350"/>
              <a:gd name="connsiteX18-6361" fmla="*/ 2857733 w 3638574"/>
              <a:gd name="connsiteY18-6362" fmla="*/ 1291762 h 4492350"/>
              <a:gd name="connsiteX19-6363" fmla="*/ 2750848 w 3638574"/>
              <a:gd name="connsiteY19-6364" fmla="*/ 2383091 h 4492350"/>
              <a:gd name="connsiteX20-6365" fmla="*/ 3638574 w 3638574"/>
              <a:gd name="connsiteY20-6366" fmla="*/ 1124252 h 4492350"/>
              <a:gd name="connsiteX21-6367" fmla="*/ 2166244 w 3638574"/>
              <a:gd name="connsiteY21-6368" fmla="*/ 3370521 h 4492350"/>
              <a:gd name="connsiteX22-6369" fmla="*/ 2113081 w 3638574"/>
              <a:gd name="connsiteY22-6370" fmla="*/ 3817088 h 4492350"/>
              <a:gd name="connsiteX23-6371" fmla="*/ 3261397 w 3638574"/>
              <a:gd name="connsiteY23-6372" fmla="*/ 3094074 h 4492350"/>
              <a:gd name="connsiteX24-6373" fmla="*/ 2138356 w 3638574"/>
              <a:gd name="connsiteY24-6374" fmla="*/ 4030951 h 4492350"/>
              <a:gd name="connsiteX25-6375" fmla="*/ 2176877 w 3638574"/>
              <a:gd name="connsiteY25-6376" fmla="*/ 4476307 h 4492350"/>
              <a:gd name="connsiteX26-6377" fmla="*/ 2162233 w 3638574"/>
              <a:gd name="connsiteY26-6378" fmla="*/ 4491415 h 4492350"/>
              <a:gd name="connsiteX27-6379" fmla="*/ 1687779 w 3638574"/>
              <a:gd name="connsiteY27-6380" fmla="*/ 4492350 h 4492350"/>
              <a:gd name="connsiteX0-6381" fmla="*/ 1687779 w 3638574"/>
              <a:gd name="connsiteY0-6382" fmla="*/ 4492350 h 4492350"/>
              <a:gd name="connsiteX1-6383" fmla="*/ 1740942 w 3638574"/>
              <a:gd name="connsiteY1-6384" fmla="*/ 3785190 h 4492350"/>
              <a:gd name="connsiteX2-6385" fmla="*/ 1239812 w 3638574"/>
              <a:gd name="connsiteY2-6386" fmla="*/ 3369121 h 4492350"/>
              <a:gd name="connsiteX3-6387" fmla="*/ 0 w 3638574"/>
              <a:gd name="connsiteY3-6388" fmla="*/ 2917145 h 4492350"/>
              <a:gd name="connsiteX4-6389" fmla="*/ 1087133 w 3638574"/>
              <a:gd name="connsiteY4-6390" fmla="*/ 3238920 h 4492350"/>
              <a:gd name="connsiteX5-6391" fmla="*/ 357497 w 3638574"/>
              <a:gd name="connsiteY5-6392" fmla="*/ 2432058 h 4492350"/>
              <a:gd name="connsiteX6-6393" fmla="*/ 1719677 w 3638574"/>
              <a:gd name="connsiteY6-6394" fmla="*/ 3519376 h 4492350"/>
              <a:gd name="connsiteX7-6395" fmla="*/ 1627995 w 3638574"/>
              <a:gd name="connsiteY7-6396" fmla="*/ 2400346 h 4492350"/>
              <a:gd name="connsiteX8-6397" fmla="*/ 4198 w 3638574"/>
              <a:gd name="connsiteY8-6398" fmla="*/ 742880 h 4492350"/>
              <a:gd name="connsiteX9-6399" fmla="*/ 932867 w 3638574"/>
              <a:gd name="connsiteY9-6400" fmla="*/ 1924493 h 4492350"/>
              <a:gd name="connsiteX10-6401" fmla="*/ 1037607 w 3638574"/>
              <a:gd name="connsiteY10-6402" fmla="*/ 857226 h 4492350"/>
              <a:gd name="connsiteX11-6403" fmla="*/ 1138710 w 3638574"/>
              <a:gd name="connsiteY11-6404" fmla="*/ 2026621 h 4492350"/>
              <a:gd name="connsiteX12-6405" fmla="*/ 1658679 w 3638574"/>
              <a:gd name="connsiteY12-6406" fmla="*/ 2194318 h 4492350"/>
              <a:gd name="connsiteX13-6407" fmla="*/ 1900430 w 3638574"/>
              <a:gd name="connsiteY13-6408" fmla="*/ 0 h 4492350"/>
              <a:gd name="connsiteX14-6409" fmla="*/ 1971873 w 3638574"/>
              <a:gd name="connsiteY14-6410" fmla="*/ 986216 h 4492350"/>
              <a:gd name="connsiteX15-6411" fmla="*/ 1826002 w 3638574"/>
              <a:gd name="connsiteY15-6412" fmla="*/ 2060385 h 4492350"/>
              <a:gd name="connsiteX16-6413" fmla="*/ 2001533 w 3638574"/>
              <a:gd name="connsiteY16-6414" fmla="*/ 3046321 h 4492350"/>
              <a:gd name="connsiteX17-6415" fmla="*/ 2591546 w 3638574"/>
              <a:gd name="connsiteY17-6416" fmla="*/ 2519916 h 4492350"/>
              <a:gd name="connsiteX18-6417" fmla="*/ 2857733 w 3638574"/>
              <a:gd name="connsiteY18-6418" fmla="*/ 1291762 h 4492350"/>
              <a:gd name="connsiteX19-6419" fmla="*/ 2750848 w 3638574"/>
              <a:gd name="connsiteY19-6420" fmla="*/ 2383091 h 4492350"/>
              <a:gd name="connsiteX20-6421" fmla="*/ 3638574 w 3638574"/>
              <a:gd name="connsiteY20-6422" fmla="*/ 1124252 h 4492350"/>
              <a:gd name="connsiteX21-6423" fmla="*/ 2166244 w 3638574"/>
              <a:gd name="connsiteY21-6424" fmla="*/ 3370521 h 4492350"/>
              <a:gd name="connsiteX22-6425" fmla="*/ 2113081 w 3638574"/>
              <a:gd name="connsiteY22-6426" fmla="*/ 3817088 h 4492350"/>
              <a:gd name="connsiteX23-6427" fmla="*/ 3261397 w 3638574"/>
              <a:gd name="connsiteY23-6428" fmla="*/ 3094074 h 4492350"/>
              <a:gd name="connsiteX24-6429" fmla="*/ 2138356 w 3638574"/>
              <a:gd name="connsiteY24-6430" fmla="*/ 4030951 h 4492350"/>
              <a:gd name="connsiteX25-6431" fmla="*/ 2176877 w 3638574"/>
              <a:gd name="connsiteY25-6432" fmla="*/ 4476307 h 4492350"/>
              <a:gd name="connsiteX26-6433" fmla="*/ 2162233 w 3638574"/>
              <a:gd name="connsiteY26-6434" fmla="*/ 4491415 h 4492350"/>
              <a:gd name="connsiteX27-6435" fmla="*/ 1687779 w 3638574"/>
              <a:gd name="connsiteY27-6436" fmla="*/ 4492350 h 4492350"/>
              <a:gd name="connsiteX0-6437" fmla="*/ 1687779 w 3638574"/>
              <a:gd name="connsiteY0-6438" fmla="*/ 4492350 h 4492350"/>
              <a:gd name="connsiteX1-6439" fmla="*/ 1740942 w 3638574"/>
              <a:gd name="connsiteY1-6440" fmla="*/ 3785190 h 4492350"/>
              <a:gd name="connsiteX2-6441" fmla="*/ 1239812 w 3638574"/>
              <a:gd name="connsiteY2-6442" fmla="*/ 3369121 h 4492350"/>
              <a:gd name="connsiteX3-6443" fmla="*/ 0 w 3638574"/>
              <a:gd name="connsiteY3-6444" fmla="*/ 2917145 h 4492350"/>
              <a:gd name="connsiteX4-6445" fmla="*/ 1087133 w 3638574"/>
              <a:gd name="connsiteY4-6446" fmla="*/ 3238920 h 4492350"/>
              <a:gd name="connsiteX5-6447" fmla="*/ 357497 w 3638574"/>
              <a:gd name="connsiteY5-6448" fmla="*/ 2432058 h 4492350"/>
              <a:gd name="connsiteX6-6449" fmla="*/ 1719677 w 3638574"/>
              <a:gd name="connsiteY6-6450" fmla="*/ 3519376 h 4492350"/>
              <a:gd name="connsiteX7-6451" fmla="*/ 1627995 w 3638574"/>
              <a:gd name="connsiteY7-6452" fmla="*/ 2400346 h 4492350"/>
              <a:gd name="connsiteX8-6453" fmla="*/ 4198 w 3638574"/>
              <a:gd name="connsiteY8-6454" fmla="*/ 742880 h 4492350"/>
              <a:gd name="connsiteX9-6455" fmla="*/ 932867 w 3638574"/>
              <a:gd name="connsiteY9-6456" fmla="*/ 1924493 h 4492350"/>
              <a:gd name="connsiteX10-6457" fmla="*/ 1037607 w 3638574"/>
              <a:gd name="connsiteY10-6458" fmla="*/ 857226 h 4492350"/>
              <a:gd name="connsiteX11-6459" fmla="*/ 1138710 w 3638574"/>
              <a:gd name="connsiteY11-6460" fmla="*/ 2026621 h 4492350"/>
              <a:gd name="connsiteX12-6461" fmla="*/ 1658679 w 3638574"/>
              <a:gd name="connsiteY12-6462" fmla="*/ 2194318 h 4492350"/>
              <a:gd name="connsiteX13-6463" fmla="*/ 1900430 w 3638574"/>
              <a:gd name="connsiteY13-6464" fmla="*/ 0 h 4492350"/>
              <a:gd name="connsiteX14-6465" fmla="*/ 1971873 w 3638574"/>
              <a:gd name="connsiteY14-6466" fmla="*/ 986216 h 4492350"/>
              <a:gd name="connsiteX15-6467" fmla="*/ 1826002 w 3638574"/>
              <a:gd name="connsiteY15-6468" fmla="*/ 2060385 h 4492350"/>
              <a:gd name="connsiteX16-6469" fmla="*/ 2001533 w 3638574"/>
              <a:gd name="connsiteY16-6470" fmla="*/ 3046321 h 4492350"/>
              <a:gd name="connsiteX17-6471" fmla="*/ 2591546 w 3638574"/>
              <a:gd name="connsiteY17-6472" fmla="*/ 2519916 h 4492350"/>
              <a:gd name="connsiteX18-6473" fmla="*/ 2857733 w 3638574"/>
              <a:gd name="connsiteY18-6474" fmla="*/ 1291762 h 4492350"/>
              <a:gd name="connsiteX19-6475" fmla="*/ 2750848 w 3638574"/>
              <a:gd name="connsiteY19-6476" fmla="*/ 2383091 h 4492350"/>
              <a:gd name="connsiteX20-6477" fmla="*/ 3638574 w 3638574"/>
              <a:gd name="connsiteY20-6478" fmla="*/ 1124252 h 4492350"/>
              <a:gd name="connsiteX21-6479" fmla="*/ 2166244 w 3638574"/>
              <a:gd name="connsiteY21-6480" fmla="*/ 3370521 h 4492350"/>
              <a:gd name="connsiteX22-6481" fmla="*/ 2113081 w 3638574"/>
              <a:gd name="connsiteY22-6482" fmla="*/ 3817088 h 4492350"/>
              <a:gd name="connsiteX23-6483" fmla="*/ 3261397 w 3638574"/>
              <a:gd name="connsiteY23-6484" fmla="*/ 3094074 h 4492350"/>
              <a:gd name="connsiteX24-6485" fmla="*/ 2138356 w 3638574"/>
              <a:gd name="connsiteY24-6486" fmla="*/ 4030951 h 4492350"/>
              <a:gd name="connsiteX25-6487" fmla="*/ 2176877 w 3638574"/>
              <a:gd name="connsiteY25-6488" fmla="*/ 4476307 h 4492350"/>
              <a:gd name="connsiteX26-6489" fmla="*/ 2162233 w 3638574"/>
              <a:gd name="connsiteY26-6490" fmla="*/ 4491415 h 4492350"/>
              <a:gd name="connsiteX27-6491" fmla="*/ 1687779 w 3638574"/>
              <a:gd name="connsiteY27-6492" fmla="*/ 4492350 h 4492350"/>
              <a:gd name="connsiteX0-6493" fmla="*/ 1687779 w 3638574"/>
              <a:gd name="connsiteY0-6494" fmla="*/ 4492350 h 4492350"/>
              <a:gd name="connsiteX1-6495" fmla="*/ 1740942 w 3638574"/>
              <a:gd name="connsiteY1-6496" fmla="*/ 3785190 h 4492350"/>
              <a:gd name="connsiteX2-6497" fmla="*/ 1239812 w 3638574"/>
              <a:gd name="connsiteY2-6498" fmla="*/ 3369121 h 4492350"/>
              <a:gd name="connsiteX3-6499" fmla="*/ 0 w 3638574"/>
              <a:gd name="connsiteY3-6500" fmla="*/ 2917145 h 4492350"/>
              <a:gd name="connsiteX4-6501" fmla="*/ 1087133 w 3638574"/>
              <a:gd name="connsiteY4-6502" fmla="*/ 3238920 h 4492350"/>
              <a:gd name="connsiteX5-6503" fmla="*/ 365518 w 3638574"/>
              <a:gd name="connsiteY5-6504" fmla="*/ 2420026 h 4492350"/>
              <a:gd name="connsiteX6-6505" fmla="*/ 1719677 w 3638574"/>
              <a:gd name="connsiteY6-6506" fmla="*/ 3519376 h 4492350"/>
              <a:gd name="connsiteX7-6507" fmla="*/ 1627995 w 3638574"/>
              <a:gd name="connsiteY7-6508" fmla="*/ 2400346 h 4492350"/>
              <a:gd name="connsiteX8-6509" fmla="*/ 4198 w 3638574"/>
              <a:gd name="connsiteY8-6510" fmla="*/ 742880 h 4492350"/>
              <a:gd name="connsiteX9-6511" fmla="*/ 932867 w 3638574"/>
              <a:gd name="connsiteY9-6512" fmla="*/ 1924493 h 4492350"/>
              <a:gd name="connsiteX10-6513" fmla="*/ 1037607 w 3638574"/>
              <a:gd name="connsiteY10-6514" fmla="*/ 857226 h 4492350"/>
              <a:gd name="connsiteX11-6515" fmla="*/ 1138710 w 3638574"/>
              <a:gd name="connsiteY11-6516" fmla="*/ 2026621 h 4492350"/>
              <a:gd name="connsiteX12-6517" fmla="*/ 1658679 w 3638574"/>
              <a:gd name="connsiteY12-6518" fmla="*/ 2194318 h 4492350"/>
              <a:gd name="connsiteX13-6519" fmla="*/ 1900430 w 3638574"/>
              <a:gd name="connsiteY13-6520" fmla="*/ 0 h 4492350"/>
              <a:gd name="connsiteX14-6521" fmla="*/ 1971873 w 3638574"/>
              <a:gd name="connsiteY14-6522" fmla="*/ 986216 h 4492350"/>
              <a:gd name="connsiteX15-6523" fmla="*/ 1826002 w 3638574"/>
              <a:gd name="connsiteY15-6524" fmla="*/ 2060385 h 4492350"/>
              <a:gd name="connsiteX16-6525" fmla="*/ 2001533 w 3638574"/>
              <a:gd name="connsiteY16-6526" fmla="*/ 3046321 h 4492350"/>
              <a:gd name="connsiteX17-6527" fmla="*/ 2591546 w 3638574"/>
              <a:gd name="connsiteY17-6528" fmla="*/ 2519916 h 4492350"/>
              <a:gd name="connsiteX18-6529" fmla="*/ 2857733 w 3638574"/>
              <a:gd name="connsiteY18-6530" fmla="*/ 1291762 h 4492350"/>
              <a:gd name="connsiteX19-6531" fmla="*/ 2750848 w 3638574"/>
              <a:gd name="connsiteY19-6532" fmla="*/ 2383091 h 4492350"/>
              <a:gd name="connsiteX20-6533" fmla="*/ 3638574 w 3638574"/>
              <a:gd name="connsiteY20-6534" fmla="*/ 1124252 h 4492350"/>
              <a:gd name="connsiteX21-6535" fmla="*/ 2166244 w 3638574"/>
              <a:gd name="connsiteY21-6536" fmla="*/ 3370521 h 4492350"/>
              <a:gd name="connsiteX22-6537" fmla="*/ 2113081 w 3638574"/>
              <a:gd name="connsiteY22-6538" fmla="*/ 3817088 h 4492350"/>
              <a:gd name="connsiteX23-6539" fmla="*/ 3261397 w 3638574"/>
              <a:gd name="connsiteY23-6540" fmla="*/ 3094074 h 4492350"/>
              <a:gd name="connsiteX24-6541" fmla="*/ 2138356 w 3638574"/>
              <a:gd name="connsiteY24-6542" fmla="*/ 4030951 h 4492350"/>
              <a:gd name="connsiteX25-6543" fmla="*/ 2176877 w 3638574"/>
              <a:gd name="connsiteY25-6544" fmla="*/ 4476307 h 4492350"/>
              <a:gd name="connsiteX26-6545" fmla="*/ 2162233 w 3638574"/>
              <a:gd name="connsiteY26-6546" fmla="*/ 4491415 h 4492350"/>
              <a:gd name="connsiteX27-6547" fmla="*/ 1687779 w 3638574"/>
              <a:gd name="connsiteY27-6548" fmla="*/ 4492350 h 4492350"/>
              <a:gd name="connsiteX0-6549" fmla="*/ 1687779 w 3638574"/>
              <a:gd name="connsiteY0-6550" fmla="*/ 4492350 h 4492350"/>
              <a:gd name="connsiteX1-6551" fmla="*/ 1740942 w 3638574"/>
              <a:gd name="connsiteY1-6552" fmla="*/ 3785190 h 4492350"/>
              <a:gd name="connsiteX2-6553" fmla="*/ 1239812 w 3638574"/>
              <a:gd name="connsiteY2-6554" fmla="*/ 3369121 h 4492350"/>
              <a:gd name="connsiteX3-6555" fmla="*/ 0 w 3638574"/>
              <a:gd name="connsiteY3-6556" fmla="*/ 2917145 h 4492350"/>
              <a:gd name="connsiteX4-6557" fmla="*/ 1087133 w 3638574"/>
              <a:gd name="connsiteY4-6558" fmla="*/ 3238920 h 4492350"/>
              <a:gd name="connsiteX5-6559" fmla="*/ 365518 w 3638574"/>
              <a:gd name="connsiteY5-6560" fmla="*/ 2420026 h 4492350"/>
              <a:gd name="connsiteX6-6561" fmla="*/ 1719677 w 3638574"/>
              <a:gd name="connsiteY6-6562" fmla="*/ 3519376 h 4492350"/>
              <a:gd name="connsiteX7-6563" fmla="*/ 1627995 w 3638574"/>
              <a:gd name="connsiteY7-6564" fmla="*/ 2400346 h 4492350"/>
              <a:gd name="connsiteX8-6565" fmla="*/ 4198 w 3638574"/>
              <a:gd name="connsiteY8-6566" fmla="*/ 742880 h 4492350"/>
              <a:gd name="connsiteX9-6567" fmla="*/ 932867 w 3638574"/>
              <a:gd name="connsiteY9-6568" fmla="*/ 1924493 h 4492350"/>
              <a:gd name="connsiteX10-6569" fmla="*/ 1037607 w 3638574"/>
              <a:gd name="connsiteY10-6570" fmla="*/ 857226 h 4492350"/>
              <a:gd name="connsiteX11-6571" fmla="*/ 1138710 w 3638574"/>
              <a:gd name="connsiteY11-6572" fmla="*/ 2026621 h 4492350"/>
              <a:gd name="connsiteX12-6573" fmla="*/ 1658679 w 3638574"/>
              <a:gd name="connsiteY12-6574" fmla="*/ 2194318 h 4492350"/>
              <a:gd name="connsiteX13-6575" fmla="*/ 1900430 w 3638574"/>
              <a:gd name="connsiteY13-6576" fmla="*/ 0 h 4492350"/>
              <a:gd name="connsiteX14-6577" fmla="*/ 1971873 w 3638574"/>
              <a:gd name="connsiteY14-6578" fmla="*/ 986216 h 4492350"/>
              <a:gd name="connsiteX15-6579" fmla="*/ 1826002 w 3638574"/>
              <a:gd name="connsiteY15-6580" fmla="*/ 2060385 h 4492350"/>
              <a:gd name="connsiteX16-6581" fmla="*/ 2001533 w 3638574"/>
              <a:gd name="connsiteY16-6582" fmla="*/ 3046321 h 4492350"/>
              <a:gd name="connsiteX17-6583" fmla="*/ 2591546 w 3638574"/>
              <a:gd name="connsiteY17-6584" fmla="*/ 2519916 h 4492350"/>
              <a:gd name="connsiteX18-6585" fmla="*/ 2857733 w 3638574"/>
              <a:gd name="connsiteY18-6586" fmla="*/ 1291762 h 4492350"/>
              <a:gd name="connsiteX19-6587" fmla="*/ 2750848 w 3638574"/>
              <a:gd name="connsiteY19-6588" fmla="*/ 2383091 h 4492350"/>
              <a:gd name="connsiteX20-6589" fmla="*/ 3638574 w 3638574"/>
              <a:gd name="connsiteY20-6590" fmla="*/ 1124252 h 4492350"/>
              <a:gd name="connsiteX21-6591" fmla="*/ 2166244 w 3638574"/>
              <a:gd name="connsiteY21-6592" fmla="*/ 3370521 h 4492350"/>
              <a:gd name="connsiteX22-6593" fmla="*/ 2113081 w 3638574"/>
              <a:gd name="connsiteY22-6594" fmla="*/ 3817088 h 4492350"/>
              <a:gd name="connsiteX23-6595" fmla="*/ 3261397 w 3638574"/>
              <a:gd name="connsiteY23-6596" fmla="*/ 3094074 h 4492350"/>
              <a:gd name="connsiteX24-6597" fmla="*/ 2138356 w 3638574"/>
              <a:gd name="connsiteY24-6598" fmla="*/ 4030951 h 4492350"/>
              <a:gd name="connsiteX25-6599" fmla="*/ 2176877 w 3638574"/>
              <a:gd name="connsiteY25-6600" fmla="*/ 4476307 h 4492350"/>
              <a:gd name="connsiteX26-6601" fmla="*/ 2162233 w 3638574"/>
              <a:gd name="connsiteY26-6602" fmla="*/ 4491415 h 4492350"/>
              <a:gd name="connsiteX27-6603" fmla="*/ 1687779 w 3638574"/>
              <a:gd name="connsiteY27-6604" fmla="*/ 4492350 h 4492350"/>
              <a:gd name="connsiteX0-6605" fmla="*/ 1687779 w 3638574"/>
              <a:gd name="connsiteY0-6606" fmla="*/ 4492350 h 4492350"/>
              <a:gd name="connsiteX1-6607" fmla="*/ 1740942 w 3638574"/>
              <a:gd name="connsiteY1-6608" fmla="*/ 3785190 h 4492350"/>
              <a:gd name="connsiteX2-6609" fmla="*/ 1239812 w 3638574"/>
              <a:gd name="connsiteY2-6610" fmla="*/ 3369121 h 4492350"/>
              <a:gd name="connsiteX3-6611" fmla="*/ 0 w 3638574"/>
              <a:gd name="connsiteY3-6612" fmla="*/ 2917145 h 4492350"/>
              <a:gd name="connsiteX4-6613" fmla="*/ 1087133 w 3638574"/>
              <a:gd name="connsiteY4-6614" fmla="*/ 3238920 h 4492350"/>
              <a:gd name="connsiteX5-6615" fmla="*/ 365518 w 3638574"/>
              <a:gd name="connsiteY5-6616" fmla="*/ 2420026 h 4492350"/>
              <a:gd name="connsiteX6-6617" fmla="*/ 1719677 w 3638574"/>
              <a:gd name="connsiteY6-6618" fmla="*/ 3519376 h 4492350"/>
              <a:gd name="connsiteX7-6619" fmla="*/ 1627995 w 3638574"/>
              <a:gd name="connsiteY7-6620" fmla="*/ 2400346 h 4492350"/>
              <a:gd name="connsiteX8-6621" fmla="*/ 4198 w 3638574"/>
              <a:gd name="connsiteY8-6622" fmla="*/ 742880 h 4492350"/>
              <a:gd name="connsiteX9-6623" fmla="*/ 932867 w 3638574"/>
              <a:gd name="connsiteY9-6624" fmla="*/ 1924493 h 4492350"/>
              <a:gd name="connsiteX10-6625" fmla="*/ 1037607 w 3638574"/>
              <a:gd name="connsiteY10-6626" fmla="*/ 857226 h 4492350"/>
              <a:gd name="connsiteX11-6627" fmla="*/ 1138710 w 3638574"/>
              <a:gd name="connsiteY11-6628" fmla="*/ 2026621 h 4492350"/>
              <a:gd name="connsiteX12-6629" fmla="*/ 1658679 w 3638574"/>
              <a:gd name="connsiteY12-6630" fmla="*/ 2194318 h 4492350"/>
              <a:gd name="connsiteX13-6631" fmla="*/ 1900430 w 3638574"/>
              <a:gd name="connsiteY13-6632" fmla="*/ 0 h 4492350"/>
              <a:gd name="connsiteX14-6633" fmla="*/ 1971873 w 3638574"/>
              <a:gd name="connsiteY14-6634" fmla="*/ 986216 h 4492350"/>
              <a:gd name="connsiteX15-6635" fmla="*/ 1826002 w 3638574"/>
              <a:gd name="connsiteY15-6636" fmla="*/ 2060385 h 4492350"/>
              <a:gd name="connsiteX16-6637" fmla="*/ 2001533 w 3638574"/>
              <a:gd name="connsiteY16-6638" fmla="*/ 3046321 h 4492350"/>
              <a:gd name="connsiteX17-6639" fmla="*/ 2591546 w 3638574"/>
              <a:gd name="connsiteY17-6640" fmla="*/ 2519916 h 4492350"/>
              <a:gd name="connsiteX18-6641" fmla="*/ 2857733 w 3638574"/>
              <a:gd name="connsiteY18-6642" fmla="*/ 1291762 h 4492350"/>
              <a:gd name="connsiteX19-6643" fmla="*/ 2750848 w 3638574"/>
              <a:gd name="connsiteY19-6644" fmla="*/ 2383091 h 4492350"/>
              <a:gd name="connsiteX20-6645" fmla="*/ 3638574 w 3638574"/>
              <a:gd name="connsiteY20-6646" fmla="*/ 1124252 h 4492350"/>
              <a:gd name="connsiteX21-6647" fmla="*/ 2166244 w 3638574"/>
              <a:gd name="connsiteY21-6648" fmla="*/ 3370521 h 4492350"/>
              <a:gd name="connsiteX22-6649" fmla="*/ 2113081 w 3638574"/>
              <a:gd name="connsiteY22-6650" fmla="*/ 3817088 h 4492350"/>
              <a:gd name="connsiteX23-6651" fmla="*/ 3261397 w 3638574"/>
              <a:gd name="connsiteY23-6652" fmla="*/ 3094074 h 4492350"/>
              <a:gd name="connsiteX24-6653" fmla="*/ 2138356 w 3638574"/>
              <a:gd name="connsiteY24-6654" fmla="*/ 4030951 h 4492350"/>
              <a:gd name="connsiteX25-6655" fmla="*/ 2176877 w 3638574"/>
              <a:gd name="connsiteY25-6656" fmla="*/ 4476307 h 4492350"/>
              <a:gd name="connsiteX26-6657" fmla="*/ 2162233 w 3638574"/>
              <a:gd name="connsiteY26-6658" fmla="*/ 4491415 h 4492350"/>
              <a:gd name="connsiteX27-6659" fmla="*/ 1687779 w 3638574"/>
              <a:gd name="connsiteY27-6660" fmla="*/ 4492350 h 4492350"/>
              <a:gd name="connsiteX0-6661" fmla="*/ 1687779 w 3638574"/>
              <a:gd name="connsiteY0-6662" fmla="*/ 4492350 h 4492350"/>
              <a:gd name="connsiteX1-6663" fmla="*/ 1740942 w 3638574"/>
              <a:gd name="connsiteY1-6664" fmla="*/ 3785190 h 4492350"/>
              <a:gd name="connsiteX2-6665" fmla="*/ 1239812 w 3638574"/>
              <a:gd name="connsiteY2-6666" fmla="*/ 3369121 h 4492350"/>
              <a:gd name="connsiteX3-6667" fmla="*/ 0 w 3638574"/>
              <a:gd name="connsiteY3-6668" fmla="*/ 2917145 h 4492350"/>
              <a:gd name="connsiteX4-6669" fmla="*/ 1087133 w 3638574"/>
              <a:gd name="connsiteY4-6670" fmla="*/ 3238920 h 4492350"/>
              <a:gd name="connsiteX5-6671" fmla="*/ 365518 w 3638574"/>
              <a:gd name="connsiteY5-6672" fmla="*/ 2420026 h 4492350"/>
              <a:gd name="connsiteX6-6673" fmla="*/ 1719677 w 3638574"/>
              <a:gd name="connsiteY6-6674" fmla="*/ 3519376 h 4492350"/>
              <a:gd name="connsiteX7-6675" fmla="*/ 1627995 w 3638574"/>
              <a:gd name="connsiteY7-6676" fmla="*/ 2400346 h 4492350"/>
              <a:gd name="connsiteX8-6677" fmla="*/ 4198 w 3638574"/>
              <a:gd name="connsiteY8-6678" fmla="*/ 742880 h 4492350"/>
              <a:gd name="connsiteX9-6679" fmla="*/ 932867 w 3638574"/>
              <a:gd name="connsiteY9-6680" fmla="*/ 1924493 h 4492350"/>
              <a:gd name="connsiteX10-6681" fmla="*/ 1037607 w 3638574"/>
              <a:gd name="connsiteY10-6682" fmla="*/ 857226 h 4492350"/>
              <a:gd name="connsiteX11-6683" fmla="*/ 1138710 w 3638574"/>
              <a:gd name="connsiteY11-6684" fmla="*/ 2026621 h 4492350"/>
              <a:gd name="connsiteX12-6685" fmla="*/ 1658679 w 3638574"/>
              <a:gd name="connsiteY12-6686" fmla="*/ 2194318 h 4492350"/>
              <a:gd name="connsiteX13-6687" fmla="*/ 1900430 w 3638574"/>
              <a:gd name="connsiteY13-6688" fmla="*/ 0 h 4492350"/>
              <a:gd name="connsiteX14-6689" fmla="*/ 1971873 w 3638574"/>
              <a:gd name="connsiteY14-6690" fmla="*/ 986216 h 4492350"/>
              <a:gd name="connsiteX15-6691" fmla="*/ 1826002 w 3638574"/>
              <a:gd name="connsiteY15-6692" fmla="*/ 2060385 h 4492350"/>
              <a:gd name="connsiteX16-6693" fmla="*/ 2001533 w 3638574"/>
              <a:gd name="connsiteY16-6694" fmla="*/ 3046321 h 4492350"/>
              <a:gd name="connsiteX17-6695" fmla="*/ 2591546 w 3638574"/>
              <a:gd name="connsiteY17-6696" fmla="*/ 2519916 h 4492350"/>
              <a:gd name="connsiteX18-6697" fmla="*/ 2857733 w 3638574"/>
              <a:gd name="connsiteY18-6698" fmla="*/ 1291762 h 4492350"/>
              <a:gd name="connsiteX19-6699" fmla="*/ 2750848 w 3638574"/>
              <a:gd name="connsiteY19-6700" fmla="*/ 2383091 h 4492350"/>
              <a:gd name="connsiteX20-6701" fmla="*/ 3638574 w 3638574"/>
              <a:gd name="connsiteY20-6702" fmla="*/ 1124252 h 4492350"/>
              <a:gd name="connsiteX21-6703" fmla="*/ 2166244 w 3638574"/>
              <a:gd name="connsiteY21-6704" fmla="*/ 3370521 h 4492350"/>
              <a:gd name="connsiteX22-6705" fmla="*/ 2113081 w 3638574"/>
              <a:gd name="connsiteY22-6706" fmla="*/ 3817088 h 4492350"/>
              <a:gd name="connsiteX23-6707" fmla="*/ 3261397 w 3638574"/>
              <a:gd name="connsiteY23-6708" fmla="*/ 3094074 h 4492350"/>
              <a:gd name="connsiteX24-6709" fmla="*/ 2138356 w 3638574"/>
              <a:gd name="connsiteY24-6710" fmla="*/ 4030951 h 4492350"/>
              <a:gd name="connsiteX25-6711" fmla="*/ 2176877 w 3638574"/>
              <a:gd name="connsiteY25-6712" fmla="*/ 4476307 h 4492350"/>
              <a:gd name="connsiteX26-6713" fmla="*/ 2162233 w 3638574"/>
              <a:gd name="connsiteY26-6714" fmla="*/ 4491415 h 4492350"/>
              <a:gd name="connsiteX27-6715" fmla="*/ 1687779 w 3638574"/>
              <a:gd name="connsiteY27-6716" fmla="*/ 4492350 h 4492350"/>
              <a:gd name="connsiteX0-6717" fmla="*/ 1687779 w 3638574"/>
              <a:gd name="connsiteY0-6718" fmla="*/ 4492350 h 4492350"/>
              <a:gd name="connsiteX1-6719" fmla="*/ 1740942 w 3638574"/>
              <a:gd name="connsiteY1-6720" fmla="*/ 3785190 h 4492350"/>
              <a:gd name="connsiteX2-6721" fmla="*/ 1239812 w 3638574"/>
              <a:gd name="connsiteY2-6722" fmla="*/ 3369121 h 4492350"/>
              <a:gd name="connsiteX3-6723" fmla="*/ 0 w 3638574"/>
              <a:gd name="connsiteY3-6724" fmla="*/ 2917145 h 4492350"/>
              <a:gd name="connsiteX4-6725" fmla="*/ 1087133 w 3638574"/>
              <a:gd name="connsiteY4-6726" fmla="*/ 3238920 h 4492350"/>
              <a:gd name="connsiteX5-6727" fmla="*/ 365518 w 3638574"/>
              <a:gd name="connsiteY5-6728" fmla="*/ 2420026 h 4492350"/>
              <a:gd name="connsiteX6-6729" fmla="*/ 1719677 w 3638574"/>
              <a:gd name="connsiteY6-6730" fmla="*/ 3519376 h 4492350"/>
              <a:gd name="connsiteX7-6731" fmla="*/ 1627995 w 3638574"/>
              <a:gd name="connsiteY7-6732" fmla="*/ 2400346 h 4492350"/>
              <a:gd name="connsiteX8-6733" fmla="*/ 4198 w 3638574"/>
              <a:gd name="connsiteY8-6734" fmla="*/ 742880 h 4492350"/>
              <a:gd name="connsiteX9-6735" fmla="*/ 932867 w 3638574"/>
              <a:gd name="connsiteY9-6736" fmla="*/ 1924493 h 4492350"/>
              <a:gd name="connsiteX10-6737" fmla="*/ 1037607 w 3638574"/>
              <a:gd name="connsiteY10-6738" fmla="*/ 857226 h 4492350"/>
              <a:gd name="connsiteX11-6739" fmla="*/ 1138710 w 3638574"/>
              <a:gd name="connsiteY11-6740" fmla="*/ 2026621 h 4492350"/>
              <a:gd name="connsiteX12-6741" fmla="*/ 1658679 w 3638574"/>
              <a:gd name="connsiteY12-6742" fmla="*/ 2194318 h 4492350"/>
              <a:gd name="connsiteX13-6743" fmla="*/ 1900430 w 3638574"/>
              <a:gd name="connsiteY13-6744" fmla="*/ 0 h 4492350"/>
              <a:gd name="connsiteX14-6745" fmla="*/ 1971873 w 3638574"/>
              <a:gd name="connsiteY14-6746" fmla="*/ 986216 h 4492350"/>
              <a:gd name="connsiteX15-6747" fmla="*/ 1826002 w 3638574"/>
              <a:gd name="connsiteY15-6748" fmla="*/ 2060385 h 4492350"/>
              <a:gd name="connsiteX16-6749" fmla="*/ 2001533 w 3638574"/>
              <a:gd name="connsiteY16-6750" fmla="*/ 3046321 h 4492350"/>
              <a:gd name="connsiteX17-6751" fmla="*/ 2591546 w 3638574"/>
              <a:gd name="connsiteY17-6752" fmla="*/ 2519916 h 4492350"/>
              <a:gd name="connsiteX18-6753" fmla="*/ 2857733 w 3638574"/>
              <a:gd name="connsiteY18-6754" fmla="*/ 1291762 h 4492350"/>
              <a:gd name="connsiteX19-6755" fmla="*/ 2750848 w 3638574"/>
              <a:gd name="connsiteY19-6756" fmla="*/ 2383091 h 4492350"/>
              <a:gd name="connsiteX20-6757" fmla="*/ 3638574 w 3638574"/>
              <a:gd name="connsiteY20-6758" fmla="*/ 1124252 h 4492350"/>
              <a:gd name="connsiteX21-6759" fmla="*/ 2166244 w 3638574"/>
              <a:gd name="connsiteY21-6760" fmla="*/ 3370521 h 4492350"/>
              <a:gd name="connsiteX22-6761" fmla="*/ 2113081 w 3638574"/>
              <a:gd name="connsiteY22-6762" fmla="*/ 3817088 h 4492350"/>
              <a:gd name="connsiteX23-6763" fmla="*/ 3261397 w 3638574"/>
              <a:gd name="connsiteY23-6764" fmla="*/ 3094074 h 4492350"/>
              <a:gd name="connsiteX24-6765" fmla="*/ 2138356 w 3638574"/>
              <a:gd name="connsiteY24-6766" fmla="*/ 4030951 h 4492350"/>
              <a:gd name="connsiteX25-6767" fmla="*/ 2176877 w 3638574"/>
              <a:gd name="connsiteY25-6768" fmla="*/ 4476307 h 4492350"/>
              <a:gd name="connsiteX26-6769" fmla="*/ 2162233 w 3638574"/>
              <a:gd name="connsiteY26-6770" fmla="*/ 4491415 h 4492350"/>
              <a:gd name="connsiteX27-6771" fmla="*/ 1687779 w 3638574"/>
              <a:gd name="connsiteY27-6772" fmla="*/ 4492350 h 4492350"/>
              <a:gd name="connsiteX0-6773" fmla="*/ 1687779 w 3638574"/>
              <a:gd name="connsiteY0-6774" fmla="*/ 4492350 h 4492350"/>
              <a:gd name="connsiteX1-6775" fmla="*/ 1740942 w 3638574"/>
              <a:gd name="connsiteY1-6776" fmla="*/ 3785190 h 4492350"/>
              <a:gd name="connsiteX2-6777" fmla="*/ 1239812 w 3638574"/>
              <a:gd name="connsiteY2-6778" fmla="*/ 3369121 h 4492350"/>
              <a:gd name="connsiteX3-6779" fmla="*/ 0 w 3638574"/>
              <a:gd name="connsiteY3-6780" fmla="*/ 2917145 h 4492350"/>
              <a:gd name="connsiteX4-6781" fmla="*/ 1087133 w 3638574"/>
              <a:gd name="connsiteY4-6782" fmla="*/ 3238920 h 4492350"/>
              <a:gd name="connsiteX5-6783" fmla="*/ 389581 w 3638574"/>
              <a:gd name="connsiteY5-6784" fmla="*/ 2412005 h 4492350"/>
              <a:gd name="connsiteX6-6785" fmla="*/ 1719677 w 3638574"/>
              <a:gd name="connsiteY6-6786" fmla="*/ 3519376 h 4492350"/>
              <a:gd name="connsiteX7-6787" fmla="*/ 1627995 w 3638574"/>
              <a:gd name="connsiteY7-6788" fmla="*/ 2400346 h 4492350"/>
              <a:gd name="connsiteX8-6789" fmla="*/ 4198 w 3638574"/>
              <a:gd name="connsiteY8-6790" fmla="*/ 742880 h 4492350"/>
              <a:gd name="connsiteX9-6791" fmla="*/ 932867 w 3638574"/>
              <a:gd name="connsiteY9-6792" fmla="*/ 1924493 h 4492350"/>
              <a:gd name="connsiteX10-6793" fmla="*/ 1037607 w 3638574"/>
              <a:gd name="connsiteY10-6794" fmla="*/ 857226 h 4492350"/>
              <a:gd name="connsiteX11-6795" fmla="*/ 1138710 w 3638574"/>
              <a:gd name="connsiteY11-6796" fmla="*/ 2026621 h 4492350"/>
              <a:gd name="connsiteX12-6797" fmla="*/ 1658679 w 3638574"/>
              <a:gd name="connsiteY12-6798" fmla="*/ 2194318 h 4492350"/>
              <a:gd name="connsiteX13-6799" fmla="*/ 1900430 w 3638574"/>
              <a:gd name="connsiteY13-6800" fmla="*/ 0 h 4492350"/>
              <a:gd name="connsiteX14-6801" fmla="*/ 1971873 w 3638574"/>
              <a:gd name="connsiteY14-6802" fmla="*/ 986216 h 4492350"/>
              <a:gd name="connsiteX15-6803" fmla="*/ 1826002 w 3638574"/>
              <a:gd name="connsiteY15-6804" fmla="*/ 2060385 h 4492350"/>
              <a:gd name="connsiteX16-6805" fmla="*/ 2001533 w 3638574"/>
              <a:gd name="connsiteY16-6806" fmla="*/ 3046321 h 4492350"/>
              <a:gd name="connsiteX17-6807" fmla="*/ 2591546 w 3638574"/>
              <a:gd name="connsiteY17-6808" fmla="*/ 2519916 h 4492350"/>
              <a:gd name="connsiteX18-6809" fmla="*/ 2857733 w 3638574"/>
              <a:gd name="connsiteY18-6810" fmla="*/ 1291762 h 4492350"/>
              <a:gd name="connsiteX19-6811" fmla="*/ 2750848 w 3638574"/>
              <a:gd name="connsiteY19-6812" fmla="*/ 2383091 h 4492350"/>
              <a:gd name="connsiteX20-6813" fmla="*/ 3638574 w 3638574"/>
              <a:gd name="connsiteY20-6814" fmla="*/ 1124252 h 4492350"/>
              <a:gd name="connsiteX21-6815" fmla="*/ 2166244 w 3638574"/>
              <a:gd name="connsiteY21-6816" fmla="*/ 3370521 h 4492350"/>
              <a:gd name="connsiteX22-6817" fmla="*/ 2113081 w 3638574"/>
              <a:gd name="connsiteY22-6818" fmla="*/ 3817088 h 4492350"/>
              <a:gd name="connsiteX23-6819" fmla="*/ 3261397 w 3638574"/>
              <a:gd name="connsiteY23-6820" fmla="*/ 3094074 h 4492350"/>
              <a:gd name="connsiteX24-6821" fmla="*/ 2138356 w 3638574"/>
              <a:gd name="connsiteY24-6822" fmla="*/ 4030951 h 4492350"/>
              <a:gd name="connsiteX25-6823" fmla="*/ 2176877 w 3638574"/>
              <a:gd name="connsiteY25-6824" fmla="*/ 4476307 h 4492350"/>
              <a:gd name="connsiteX26-6825" fmla="*/ 2162233 w 3638574"/>
              <a:gd name="connsiteY26-6826" fmla="*/ 4491415 h 4492350"/>
              <a:gd name="connsiteX27-6827" fmla="*/ 1687779 w 3638574"/>
              <a:gd name="connsiteY27-6828" fmla="*/ 4492350 h 4492350"/>
              <a:gd name="connsiteX0-6829" fmla="*/ 1687779 w 3638574"/>
              <a:gd name="connsiteY0-6830" fmla="*/ 4492350 h 4492350"/>
              <a:gd name="connsiteX1-6831" fmla="*/ 1740942 w 3638574"/>
              <a:gd name="connsiteY1-6832" fmla="*/ 3785190 h 4492350"/>
              <a:gd name="connsiteX2-6833" fmla="*/ 1239812 w 3638574"/>
              <a:gd name="connsiteY2-6834" fmla="*/ 3369121 h 4492350"/>
              <a:gd name="connsiteX3-6835" fmla="*/ 0 w 3638574"/>
              <a:gd name="connsiteY3-6836" fmla="*/ 2917145 h 4492350"/>
              <a:gd name="connsiteX4-6837" fmla="*/ 1087133 w 3638574"/>
              <a:gd name="connsiteY4-6838" fmla="*/ 3238920 h 4492350"/>
              <a:gd name="connsiteX5-6839" fmla="*/ 389581 w 3638574"/>
              <a:gd name="connsiteY5-6840" fmla="*/ 2412005 h 4492350"/>
              <a:gd name="connsiteX6-6841" fmla="*/ 1719677 w 3638574"/>
              <a:gd name="connsiteY6-6842" fmla="*/ 3519376 h 4492350"/>
              <a:gd name="connsiteX7-6843" fmla="*/ 1627995 w 3638574"/>
              <a:gd name="connsiteY7-6844" fmla="*/ 2400346 h 4492350"/>
              <a:gd name="connsiteX8-6845" fmla="*/ 4198 w 3638574"/>
              <a:gd name="connsiteY8-6846" fmla="*/ 742880 h 4492350"/>
              <a:gd name="connsiteX9-6847" fmla="*/ 932867 w 3638574"/>
              <a:gd name="connsiteY9-6848" fmla="*/ 1924493 h 4492350"/>
              <a:gd name="connsiteX10-6849" fmla="*/ 1037607 w 3638574"/>
              <a:gd name="connsiteY10-6850" fmla="*/ 857226 h 4492350"/>
              <a:gd name="connsiteX11-6851" fmla="*/ 1138710 w 3638574"/>
              <a:gd name="connsiteY11-6852" fmla="*/ 2026621 h 4492350"/>
              <a:gd name="connsiteX12-6853" fmla="*/ 1658679 w 3638574"/>
              <a:gd name="connsiteY12-6854" fmla="*/ 2194318 h 4492350"/>
              <a:gd name="connsiteX13-6855" fmla="*/ 1900430 w 3638574"/>
              <a:gd name="connsiteY13-6856" fmla="*/ 0 h 4492350"/>
              <a:gd name="connsiteX14-6857" fmla="*/ 1971873 w 3638574"/>
              <a:gd name="connsiteY14-6858" fmla="*/ 986216 h 4492350"/>
              <a:gd name="connsiteX15-6859" fmla="*/ 1826002 w 3638574"/>
              <a:gd name="connsiteY15-6860" fmla="*/ 2060385 h 4492350"/>
              <a:gd name="connsiteX16-6861" fmla="*/ 2001533 w 3638574"/>
              <a:gd name="connsiteY16-6862" fmla="*/ 3046321 h 4492350"/>
              <a:gd name="connsiteX17-6863" fmla="*/ 2591546 w 3638574"/>
              <a:gd name="connsiteY17-6864" fmla="*/ 2519916 h 4492350"/>
              <a:gd name="connsiteX18-6865" fmla="*/ 2857733 w 3638574"/>
              <a:gd name="connsiteY18-6866" fmla="*/ 1291762 h 4492350"/>
              <a:gd name="connsiteX19-6867" fmla="*/ 2750848 w 3638574"/>
              <a:gd name="connsiteY19-6868" fmla="*/ 2383091 h 4492350"/>
              <a:gd name="connsiteX20-6869" fmla="*/ 3638574 w 3638574"/>
              <a:gd name="connsiteY20-6870" fmla="*/ 1124252 h 4492350"/>
              <a:gd name="connsiteX21-6871" fmla="*/ 2166244 w 3638574"/>
              <a:gd name="connsiteY21-6872" fmla="*/ 3370521 h 4492350"/>
              <a:gd name="connsiteX22-6873" fmla="*/ 2113081 w 3638574"/>
              <a:gd name="connsiteY22-6874" fmla="*/ 3817088 h 4492350"/>
              <a:gd name="connsiteX23-6875" fmla="*/ 3261397 w 3638574"/>
              <a:gd name="connsiteY23-6876" fmla="*/ 3094074 h 4492350"/>
              <a:gd name="connsiteX24-6877" fmla="*/ 2138356 w 3638574"/>
              <a:gd name="connsiteY24-6878" fmla="*/ 4030951 h 4492350"/>
              <a:gd name="connsiteX25-6879" fmla="*/ 2176877 w 3638574"/>
              <a:gd name="connsiteY25-6880" fmla="*/ 4476307 h 4492350"/>
              <a:gd name="connsiteX26-6881" fmla="*/ 2162233 w 3638574"/>
              <a:gd name="connsiteY26-6882" fmla="*/ 4491415 h 4492350"/>
              <a:gd name="connsiteX27-6883" fmla="*/ 1687779 w 3638574"/>
              <a:gd name="connsiteY27-6884" fmla="*/ 4492350 h 4492350"/>
              <a:gd name="connsiteX0-6885" fmla="*/ 1687779 w 3638574"/>
              <a:gd name="connsiteY0-6886" fmla="*/ 4492350 h 4492350"/>
              <a:gd name="connsiteX1-6887" fmla="*/ 1740942 w 3638574"/>
              <a:gd name="connsiteY1-6888" fmla="*/ 3785190 h 4492350"/>
              <a:gd name="connsiteX2-6889" fmla="*/ 1239812 w 3638574"/>
              <a:gd name="connsiteY2-6890" fmla="*/ 3369121 h 4492350"/>
              <a:gd name="connsiteX3-6891" fmla="*/ 0 w 3638574"/>
              <a:gd name="connsiteY3-6892" fmla="*/ 2917145 h 4492350"/>
              <a:gd name="connsiteX4-6893" fmla="*/ 1087133 w 3638574"/>
              <a:gd name="connsiteY4-6894" fmla="*/ 3238920 h 4492350"/>
              <a:gd name="connsiteX5-6895" fmla="*/ 389581 w 3638574"/>
              <a:gd name="connsiteY5-6896" fmla="*/ 2412005 h 4492350"/>
              <a:gd name="connsiteX6-6897" fmla="*/ 1719677 w 3638574"/>
              <a:gd name="connsiteY6-6898" fmla="*/ 3519376 h 4492350"/>
              <a:gd name="connsiteX7-6899" fmla="*/ 1627995 w 3638574"/>
              <a:gd name="connsiteY7-6900" fmla="*/ 2400346 h 4492350"/>
              <a:gd name="connsiteX8-6901" fmla="*/ 4198 w 3638574"/>
              <a:gd name="connsiteY8-6902" fmla="*/ 742880 h 4492350"/>
              <a:gd name="connsiteX9-6903" fmla="*/ 932867 w 3638574"/>
              <a:gd name="connsiteY9-6904" fmla="*/ 1924493 h 4492350"/>
              <a:gd name="connsiteX10-6905" fmla="*/ 1037607 w 3638574"/>
              <a:gd name="connsiteY10-6906" fmla="*/ 857226 h 4492350"/>
              <a:gd name="connsiteX11-6907" fmla="*/ 1138710 w 3638574"/>
              <a:gd name="connsiteY11-6908" fmla="*/ 2026621 h 4492350"/>
              <a:gd name="connsiteX12-6909" fmla="*/ 1658679 w 3638574"/>
              <a:gd name="connsiteY12-6910" fmla="*/ 2194318 h 4492350"/>
              <a:gd name="connsiteX13-6911" fmla="*/ 1900430 w 3638574"/>
              <a:gd name="connsiteY13-6912" fmla="*/ 0 h 4492350"/>
              <a:gd name="connsiteX14-6913" fmla="*/ 1971873 w 3638574"/>
              <a:gd name="connsiteY14-6914" fmla="*/ 986216 h 4492350"/>
              <a:gd name="connsiteX15-6915" fmla="*/ 1826002 w 3638574"/>
              <a:gd name="connsiteY15-6916" fmla="*/ 2060385 h 4492350"/>
              <a:gd name="connsiteX16-6917" fmla="*/ 2001533 w 3638574"/>
              <a:gd name="connsiteY16-6918" fmla="*/ 3046321 h 4492350"/>
              <a:gd name="connsiteX17-6919" fmla="*/ 2591546 w 3638574"/>
              <a:gd name="connsiteY17-6920" fmla="*/ 2519916 h 4492350"/>
              <a:gd name="connsiteX18-6921" fmla="*/ 2857733 w 3638574"/>
              <a:gd name="connsiteY18-6922" fmla="*/ 1291762 h 4492350"/>
              <a:gd name="connsiteX19-6923" fmla="*/ 2750848 w 3638574"/>
              <a:gd name="connsiteY19-6924" fmla="*/ 2383091 h 4492350"/>
              <a:gd name="connsiteX20-6925" fmla="*/ 3638574 w 3638574"/>
              <a:gd name="connsiteY20-6926" fmla="*/ 1124252 h 4492350"/>
              <a:gd name="connsiteX21-6927" fmla="*/ 2166244 w 3638574"/>
              <a:gd name="connsiteY21-6928" fmla="*/ 3370521 h 4492350"/>
              <a:gd name="connsiteX22-6929" fmla="*/ 2113081 w 3638574"/>
              <a:gd name="connsiteY22-6930" fmla="*/ 3817088 h 4492350"/>
              <a:gd name="connsiteX23-6931" fmla="*/ 3261397 w 3638574"/>
              <a:gd name="connsiteY23-6932" fmla="*/ 3094074 h 4492350"/>
              <a:gd name="connsiteX24-6933" fmla="*/ 2138356 w 3638574"/>
              <a:gd name="connsiteY24-6934" fmla="*/ 4030951 h 4492350"/>
              <a:gd name="connsiteX25-6935" fmla="*/ 2176877 w 3638574"/>
              <a:gd name="connsiteY25-6936" fmla="*/ 4476307 h 4492350"/>
              <a:gd name="connsiteX26-6937" fmla="*/ 2162233 w 3638574"/>
              <a:gd name="connsiteY26-6938" fmla="*/ 4491415 h 4492350"/>
              <a:gd name="connsiteX27-6939" fmla="*/ 1687779 w 3638574"/>
              <a:gd name="connsiteY27-6940" fmla="*/ 4492350 h 4492350"/>
              <a:gd name="connsiteX0-6941" fmla="*/ 1687779 w 3638574"/>
              <a:gd name="connsiteY0-6942" fmla="*/ 4492350 h 4492350"/>
              <a:gd name="connsiteX1-6943" fmla="*/ 1740942 w 3638574"/>
              <a:gd name="connsiteY1-6944" fmla="*/ 3785190 h 4492350"/>
              <a:gd name="connsiteX2-6945" fmla="*/ 1239812 w 3638574"/>
              <a:gd name="connsiteY2-6946" fmla="*/ 3369121 h 4492350"/>
              <a:gd name="connsiteX3-6947" fmla="*/ 0 w 3638574"/>
              <a:gd name="connsiteY3-6948" fmla="*/ 2917145 h 4492350"/>
              <a:gd name="connsiteX4-6949" fmla="*/ 1087133 w 3638574"/>
              <a:gd name="connsiteY4-6950" fmla="*/ 3238920 h 4492350"/>
              <a:gd name="connsiteX5-6951" fmla="*/ 389581 w 3638574"/>
              <a:gd name="connsiteY5-6952" fmla="*/ 2412005 h 4492350"/>
              <a:gd name="connsiteX6-6953" fmla="*/ 1719677 w 3638574"/>
              <a:gd name="connsiteY6-6954" fmla="*/ 3519376 h 4492350"/>
              <a:gd name="connsiteX7-6955" fmla="*/ 1627995 w 3638574"/>
              <a:gd name="connsiteY7-6956" fmla="*/ 2400346 h 4492350"/>
              <a:gd name="connsiteX8-6957" fmla="*/ 4198 w 3638574"/>
              <a:gd name="connsiteY8-6958" fmla="*/ 742880 h 4492350"/>
              <a:gd name="connsiteX9-6959" fmla="*/ 932867 w 3638574"/>
              <a:gd name="connsiteY9-6960" fmla="*/ 1924493 h 4492350"/>
              <a:gd name="connsiteX10-6961" fmla="*/ 1037607 w 3638574"/>
              <a:gd name="connsiteY10-6962" fmla="*/ 857226 h 4492350"/>
              <a:gd name="connsiteX11-6963" fmla="*/ 1138710 w 3638574"/>
              <a:gd name="connsiteY11-6964" fmla="*/ 2026621 h 4492350"/>
              <a:gd name="connsiteX12-6965" fmla="*/ 1658679 w 3638574"/>
              <a:gd name="connsiteY12-6966" fmla="*/ 2194318 h 4492350"/>
              <a:gd name="connsiteX13-6967" fmla="*/ 1900430 w 3638574"/>
              <a:gd name="connsiteY13-6968" fmla="*/ 0 h 4492350"/>
              <a:gd name="connsiteX14-6969" fmla="*/ 1971873 w 3638574"/>
              <a:gd name="connsiteY14-6970" fmla="*/ 986216 h 4492350"/>
              <a:gd name="connsiteX15-6971" fmla="*/ 1826002 w 3638574"/>
              <a:gd name="connsiteY15-6972" fmla="*/ 2060385 h 4492350"/>
              <a:gd name="connsiteX16-6973" fmla="*/ 2001533 w 3638574"/>
              <a:gd name="connsiteY16-6974" fmla="*/ 3046321 h 4492350"/>
              <a:gd name="connsiteX17-6975" fmla="*/ 2591546 w 3638574"/>
              <a:gd name="connsiteY17-6976" fmla="*/ 2519916 h 4492350"/>
              <a:gd name="connsiteX18-6977" fmla="*/ 2857733 w 3638574"/>
              <a:gd name="connsiteY18-6978" fmla="*/ 1291762 h 4492350"/>
              <a:gd name="connsiteX19-6979" fmla="*/ 2750848 w 3638574"/>
              <a:gd name="connsiteY19-6980" fmla="*/ 2383091 h 4492350"/>
              <a:gd name="connsiteX20-6981" fmla="*/ 3638574 w 3638574"/>
              <a:gd name="connsiteY20-6982" fmla="*/ 1124252 h 4492350"/>
              <a:gd name="connsiteX21-6983" fmla="*/ 2166244 w 3638574"/>
              <a:gd name="connsiteY21-6984" fmla="*/ 3370521 h 4492350"/>
              <a:gd name="connsiteX22-6985" fmla="*/ 2113081 w 3638574"/>
              <a:gd name="connsiteY22-6986" fmla="*/ 3817088 h 4492350"/>
              <a:gd name="connsiteX23-6987" fmla="*/ 3261397 w 3638574"/>
              <a:gd name="connsiteY23-6988" fmla="*/ 3094074 h 4492350"/>
              <a:gd name="connsiteX24-6989" fmla="*/ 2138356 w 3638574"/>
              <a:gd name="connsiteY24-6990" fmla="*/ 4030951 h 4492350"/>
              <a:gd name="connsiteX25-6991" fmla="*/ 2176877 w 3638574"/>
              <a:gd name="connsiteY25-6992" fmla="*/ 4476307 h 4492350"/>
              <a:gd name="connsiteX26-6993" fmla="*/ 2162233 w 3638574"/>
              <a:gd name="connsiteY26-6994" fmla="*/ 4491415 h 4492350"/>
              <a:gd name="connsiteX27-6995" fmla="*/ 1687779 w 3638574"/>
              <a:gd name="connsiteY27-6996" fmla="*/ 4492350 h 4492350"/>
              <a:gd name="connsiteX0-6997" fmla="*/ 1687779 w 3638574"/>
              <a:gd name="connsiteY0-6998" fmla="*/ 4492350 h 4492350"/>
              <a:gd name="connsiteX1-6999" fmla="*/ 1740942 w 3638574"/>
              <a:gd name="connsiteY1-7000" fmla="*/ 3785190 h 4492350"/>
              <a:gd name="connsiteX2-7001" fmla="*/ 1239812 w 3638574"/>
              <a:gd name="connsiteY2-7002" fmla="*/ 3369121 h 4492350"/>
              <a:gd name="connsiteX3-7003" fmla="*/ 0 w 3638574"/>
              <a:gd name="connsiteY3-7004" fmla="*/ 2917145 h 4492350"/>
              <a:gd name="connsiteX4-7005" fmla="*/ 1087133 w 3638574"/>
              <a:gd name="connsiteY4-7006" fmla="*/ 3238920 h 4492350"/>
              <a:gd name="connsiteX5-7007" fmla="*/ 389581 w 3638574"/>
              <a:gd name="connsiteY5-7008" fmla="*/ 2412005 h 4492350"/>
              <a:gd name="connsiteX6-7009" fmla="*/ 1719677 w 3638574"/>
              <a:gd name="connsiteY6-7010" fmla="*/ 3519376 h 4492350"/>
              <a:gd name="connsiteX7-7011" fmla="*/ 1627995 w 3638574"/>
              <a:gd name="connsiteY7-7012" fmla="*/ 2400346 h 4492350"/>
              <a:gd name="connsiteX8-7013" fmla="*/ 4198 w 3638574"/>
              <a:gd name="connsiteY8-7014" fmla="*/ 742880 h 4492350"/>
              <a:gd name="connsiteX9-7015" fmla="*/ 932867 w 3638574"/>
              <a:gd name="connsiteY9-7016" fmla="*/ 1924493 h 4492350"/>
              <a:gd name="connsiteX10-7017" fmla="*/ 1037607 w 3638574"/>
              <a:gd name="connsiteY10-7018" fmla="*/ 857226 h 4492350"/>
              <a:gd name="connsiteX11-7019" fmla="*/ 1138710 w 3638574"/>
              <a:gd name="connsiteY11-7020" fmla="*/ 2026621 h 4492350"/>
              <a:gd name="connsiteX12-7021" fmla="*/ 1658679 w 3638574"/>
              <a:gd name="connsiteY12-7022" fmla="*/ 2194318 h 4492350"/>
              <a:gd name="connsiteX13-7023" fmla="*/ 1900430 w 3638574"/>
              <a:gd name="connsiteY13-7024" fmla="*/ 0 h 4492350"/>
              <a:gd name="connsiteX14-7025" fmla="*/ 1971873 w 3638574"/>
              <a:gd name="connsiteY14-7026" fmla="*/ 986216 h 4492350"/>
              <a:gd name="connsiteX15-7027" fmla="*/ 1826002 w 3638574"/>
              <a:gd name="connsiteY15-7028" fmla="*/ 2060385 h 4492350"/>
              <a:gd name="connsiteX16-7029" fmla="*/ 2001533 w 3638574"/>
              <a:gd name="connsiteY16-7030" fmla="*/ 3046321 h 4492350"/>
              <a:gd name="connsiteX17-7031" fmla="*/ 2591546 w 3638574"/>
              <a:gd name="connsiteY17-7032" fmla="*/ 2519916 h 4492350"/>
              <a:gd name="connsiteX18-7033" fmla="*/ 2857733 w 3638574"/>
              <a:gd name="connsiteY18-7034" fmla="*/ 1291762 h 4492350"/>
              <a:gd name="connsiteX19-7035" fmla="*/ 2750848 w 3638574"/>
              <a:gd name="connsiteY19-7036" fmla="*/ 2383091 h 4492350"/>
              <a:gd name="connsiteX20-7037" fmla="*/ 3638574 w 3638574"/>
              <a:gd name="connsiteY20-7038" fmla="*/ 1124252 h 4492350"/>
              <a:gd name="connsiteX21-7039" fmla="*/ 2166244 w 3638574"/>
              <a:gd name="connsiteY21-7040" fmla="*/ 3370521 h 4492350"/>
              <a:gd name="connsiteX22-7041" fmla="*/ 2113081 w 3638574"/>
              <a:gd name="connsiteY22-7042" fmla="*/ 3817088 h 4492350"/>
              <a:gd name="connsiteX23-7043" fmla="*/ 3261397 w 3638574"/>
              <a:gd name="connsiteY23-7044" fmla="*/ 3094074 h 4492350"/>
              <a:gd name="connsiteX24-7045" fmla="*/ 2138356 w 3638574"/>
              <a:gd name="connsiteY24-7046" fmla="*/ 4030951 h 4492350"/>
              <a:gd name="connsiteX25-7047" fmla="*/ 2176877 w 3638574"/>
              <a:gd name="connsiteY25-7048" fmla="*/ 4476307 h 4492350"/>
              <a:gd name="connsiteX26-7049" fmla="*/ 2162233 w 3638574"/>
              <a:gd name="connsiteY26-7050" fmla="*/ 4491415 h 4492350"/>
              <a:gd name="connsiteX27-7051" fmla="*/ 1687779 w 3638574"/>
              <a:gd name="connsiteY27-7052" fmla="*/ 4492350 h 4492350"/>
              <a:gd name="connsiteX0-7053" fmla="*/ 1687779 w 3638574"/>
              <a:gd name="connsiteY0-7054" fmla="*/ 4492350 h 4492350"/>
              <a:gd name="connsiteX1-7055" fmla="*/ 1740942 w 3638574"/>
              <a:gd name="connsiteY1-7056" fmla="*/ 3785190 h 4492350"/>
              <a:gd name="connsiteX2-7057" fmla="*/ 1239812 w 3638574"/>
              <a:gd name="connsiteY2-7058" fmla="*/ 3369121 h 4492350"/>
              <a:gd name="connsiteX3-7059" fmla="*/ 0 w 3638574"/>
              <a:gd name="connsiteY3-7060" fmla="*/ 2917145 h 4492350"/>
              <a:gd name="connsiteX4-7061" fmla="*/ 1087133 w 3638574"/>
              <a:gd name="connsiteY4-7062" fmla="*/ 3238920 h 4492350"/>
              <a:gd name="connsiteX5-7063" fmla="*/ 389581 w 3638574"/>
              <a:gd name="connsiteY5-7064" fmla="*/ 2412005 h 4492350"/>
              <a:gd name="connsiteX6-7065" fmla="*/ 1719677 w 3638574"/>
              <a:gd name="connsiteY6-7066" fmla="*/ 3519376 h 4492350"/>
              <a:gd name="connsiteX7-7067" fmla="*/ 1627995 w 3638574"/>
              <a:gd name="connsiteY7-7068" fmla="*/ 2400346 h 4492350"/>
              <a:gd name="connsiteX8-7069" fmla="*/ 4198 w 3638574"/>
              <a:gd name="connsiteY8-7070" fmla="*/ 742880 h 4492350"/>
              <a:gd name="connsiteX9-7071" fmla="*/ 932867 w 3638574"/>
              <a:gd name="connsiteY9-7072" fmla="*/ 1924493 h 4492350"/>
              <a:gd name="connsiteX10-7073" fmla="*/ 1037607 w 3638574"/>
              <a:gd name="connsiteY10-7074" fmla="*/ 857226 h 4492350"/>
              <a:gd name="connsiteX11-7075" fmla="*/ 1138710 w 3638574"/>
              <a:gd name="connsiteY11-7076" fmla="*/ 2026621 h 4492350"/>
              <a:gd name="connsiteX12-7077" fmla="*/ 1658679 w 3638574"/>
              <a:gd name="connsiteY12-7078" fmla="*/ 2194318 h 4492350"/>
              <a:gd name="connsiteX13-7079" fmla="*/ 1900430 w 3638574"/>
              <a:gd name="connsiteY13-7080" fmla="*/ 0 h 4492350"/>
              <a:gd name="connsiteX14-7081" fmla="*/ 1971873 w 3638574"/>
              <a:gd name="connsiteY14-7082" fmla="*/ 986216 h 4492350"/>
              <a:gd name="connsiteX15-7083" fmla="*/ 1826002 w 3638574"/>
              <a:gd name="connsiteY15-7084" fmla="*/ 2060385 h 4492350"/>
              <a:gd name="connsiteX16-7085" fmla="*/ 2001533 w 3638574"/>
              <a:gd name="connsiteY16-7086" fmla="*/ 3046321 h 4492350"/>
              <a:gd name="connsiteX17-7087" fmla="*/ 2591546 w 3638574"/>
              <a:gd name="connsiteY17-7088" fmla="*/ 2519916 h 4492350"/>
              <a:gd name="connsiteX18-7089" fmla="*/ 2857733 w 3638574"/>
              <a:gd name="connsiteY18-7090" fmla="*/ 1291762 h 4492350"/>
              <a:gd name="connsiteX19-7091" fmla="*/ 2750848 w 3638574"/>
              <a:gd name="connsiteY19-7092" fmla="*/ 2383091 h 4492350"/>
              <a:gd name="connsiteX20-7093" fmla="*/ 3638574 w 3638574"/>
              <a:gd name="connsiteY20-7094" fmla="*/ 1124252 h 4492350"/>
              <a:gd name="connsiteX21-7095" fmla="*/ 2166244 w 3638574"/>
              <a:gd name="connsiteY21-7096" fmla="*/ 3370521 h 4492350"/>
              <a:gd name="connsiteX22-7097" fmla="*/ 2113081 w 3638574"/>
              <a:gd name="connsiteY22-7098" fmla="*/ 3817088 h 4492350"/>
              <a:gd name="connsiteX23-7099" fmla="*/ 3261397 w 3638574"/>
              <a:gd name="connsiteY23-7100" fmla="*/ 3094074 h 4492350"/>
              <a:gd name="connsiteX24-7101" fmla="*/ 2138356 w 3638574"/>
              <a:gd name="connsiteY24-7102" fmla="*/ 4030951 h 4492350"/>
              <a:gd name="connsiteX25-7103" fmla="*/ 2176877 w 3638574"/>
              <a:gd name="connsiteY25-7104" fmla="*/ 4476307 h 4492350"/>
              <a:gd name="connsiteX26-7105" fmla="*/ 2162233 w 3638574"/>
              <a:gd name="connsiteY26-7106" fmla="*/ 4491415 h 4492350"/>
              <a:gd name="connsiteX27-7107" fmla="*/ 1687779 w 3638574"/>
              <a:gd name="connsiteY27-7108" fmla="*/ 4492350 h 4492350"/>
              <a:gd name="connsiteX0-7109" fmla="*/ 1687779 w 3638574"/>
              <a:gd name="connsiteY0-7110" fmla="*/ 4492350 h 4492350"/>
              <a:gd name="connsiteX1-7111" fmla="*/ 1740942 w 3638574"/>
              <a:gd name="connsiteY1-7112" fmla="*/ 3785190 h 4492350"/>
              <a:gd name="connsiteX2-7113" fmla="*/ 1239812 w 3638574"/>
              <a:gd name="connsiteY2-7114" fmla="*/ 3369121 h 4492350"/>
              <a:gd name="connsiteX3-7115" fmla="*/ 0 w 3638574"/>
              <a:gd name="connsiteY3-7116" fmla="*/ 2917145 h 4492350"/>
              <a:gd name="connsiteX4-7117" fmla="*/ 1087133 w 3638574"/>
              <a:gd name="connsiteY4-7118" fmla="*/ 3238920 h 4492350"/>
              <a:gd name="connsiteX5-7119" fmla="*/ 389581 w 3638574"/>
              <a:gd name="connsiteY5-7120" fmla="*/ 2412005 h 4492350"/>
              <a:gd name="connsiteX6-7121" fmla="*/ 1719677 w 3638574"/>
              <a:gd name="connsiteY6-7122" fmla="*/ 3519376 h 4492350"/>
              <a:gd name="connsiteX7-7123" fmla="*/ 1627995 w 3638574"/>
              <a:gd name="connsiteY7-7124" fmla="*/ 2400346 h 4492350"/>
              <a:gd name="connsiteX8-7125" fmla="*/ 4198 w 3638574"/>
              <a:gd name="connsiteY8-7126" fmla="*/ 742880 h 4492350"/>
              <a:gd name="connsiteX9-7127" fmla="*/ 932867 w 3638574"/>
              <a:gd name="connsiteY9-7128" fmla="*/ 1924493 h 4492350"/>
              <a:gd name="connsiteX10-7129" fmla="*/ 1037607 w 3638574"/>
              <a:gd name="connsiteY10-7130" fmla="*/ 857226 h 4492350"/>
              <a:gd name="connsiteX11-7131" fmla="*/ 1138710 w 3638574"/>
              <a:gd name="connsiteY11-7132" fmla="*/ 2026621 h 4492350"/>
              <a:gd name="connsiteX12-7133" fmla="*/ 1646038 w 3638574"/>
              <a:gd name="connsiteY12-7134" fmla="*/ 2198532 h 4492350"/>
              <a:gd name="connsiteX13-7135" fmla="*/ 1900430 w 3638574"/>
              <a:gd name="connsiteY13-7136" fmla="*/ 0 h 4492350"/>
              <a:gd name="connsiteX14-7137" fmla="*/ 1971873 w 3638574"/>
              <a:gd name="connsiteY14-7138" fmla="*/ 986216 h 4492350"/>
              <a:gd name="connsiteX15-7139" fmla="*/ 1826002 w 3638574"/>
              <a:gd name="connsiteY15-7140" fmla="*/ 2060385 h 4492350"/>
              <a:gd name="connsiteX16-7141" fmla="*/ 2001533 w 3638574"/>
              <a:gd name="connsiteY16-7142" fmla="*/ 3046321 h 4492350"/>
              <a:gd name="connsiteX17-7143" fmla="*/ 2591546 w 3638574"/>
              <a:gd name="connsiteY17-7144" fmla="*/ 2519916 h 4492350"/>
              <a:gd name="connsiteX18-7145" fmla="*/ 2857733 w 3638574"/>
              <a:gd name="connsiteY18-7146" fmla="*/ 1291762 h 4492350"/>
              <a:gd name="connsiteX19-7147" fmla="*/ 2750848 w 3638574"/>
              <a:gd name="connsiteY19-7148" fmla="*/ 2383091 h 4492350"/>
              <a:gd name="connsiteX20-7149" fmla="*/ 3638574 w 3638574"/>
              <a:gd name="connsiteY20-7150" fmla="*/ 1124252 h 4492350"/>
              <a:gd name="connsiteX21-7151" fmla="*/ 2166244 w 3638574"/>
              <a:gd name="connsiteY21-7152" fmla="*/ 3370521 h 4492350"/>
              <a:gd name="connsiteX22-7153" fmla="*/ 2113081 w 3638574"/>
              <a:gd name="connsiteY22-7154" fmla="*/ 3817088 h 4492350"/>
              <a:gd name="connsiteX23-7155" fmla="*/ 3261397 w 3638574"/>
              <a:gd name="connsiteY23-7156" fmla="*/ 3094074 h 4492350"/>
              <a:gd name="connsiteX24-7157" fmla="*/ 2138356 w 3638574"/>
              <a:gd name="connsiteY24-7158" fmla="*/ 4030951 h 4492350"/>
              <a:gd name="connsiteX25-7159" fmla="*/ 2176877 w 3638574"/>
              <a:gd name="connsiteY25-7160" fmla="*/ 4476307 h 4492350"/>
              <a:gd name="connsiteX26-7161" fmla="*/ 2162233 w 3638574"/>
              <a:gd name="connsiteY26-7162" fmla="*/ 4491415 h 4492350"/>
              <a:gd name="connsiteX27-7163" fmla="*/ 1687779 w 3638574"/>
              <a:gd name="connsiteY27-7164" fmla="*/ 4492350 h 4492350"/>
              <a:gd name="connsiteX0-7165" fmla="*/ 1687779 w 3638574"/>
              <a:gd name="connsiteY0-7166" fmla="*/ 4492350 h 4492350"/>
              <a:gd name="connsiteX1-7167" fmla="*/ 1719873 w 3638574"/>
              <a:gd name="connsiteY1-7168" fmla="*/ 3785190 h 4492350"/>
              <a:gd name="connsiteX2-7169" fmla="*/ 1239812 w 3638574"/>
              <a:gd name="connsiteY2-7170" fmla="*/ 3369121 h 4492350"/>
              <a:gd name="connsiteX3-7171" fmla="*/ 0 w 3638574"/>
              <a:gd name="connsiteY3-7172" fmla="*/ 2917145 h 4492350"/>
              <a:gd name="connsiteX4-7173" fmla="*/ 1087133 w 3638574"/>
              <a:gd name="connsiteY4-7174" fmla="*/ 3238920 h 4492350"/>
              <a:gd name="connsiteX5-7175" fmla="*/ 389581 w 3638574"/>
              <a:gd name="connsiteY5-7176" fmla="*/ 2412005 h 4492350"/>
              <a:gd name="connsiteX6-7177" fmla="*/ 1719677 w 3638574"/>
              <a:gd name="connsiteY6-7178" fmla="*/ 3519376 h 4492350"/>
              <a:gd name="connsiteX7-7179" fmla="*/ 1627995 w 3638574"/>
              <a:gd name="connsiteY7-7180" fmla="*/ 2400346 h 4492350"/>
              <a:gd name="connsiteX8-7181" fmla="*/ 4198 w 3638574"/>
              <a:gd name="connsiteY8-7182" fmla="*/ 742880 h 4492350"/>
              <a:gd name="connsiteX9-7183" fmla="*/ 932867 w 3638574"/>
              <a:gd name="connsiteY9-7184" fmla="*/ 1924493 h 4492350"/>
              <a:gd name="connsiteX10-7185" fmla="*/ 1037607 w 3638574"/>
              <a:gd name="connsiteY10-7186" fmla="*/ 857226 h 4492350"/>
              <a:gd name="connsiteX11-7187" fmla="*/ 1138710 w 3638574"/>
              <a:gd name="connsiteY11-7188" fmla="*/ 2026621 h 4492350"/>
              <a:gd name="connsiteX12-7189" fmla="*/ 1646038 w 3638574"/>
              <a:gd name="connsiteY12-7190" fmla="*/ 2198532 h 4492350"/>
              <a:gd name="connsiteX13-7191" fmla="*/ 1900430 w 3638574"/>
              <a:gd name="connsiteY13-7192" fmla="*/ 0 h 4492350"/>
              <a:gd name="connsiteX14-7193" fmla="*/ 1971873 w 3638574"/>
              <a:gd name="connsiteY14-7194" fmla="*/ 986216 h 4492350"/>
              <a:gd name="connsiteX15-7195" fmla="*/ 1826002 w 3638574"/>
              <a:gd name="connsiteY15-7196" fmla="*/ 2060385 h 4492350"/>
              <a:gd name="connsiteX16-7197" fmla="*/ 2001533 w 3638574"/>
              <a:gd name="connsiteY16-7198" fmla="*/ 3046321 h 4492350"/>
              <a:gd name="connsiteX17-7199" fmla="*/ 2591546 w 3638574"/>
              <a:gd name="connsiteY17-7200" fmla="*/ 2519916 h 4492350"/>
              <a:gd name="connsiteX18-7201" fmla="*/ 2857733 w 3638574"/>
              <a:gd name="connsiteY18-7202" fmla="*/ 1291762 h 4492350"/>
              <a:gd name="connsiteX19-7203" fmla="*/ 2750848 w 3638574"/>
              <a:gd name="connsiteY19-7204" fmla="*/ 2383091 h 4492350"/>
              <a:gd name="connsiteX20-7205" fmla="*/ 3638574 w 3638574"/>
              <a:gd name="connsiteY20-7206" fmla="*/ 1124252 h 4492350"/>
              <a:gd name="connsiteX21-7207" fmla="*/ 2166244 w 3638574"/>
              <a:gd name="connsiteY21-7208" fmla="*/ 3370521 h 4492350"/>
              <a:gd name="connsiteX22-7209" fmla="*/ 2113081 w 3638574"/>
              <a:gd name="connsiteY22-7210" fmla="*/ 3817088 h 4492350"/>
              <a:gd name="connsiteX23-7211" fmla="*/ 3261397 w 3638574"/>
              <a:gd name="connsiteY23-7212" fmla="*/ 3094074 h 4492350"/>
              <a:gd name="connsiteX24-7213" fmla="*/ 2138356 w 3638574"/>
              <a:gd name="connsiteY24-7214" fmla="*/ 4030951 h 4492350"/>
              <a:gd name="connsiteX25-7215" fmla="*/ 2176877 w 3638574"/>
              <a:gd name="connsiteY25-7216" fmla="*/ 4476307 h 4492350"/>
              <a:gd name="connsiteX26-7217" fmla="*/ 2162233 w 3638574"/>
              <a:gd name="connsiteY26-7218" fmla="*/ 4491415 h 4492350"/>
              <a:gd name="connsiteX27-7219" fmla="*/ 1687779 w 3638574"/>
              <a:gd name="connsiteY27-7220" fmla="*/ 4492350 h 4492350"/>
              <a:gd name="connsiteX0-7221" fmla="*/ 1687779 w 3638574"/>
              <a:gd name="connsiteY0-7222" fmla="*/ 4492350 h 4492350"/>
              <a:gd name="connsiteX1-7223" fmla="*/ 1703018 w 3638574"/>
              <a:gd name="connsiteY1-7224" fmla="*/ 3785190 h 4492350"/>
              <a:gd name="connsiteX2-7225" fmla="*/ 1239812 w 3638574"/>
              <a:gd name="connsiteY2-7226" fmla="*/ 3369121 h 4492350"/>
              <a:gd name="connsiteX3-7227" fmla="*/ 0 w 3638574"/>
              <a:gd name="connsiteY3-7228" fmla="*/ 2917145 h 4492350"/>
              <a:gd name="connsiteX4-7229" fmla="*/ 1087133 w 3638574"/>
              <a:gd name="connsiteY4-7230" fmla="*/ 3238920 h 4492350"/>
              <a:gd name="connsiteX5-7231" fmla="*/ 389581 w 3638574"/>
              <a:gd name="connsiteY5-7232" fmla="*/ 2412005 h 4492350"/>
              <a:gd name="connsiteX6-7233" fmla="*/ 1719677 w 3638574"/>
              <a:gd name="connsiteY6-7234" fmla="*/ 3519376 h 4492350"/>
              <a:gd name="connsiteX7-7235" fmla="*/ 1627995 w 3638574"/>
              <a:gd name="connsiteY7-7236" fmla="*/ 2400346 h 4492350"/>
              <a:gd name="connsiteX8-7237" fmla="*/ 4198 w 3638574"/>
              <a:gd name="connsiteY8-7238" fmla="*/ 742880 h 4492350"/>
              <a:gd name="connsiteX9-7239" fmla="*/ 932867 w 3638574"/>
              <a:gd name="connsiteY9-7240" fmla="*/ 1924493 h 4492350"/>
              <a:gd name="connsiteX10-7241" fmla="*/ 1037607 w 3638574"/>
              <a:gd name="connsiteY10-7242" fmla="*/ 857226 h 4492350"/>
              <a:gd name="connsiteX11-7243" fmla="*/ 1138710 w 3638574"/>
              <a:gd name="connsiteY11-7244" fmla="*/ 2026621 h 4492350"/>
              <a:gd name="connsiteX12-7245" fmla="*/ 1646038 w 3638574"/>
              <a:gd name="connsiteY12-7246" fmla="*/ 2198532 h 4492350"/>
              <a:gd name="connsiteX13-7247" fmla="*/ 1900430 w 3638574"/>
              <a:gd name="connsiteY13-7248" fmla="*/ 0 h 4492350"/>
              <a:gd name="connsiteX14-7249" fmla="*/ 1971873 w 3638574"/>
              <a:gd name="connsiteY14-7250" fmla="*/ 986216 h 4492350"/>
              <a:gd name="connsiteX15-7251" fmla="*/ 1826002 w 3638574"/>
              <a:gd name="connsiteY15-7252" fmla="*/ 2060385 h 4492350"/>
              <a:gd name="connsiteX16-7253" fmla="*/ 2001533 w 3638574"/>
              <a:gd name="connsiteY16-7254" fmla="*/ 3046321 h 4492350"/>
              <a:gd name="connsiteX17-7255" fmla="*/ 2591546 w 3638574"/>
              <a:gd name="connsiteY17-7256" fmla="*/ 2519916 h 4492350"/>
              <a:gd name="connsiteX18-7257" fmla="*/ 2857733 w 3638574"/>
              <a:gd name="connsiteY18-7258" fmla="*/ 1291762 h 4492350"/>
              <a:gd name="connsiteX19-7259" fmla="*/ 2750848 w 3638574"/>
              <a:gd name="connsiteY19-7260" fmla="*/ 2383091 h 4492350"/>
              <a:gd name="connsiteX20-7261" fmla="*/ 3638574 w 3638574"/>
              <a:gd name="connsiteY20-7262" fmla="*/ 1124252 h 4492350"/>
              <a:gd name="connsiteX21-7263" fmla="*/ 2166244 w 3638574"/>
              <a:gd name="connsiteY21-7264" fmla="*/ 3370521 h 4492350"/>
              <a:gd name="connsiteX22-7265" fmla="*/ 2113081 w 3638574"/>
              <a:gd name="connsiteY22-7266" fmla="*/ 3817088 h 4492350"/>
              <a:gd name="connsiteX23-7267" fmla="*/ 3261397 w 3638574"/>
              <a:gd name="connsiteY23-7268" fmla="*/ 3094074 h 4492350"/>
              <a:gd name="connsiteX24-7269" fmla="*/ 2138356 w 3638574"/>
              <a:gd name="connsiteY24-7270" fmla="*/ 4030951 h 4492350"/>
              <a:gd name="connsiteX25-7271" fmla="*/ 2176877 w 3638574"/>
              <a:gd name="connsiteY25-7272" fmla="*/ 4476307 h 4492350"/>
              <a:gd name="connsiteX26-7273" fmla="*/ 2162233 w 3638574"/>
              <a:gd name="connsiteY26-7274" fmla="*/ 4491415 h 4492350"/>
              <a:gd name="connsiteX27-7275" fmla="*/ 1687779 w 3638574"/>
              <a:gd name="connsiteY27-7276" fmla="*/ 4492350 h 4492350"/>
              <a:gd name="connsiteX0-7277" fmla="*/ 1687779 w 3638574"/>
              <a:gd name="connsiteY0-7278" fmla="*/ 4492350 h 4492350"/>
              <a:gd name="connsiteX1-7279" fmla="*/ 1703018 w 3638574"/>
              <a:gd name="connsiteY1-7280" fmla="*/ 3785190 h 4492350"/>
              <a:gd name="connsiteX2-7281" fmla="*/ 1239812 w 3638574"/>
              <a:gd name="connsiteY2-7282" fmla="*/ 3369121 h 4492350"/>
              <a:gd name="connsiteX3-7283" fmla="*/ 0 w 3638574"/>
              <a:gd name="connsiteY3-7284" fmla="*/ 2917145 h 4492350"/>
              <a:gd name="connsiteX4-7285" fmla="*/ 1087133 w 3638574"/>
              <a:gd name="connsiteY4-7286" fmla="*/ 3238920 h 4492350"/>
              <a:gd name="connsiteX5-7287" fmla="*/ 389581 w 3638574"/>
              <a:gd name="connsiteY5-7288" fmla="*/ 2412005 h 4492350"/>
              <a:gd name="connsiteX6-7289" fmla="*/ 1719677 w 3638574"/>
              <a:gd name="connsiteY6-7290" fmla="*/ 3519376 h 4492350"/>
              <a:gd name="connsiteX7-7291" fmla="*/ 1627995 w 3638574"/>
              <a:gd name="connsiteY7-7292" fmla="*/ 2400346 h 4492350"/>
              <a:gd name="connsiteX8-7293" fmla="*/ 4198 w 3638574"/>
              <a:gd name="connsiteY8-7294" fmla="*/ 742880 h 4492350"/>
              <a:gd name="connsiteX9-7295" fmla="*/ 932867 w 3638574"/>
              <a:gd name="connsiteY9-7296" fmla="*/ 1924493 h 4492350"/>
              <a:gd name="connsiteX10-7297" fmla="*/ 1037607 w 3638574"/>
              <a:gd name="connsiteY10-7298" fmla="*/ 857226 h 4492350"/>
              <a:gd name="connsiteX11-7299" fmla="*/ 1138710 w 3638574"/>
              <a:gd name="connsiteY11-7300" fmla="*/ 2026621 h 4492350"/>
              <a:gd name="connsiteX12-7301" fmla="*/ 1646038 w 3638574"/>
              <a:gd name="connsiteY12-7302" fmla="*/ 2198532 h 4492350"/>
              <a:gd name="connsiteX13-7303" fmla="*/ 1900430 w 3638574"/>
              <a:gd name="connsiteY13-7304" fmla="*/ 0 h 4492350"/>
              <a:gd name="connsiteX14-7305" fmla="*/ 1971873 w 3638574"/>
              <a:gd name="connsiteY14-7306" fmla="*/ 986216 h 4492350"/>
              <a:gd name="connsiteX15-7307" fmla="*/ 1826002 w 3638574"/>
              <a:gd name="connsiteY15-7308" fmla="*/ 2060385 h 4492350"/>
              <a:gd name="connsiteX16-7309" fmla="*/ 2001533 w 3638574"/>
              <a:gd name="connsiteY16-7310" fmla="*/ 3046321 h 4492350"/>
              <a:gd name="connsiteX17-7311" fmla="*/ 2591546 w 3638574"/>
              <a:gd name="connsiteY17-7312" fmla="*/ 2519916 h 4492350"/>
              <a:gd name="connsiteX18-7313" fmla="*/ 2857733 w 3638574"/>
              <a:gd name="connsiteY18-7314" fmla="*/ 1291762 h 4492350"/>
              <a:gd name="connsiteX19-7315" fmla="*/ 2750848 w 3638574"/>
              <a:gd name="connsiteY19-7316" fmla="*/ 2383091 h 4492350"/>
              <a:gd name="connsiteX20-7317" fmla="*/ 3638574 w 3638574"/>
              <a:gd name="connsiteY20-7318" fmla="*/ 1124252 h 4492350"/>
              <a:gd name="connsiteX21-7319" fmla="*/ 2166244 w 3638574"/>
              <a:gd name="connsiteY21-7320" fmla="*/ 3370521 h 4492350"/>
              <a:gd name="connsiteX22-7321" fmla="*/ 2121509 w 3638574"/>
              <a:gd name="connsiteY22-7322" fmla="*/ 3808660 h 4492350"/>
              <a:gd name="connsiteX23-7323" fmla="*/ 3261397 w 3638574"/>
              <a:gd name="connsiteY23-7324" fmla="*/ 3094074 h 4492350"/>
              <a:gd name="connsiteX24-7325" fmla="*/ 2138356 w 3638574"/>
              <a:gd name="connsiteY24-7326" fmla="*/ 4030951 h 4492350"/>
              <a:gd name="connsiteX25-7327" fmla="*/ 2176877 w 3638574"/>
              <a:gd name="connsiteY25-7328" fmla="*/ 4476307 h 4492350"/>
              <a:gd name="connsiteX26-7329" fmla="*/ 2162233 w 3638574"/>
              <a:gd name="connsiteY26-7330" fmla="*/ 4491415 h 4492350"/>
              <a:gd name="connsiteX27-7331" fmla="*/ 1687779 w 3638574"/>
              <a:gd name="connsiteY27-7332" fmla="*/ 4492350 h 44923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163" y="connsiteY27-164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solidFill>
            <a:schemeClr val="accent3"/>
          </a:solidFill>
          <a:ln w="635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lIns="91440" tIns="45720" rIns="91440" bIns="45720" rtlCol="0" anchor="ctr"/>
          <a:lstStyle/>
          <a:p>
            <a:pPr algn="ctr" defTabSz="1218565">
              <a:defRPr/>
            </a:pPr>
            <a:endParaRPr lang="zh-CN" altLang="en-US" sz="2400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714270" y="954156"/>
            <a:ext cx="5505205" cy="4753933"/>
            <a:chOff x="5527231" y="954156"/>
            <a:chExt cx="5505205" cy="4753933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1"/>
              </a:solidFill>
            </a:ln>
            <a:effectLst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1"/>
              </a:solidFill>
            </a:ln>
            <a:effectLst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71156" y="3409878"/>
            <a:ext cx="42935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</p:txBody>
      </p:sp>
      <p:cxnSp>
        <p:nvCxnSpPr>
          <p:cNvPr id="47" name="直線接點 35"/>
          <p:cNvCxnSpPr/>
          <p:nvPr/>
        </p:nvCxnSpPr>
        <p:spPr>
          <a:xfrm flipV="1">
            <a:off x="1197437" y="3338382"/>
            <a:ext cx="4059939" cy="1"/>
          </a:xfrm>
          <a:prstGeom prst="line">
            <a:avLst/>
          </a:prstGeom>
          <a:noFill/>
          <a:ln w="19050" cap="flat" cmpd="sng" algn="ctr">
            <a:solidFill>
              <a:schemeClr val="accent3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1197437" y="2563264"/>
            <a:ext cx="3906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点击添加文字内容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484">
        <p14:flip dir="r"/>
      </p:transition>
    </mc:Choice>
    <mc:Fallback xmlns="">
      <p:transition spd="slow" advClick="0" advTm="6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4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6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5325000" y="3757859"/>
            <a:ext cx="1533005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5325000" y="2329099"/>
            <a:ext cx="1533005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5325000" y="5281870"/>
            <a:ext cx="1533005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6038850" y="1523990"/>
            <a:ext cx="114301" cy="4763591"/>
            <a:chOff x="4529137" y="1142992"/>
            <a:chExt cx="85726" cy="3572693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476211" y="3176658"/>
            <a:ext cx="3524275" cy="1180004"/>
            <a:chOff x="357158" y="2428874"/>
            <a:chExt cx="2643206" cy="885003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626"/>
              <a:ext cx="2643206" cy="599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cs typeface="+mn-ea"/>
                <a:sym typeface="+mn-lt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204912" y="2428874"/>
              <a:ext cx="754052" cy="307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476739" y="3333749"/>
            <a:ext cx="848261" cy="848219"/>
            <a:chOff x="3357554" y="2500312"/>
            <a:chExt cx="636196" cy="636164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476211" y="1747897"/>
            <a:ext cx="3524275" cy="1180004"/>
            <a:chOff x="357158" y="1357304"/>
            <a:chExt cx="2643206" cy="885003"/>
          </a:xfrm>
        </p:grpSpPr>
        <p:sp>
          <p:nvSpPr>
            <p:cNvPr id="15" name="Rectangle 29"/>
            <p:cNvSpPr/>
            <p:nvPr/>
          </p:nvSpPr>
          <p:spPr>
            <a:xfrm>
              <a:off x="357158" y="1643056"/>
              <a:ext cx="2643206" cy="599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cs typeface="+mn-ea"/>
                <a:sym typeface="+mn-lt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208635" y="1357304"/>
              <a:ext cx="754052" cy="307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476739" y="1904989"/>
            <a:ext cx="848261" cy="848219"/>
            <a:chOff x="3357554" y="1428742"/>
            <a:chExt cx="636196" cy="636164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00"/>
            <p:cNvSpPr/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9" name="Group 92"/>
          <p:cNvGrpSpPr/>
          <p:nvPr/>
        </p:nvGrpSpPr>
        <p:grpSpPr>
          <a:xfrm>
            <a:off x="8191515" y="4700669"/>
            <a:ext cx="3524275" cy="1180004"/>
            <a:chOff x="6143636" y="3571882"/>
            <a:chExt cx="2643206" cy="885003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634"/>
              <a:ext cx="2643206" cy="599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cs typeface="+mn-ea"/>
                <a:sym typeface="+mn-lt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754052" cy="307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858006" y="4857760"/>
            <a:ext cx="848261" cy="848219"/>
            <a:chOff x="5143504" y="3643320"/>
            <a:chExt cx="636196" cy="636164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4" name="Group 87"/>
          <p:cNvGrpSpPr/>
          <p:nvPr/>
        </p:nvGrpSpPr>
        <p:grpSpPr>
          <a:xfrm>
            <a:off x="476211" y="4695017"/>
            <a:ext cx="3524275" cy="1185657"/>
            <a:chOff x="357158" y="3567642"/>
            <a:chExt cx="2643206" cy="889242"/>
          </a:xfrm>
        </p:grpSpPr>
        <p:sp>
          <p:nvSpPr>
            <p:cNvPr id="25" name="Rectangle 33"/>
            <p:cNvSpPr/>
            <p:nvPr/>
          </p:nvSpPr>
          <p:spPr>
            <a:xfrm>
              <a:off x="357158" y="3857634"/>
              <a:ext cx="2643206" cy="5992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cs typeface="+mn-ea"/>
                <a:sym typeface="+mn-lt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197490" y="3567642"/>
              <a:ext cx="754052" cy="307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476739" y="4857760"/>
            <a:ext cx="848261" cy="848219"/>
            <a:chOff x="3357554" y="3643320"/>
            <a:chExt cx="636196" cy="636164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0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1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90"/>
          <p:cNvGrpSpPr/>
          <p:nvPr/>
        </p:nvGrpSpPr>
        <p:grpSpPr>
          <a:xfrm>
            <a:off x="8191515" y="1747897"/>
            <a:ext cx="3524275" cy="1180004"/>
            <a:chOff x="6143636" y="1357304"/>
            <a:chExt cx="2643206" cy="885003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3056"/>
              <a:ext cx="2643206" cy="599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sz="1065" dirty="0">
                <a:cs typeface="+mn-ea"/>
                <a:sym typeface="+mn-lt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754052" cy="307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58006" y="1904989"/>
            <a:ext cx="848261" cy="848219"/>
            <a:chOff x="5143504" y="1428742"/>
            <a:chExt cx="636196" cy="636164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9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0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1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2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3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4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5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Group 91"/>
          <p:cNvGrpSpPr/>
          <p:nvPr/>
        </p:nvGrpSpPr>
        <p:grpSpPr>
          <a:xfrm>
            <a:off x="8191515" y="3176658"/>
            <a:ext cx="3524275" cy="1180004"/>
            <a:chOff x="6143636" y="2428874"/>
            <a:chExt cx="2643206" cy="885003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626"/>
              <a:ext cx="2643206" cy="599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cs typeface="+mn-ea"/>
                <a:sym typeface="+mn-lt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754052" cy="307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858006" y="3333749"/>
            <a:ext cx="848261" cy="848219"/>
            <a:chOff x="5143504" y="2500312"/>
            <a:chExt cx="636196" cy="636164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ransition spd="slow" advClick="0" advTm="551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3"/>
          <p:cNvGrpSpPr/>
          <p:nvPr/>
        </p:nvGrpSpPr>
        <p:grpSpPr>
          <a:xfrm>
            <a:off x="1424694" y="3437117"/>
            <a:ext cx="1499779" cy="396331"/>
            <a:chOff x="1424694" y="3437117"/>
            <a:chExt cx="1499779" cy="396331"/>
          </a:xfrm>
          <a:solidFill>
            <a:schemeClr val="accent1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96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97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98" name="Group 10"/>
          <p:cNvGrpSpPr/>
          <p:nvPr/>
        </p:nvGrpSpPr>
        <p:grpSpPr>
          <a:xfrm>
            <a:off x="2993261" y="3583747"/>
            <a:ext cx="1499779" cy="385328"/>
            <a:chOff x="2993261" y="3583747"/>
            <a:chExt cx="1499779" cy="385328"/>
          </a:xfrm>
          <a:solidFill>
            <a:schemeClr val="accent2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99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0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01" name="Group 11"/>
          <p:cNvGrpSpPr/>
          <p:nvPr/>
        </p:nvGrpSpPr>
        <p:grpSpPr>
          <a:xfrm>
            <a:off x="4561827" y="3437117"/>
            <a:ext cx="1499779" cy="396330"/>
            <a:chOff x="4561827" y="3437117"/>
            <a:chExt cx="1499779" cy="396330"/>
          </a:xfrm>
          <a:solidFill>
            <a:schemeClr val="accent3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02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3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04" name="Group 12"/>
          <p:cNvGrpSpPr/>
          <p:nvPr/>
        </p:nvGrpSpPr>
        <p:grpSpPr>
          <a:xfrm>
            <a:off x="6130393" y="3583747"/>
            <a:ext cx="1499779" cy="385328"/>
            <a:chOff x="6130393" y="3583747"/>
            <a:chExt cx="1499779" cy="385328"/>
          </a:xfrm>
          <a:solidFill>
            <a:schemeClr val="accent4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05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6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07" name="Group 35"/>
          <p:cNvGrpSpPr/>
          <p:nvPr/>
        </p:nvGrpSpPr>
        <p:grpSpPr>
          <a:xfrm>
            <a:off x="9267526" y="3583748"/>
            <a:ext cx="1499779" cy="385327"/>
            <a:chOff x="9267526" y="3583748"/>
            <a:chExt cx="1499779" cy="385327"/>
          </a:xfrm>
          <a:solidFill>
            <a:schemeClr val="accent2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08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9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10" name="Group 19"/>
          <p:cNvGrpSpPr/>
          <p:nvPr/>
        </p:nvGrpSpPr>
        <p:grpSpPr>
          <a:xfrm>
            <a:off x="7698960" y="3437117"/>
            <a:ext cx="1499779" cy="396331"/>
            <a:chOff x="7698960" y="3437117"/>
            <a:chExt cx="1499779" cy="396331"/>
          </a:xfrm>
          <a:solidFill>
            <a:schemeClr val="accent5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11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2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13" name="Group 20"/>
          <p:cNvGrpSpPr/>
          <p:nvPr/>
        </p:nvGrpSpPr>
        <p:grpSpPr>
          <a:xfrm>
            <a:off x="9785243" y="4054746"/>
            <a:ext cx="464344" cy="465138"/>
            <a:chOff x="9145588" y="4435475"/>
            <a:chExt cx="464344" cy="465138"/>
          </a:xfrm>
          <a:solidFill>
            <a:schemeClr val="accent2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14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5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6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7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8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9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0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1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2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3" name="Group 30"/>
          <p:cNvGrpSpPr/>
          <p:nvPr/>
        </p:nvGrpSpPr>
        <p:grpSpPr>
          <a:xfrm>
            <a:off x="8285463" y="2902242"/>
            <a:ext cx="464344" cy="464344"/>
            <a:chOff x="7287419" y="2577307"/>
            <a:chExt cx="464344" cy="464344"/>
          </a:xfrm>
          <a:solidFill>
            <a:schemeClr val="accent5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24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5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6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27" name="AutoShape 59"/>
          <p:cNvSpPr/>
          <p:nvPr/>
        </p:nvSpPr>
        <p:spPr bwMode="auto">
          <a:xfrm>
            <a:off x="3438259" y="4045319"/>
            <a:ext cx="465138" cy="464344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cs typeface="+mn-ea"/>
              <a:sym typeface="+mn-lt"/>
            </a:endParaRPr>
          </a:p>
        </p:txBody>
      </p:sp>
      <p:grpSp>
        <p:nvGrpSpPr>
          <p:cNvPr id="128" name="Group 38"/>
          <p:cNvGrpSpPr/>
          <p:nvPr/>
        </p:nvGrpSpPr>
        <p:grpSpPr>
          <a:xfrm>
            <a:off x="5147934" y="2895811"/>
            <a:ext cx="465138" cy="391319"/>
            <a:chOff x="5368132" y="2625725"/>
            <a:chExt cx="465138" cy="391319"/>
          </a:xfrm>
          <a:solidFill>
            <a:schemeClr val="accent3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29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0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1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2" name="Group 42"/>
          <p:cNvGrpSpPr/>
          <p:nvPr/>
        </p:nvGrpSpPr>
        <p:grpSpPr>
          <a:xfrm>
            <a:off x="1942412" y="2901846"/>
            <a:ext cx="464344" cy="362744"/>
            <a:chOff x="2581275" y="1710532"/>
            <a:chExt cx="464344" cy="362744"/>
          </a:xfrm>
          <a:solidFill>
            <a:schemeClr val="accent1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33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4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5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6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7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8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9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40" name="Group 52"/>
          <p:cNvGrpSpPr/>
          <p:nvPr/>
        </p:nvGrpSpPr>
        <p:grpSpPr>
          <a:xfrm>
            <a:off x="6721441" y="4045319"/>
            <a:ext cx="319088" cy="465138"/>
            <a:chOff x="5441157" y="4440238"/>
            <a:chExt cx="319088" cy="465138"/>
          </a:xfrm>
          <a:solidFill>
            <a:schemeClr val="accent4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41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2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3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44" name="Group 56"/>
          <p:cNvGrpSpPr/>
          <p:nvPr/>
        </p:nvGrpSpPr>
        <p:grpSpPr>
          <a:xfrm>
            <a:off x="4393419" y="1702568"/>
            <a:ext cx="1974166" cy="905833"/>
            <a:chOff x="5108913" y="2443649"/>
            <a:chExt cx="1974166" cy="905833"/>
          </a:xfrm>
        </p:grpSpPr>
        <p:sp>
          <p:nvSpPr>
            <p:cNvPr id="145" name="TextBox 57"/>
            <p:cNvSpPr txBox="1"/>
            <p:nvPr/>
          </p:nvSpPr>
          <p:spPr>
            <a:xfrm>
              <a:off x="5490702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46" name="Rectangle 58"/>
            <p:cNvSpPr/>
            <p:nvPr/>
          </p:nvSpPr>
          <p:spPr>
            <a:xfrm>
              <a:off x="5108913" y="2784840"/>
              <a:ext cx="197416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7" name="Group 59"/>
          <p:cNvGrpSpPr/>
          <p:nvPr/>
        </p:nvGrpSpPr>
        <p:grpSpPr>
          <a:xfrm>
            <a:off x="1187501" y="1707184"/>
            <a:ext cx="1974166" cy="905833"/>
            <a:chOff x="5108913" y="2443649"/>
            <a:chExt cx="1974166" cy="905833"/>
          </a:xfrm>
        </p:grpSpPr>
        <p:sp>
          <p:nvSpPr>
            <p:cNvPr id="148" name="TextBox 60"/>
            <p:cNvSpPr txBox="1"/>
            <p:nvPr/>
          </p:nvSpPr>
          <p:spPr>
            <a:xfrm>
              <a:off x="5490704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49" name="Rectangle 61"/>
            <p:cNvSpPr/>
            <p:nvPr/>
          </p:nvSpPr>
          <p:spPr>
            <a:xfrm>
              <a:off x="5108913" y="2784840"/>
              <a:ext cx="197416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0" name="Group 62"/>
          <p:cNvGrpSpPr/>
          <p:nvPr/>
        </p:nvGrpSpPr>
        <p:grpSpPr>
          <a:xfrm>
            <a:off x="9029934" y="4573859"/>
            <a:ext cx="1974166" cy="905833"/>
            <a:chOff x="5108913" y="2443649"/>
            <a:chExt cx="1974166" cy="905833"/>
          </a:xfrm>
        </p:grpSpPr>
        <p:sp>
          <p:nvSpPr>
            <p:cNvPr id="151" name="TextBox 63"/>
            <p:cNvSpPr txBox="1"/>
            <p:nvPr/>
          </p:nvSpPr>
          <p:spPr>
            <a:xfrm>
              <a:off x="5490705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52" name="Rectangle 64"/>
            <p:cNvSpPr/>
            <p:nvPr/>
          </p:nvSpPr>
          <p:spPr>
            <a:xfrm>
              <a:off x="5108913" y="2784840"/>
              <a:ext cx="197416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3" name="Group 65"/>
          <p:cNvGrpSpPr/>
          <p:nvPr/>
        </p:nvGrpSpPr>
        <p:grpSpPr>
          <a:xfrm>
            <a:off x="7530552" y="1708357"/>
            <a:ext cx="1974166" cy="905833"/>
            <a:chOff x="5108913" y="2443649"/>
            <a:chExt cx="1974166" cy="905833"/>
          </a:xfrm>
        </p:grpSpPr>
        <p:sp>
          <p:nvSpPr>
            <p:cNvPr id="154" name="TextBox 66"/>
            <p:cNvSpPr txBox="1"/>
            <p:nvPr/>
          </p:nvSpPr>
          <p:spPr>
            <a:xfrm>
              <a:off x="5174913" y="2443649"/>
              <a:ext cx="18421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55" name="Rectangle 67"/>
            <p:cNvSpPr/>
            <p:nvPr/>
          </p:nvSpPr>
          <p:spPr>
            <a:xfrm>
              <a:off x="5108913" y="2784840"/>
              <a:ext cx="197416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6" name="Group 68"/>
          <p:cNvGrpSpPr/>
          <p:nvPr/>
        </p:nvGrpSpPr>
        <p:grpSpPr>
          <a:xfrm>
            <a:off x="2756068" y="4573859"/>
            <a:ext cx="1974166" cy="905833"/>
            <a:chOff x="5108913" y="2443649"/>
            <a:chExt cx="1974166" cy="905833"/>
          </a:xfrm>
        </p:grpSpPr>
        <p:sp>
          <p:nvSpPr>
            <p:cNvPr id="157" name="TextBox 69"/>
            <p:cNvSpPr txBox="1"/>
            <p:nvPr/>
          </p:nvSpPr>
          <p:spPr>
            <a:xfrm>
              <a:off x="5490705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58" name="Rectangle 70"/>
            <p:cNvSpPr/>
            <p:nvPr/>
          </p:nvSpPr>
          <p:spPr>
            <a:xfrm>
              <a:off x="5108913" y="2784840"/>
              <a:ext cx="197416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9" name="Group 71"/>
          <p:cNvGrpSpPr/>
          <p:nvPr/>
        </p:nvGrpSpPr>
        <p:grpSpPr>
          <a:xfrm>
            <a:off x="5893200" y="4573859"/>
            <a:ext cx="1974166" cy="905833"/>
            <a:chOff x="5108913" y="2443649"/>
            <a:chExt cx="1974166" cy="905833"/>
          </a:xfrm>
        </p:grpSpPr>
        <p:sp>
          <p:nvSpPr>
            <p:cNvPr id="160" name="TextBox 72"/>
            <p:cNvSpPr txBox="1"/>
            <p:nvPr/>
          </p:nvSpPr>
          <p:spPr>
            <a:xfrm>
              <a:off x="5490704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61" name="Rectangle 73"/>
            <p:cNvSpPr/>
            <p:nvPr/>
          </p:nvSpPr>
          <p:spPr>
            <a:xfrm>
              <a:off x="5108913" y="2784840"/>
              <a:ext cx="197416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9275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ent Arrow 3"/>
          <p:cNvSpPr/>
          <p:nvPr/>
        </p:nvSpPr>
        <p:spPr>
          <a:xfrm rot="13500000" flipH="1" flipV="1">
            <a:off x="5617203" y="1948355"/>
            <a:ext cx="997561" cy="1005673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B2B2B2">
              <a:alpha val="56000"/>
            </a:srgbClr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6489998" y="4191763"/>
            <a:ext cx="1252403" cy="1252404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dirty="0">
                <a:cs typeface="+mn-ea"/>
                <a:sym typeface="+mn-lt"/>
              </a:rPr>
              <a:t>b</a:t>
            </a:r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6489998" y="2220575"/>
            <a:ext cx="1252403" cy="1252404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dirty="0">
                <a:cs typeface="+mn-ea"/>
                <a:sym typeface="+mn-lt"/>
              </a:rPr>
              <a:t>c</a:t>
            </a:r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4457773" y="2228438"/>
            <a:ext cx="1252403" cy="1252404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dirty="0">
                <a:cs typeface="+mn-ea"/>
                <a:sym typeface="+mn-lt"/>
              </a:rPr>
              <a:t>U</a:t>
            </a:r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457773" y="4191763"/>
            <a:ext cx="1252403" cy="1252404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dirty="0">
                <a:cs typeface="+mn-ea"/>
                <a:sym typeface="+mn-lt"/>
              </a:rPr>
              <a:t>!</a:t>
            </a:r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9" name="Bent Arrow 8"/>
          <p:cNvSpPr/>
          <p:nvPr/>
        </p:nvSpPr>
        <p:spPr>
          <a:xfrm rot="18900000" flipH="1" flipV="1">
            <a:off x="7061163" y="3354033"/>
            <a:ext cx="997561" cy="1005673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B2B2B2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Bent Arrow 9"/>
          <p:cNvSpPr/>
          <p:nvPr/>
        </p:nvSpPr>
        <p:spPr>
          <a:xfrm rot="2700000" flipH="1" flipV="1">
            <a:off x="5573089" y="4705066"/>
            <a:ext cx="997561" cy="1005673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B2B2B2">
              <a:alpha val="56000"/>
            </a:srgbClr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Bent Arrow 10"/>
          <p:cNvSpPr/>
          <p:nvPr/>
        </p:nvSpPr>
        <p:spPr>
          <a:xfrm rot="8100000" flipH="1" flipV="1">
            <a:off x="4111262" y="3321220"/>
            <a:ext cx="997561" cy="1005673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B2B2B2">
              <a:alpha val="56000"/>
            </a:srgbClr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Text Placeholder 2"/>
          <p:cNvSpPr txBox="1"/>
          <p:nvPr/>
        </p:nvSpPr>
        <p:spPr>
          <a:xfrm>
            <a:off x="8268194" y="2094715"/>
            <a:ext cx="2995133" cy="964024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400"/>
              </a:spcBef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 Placeholder 2"/>
          <p:cNvSpPr txBox="1"/>
          <p:nvPr/>
        </p:nvSpPr>
        <p:spPr>
          <a:xfrm>
            <a:off x="8104096" y="4446119"/>
            <a:ext cx="2995133" cy="964024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400"/>
              </a:spcBef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1043342" y="2332108"/>
            <a:ext cx="2995133" cy="964024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spcBef>
                <a:spcPts val="400"/>
              </a:spcBef>
            </a:pPr>
            <a:r>
              <a:rPr lang="zh-CN" altLang="en-US" sz="2000" b="1" dirty="0">
                <a:solidFill>
                  <a:srgbClr val="8B8B8B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sz="2000" b="1" dirty="0">
              <a:solidFill>
                <a:srgbClr val="8B8B8B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rgbClr val="8B8B8B"/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</a:t>
            </a:r>
            <a:endParaRPr lang="en-US" sz="1400" dirty="0">
              <a:solidFill>
                <a:srgbClr val="8B8B8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1043342" y="4335953"/>
            <a:ext cx="2995133" cy="964024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spcBef>
                <a:spcPts val="400"/>
              </a:spcBef>
            </a:pPr>
            <a:r>
              <a:rPr lang="zh-CN" altLang="en-US" sz="2000" b="1" dirty="0">
                <a:solidFill>
                  <a:srgbClr val="8B8B8B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sz="2000" b="1" dirty="0">
              <a:solidFill>
                <a:srgbClr val="8B8B8B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rgbClr val="8B8B8B"/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</a:t>
            </a:r>
            <a:endParaRPr lang="en-US" sz="1400" dirty="0">
              <a:solidFill>
                <a:srgbClr val="8B8B8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112474" y="2427832"/>
            <a:ext cx="4029398" cy="3129382"/>
            <a:chOff x="2329" y="786"/>
            <a:chExt cx="3022" cy="2347"/>
          </a:xfrm>
        </p:grpSpPr>
        <p:sp>
          <p:nvSpPr>
            <p:cNvPr id="16" name="Freeform 5"/>
            <p:cNvSpPr/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-1" fmla="*/ 0 w 10000"/>
                <a:gd name="connsiteY0-2" fmla="*/ 5342 h 6013"/>
                <a:gd name="connsiteX1-3" fmla="*/ 0 w 10000"/>
                <a:gd name="connsiteY1-4" fmla="*/ 5342 h 6013"/>
                <a:gd name="connsiteX2-5" fmla="*/ 5000 w 10000"/>
                <a:gd name="connsiteY2-6" fmla="*/ 6013 h 6013"/>
                <a:gd name="connsiteX3-7" fmla="*/ 5000 w 10000"/>
                <a:gd name="connsiteY3-8" fmla="*/ 6013 h 6013"/>
                <a:gd name="connsiteX4-9" fmla="*/ 10000 w 10000"/>
                <a:gd name="connsiteY4-10" fmla="*/ 5342 h 6013"/>
                <a:gd name="connsiteX5-11" fmla="*/ 10000 w 10000"/>
                <a:gd name="connsiteY5-12" fmla="*/ 5342 h 6013"/>
                <a:gd name="connsiteX6-13" fmla="*/ 10000 w 10000"/>
                <a:gd name="connsiteY6-14" fmla="*/ 0 h 60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</a:ln>
          </p:spPr>
          <p:txBody>
            <a:bodyPr vert="horz" wrap="square" lIns="34284" tIns="17143" rIns="34284" bIns="1714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419100" dist="4191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4910">
                <a:lnSpc>
                  <a:spcPct val="150000"/>
                </a:lnSpc>
                <a:spcAft>
                  <a:spcPct val="35000"/>
                </a:spcAft>
              </a:pPr>
              <a:endParaRPr lang="en-US"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rgbClr val="C65885"/>
            </a:solidFill>
            <a:ln>
              <a:solidFill>
                <a:schemeClr val="bg1"/>
              </a:solidFill>
            </a:ln>
            <a:effectLst>
              <a:outerShdw blurRad="419100" dist="4191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4910">
                <a:lnSpc>
                  <a:spcPct val="150000"/>
                </a:lnSpc>
                <a:spcAft>
                  <a:spcPct val="35000"/>
                </a:spcAft>
              </a:pPr>
              <a:endParaRPr lang="en-US"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  <a:effectLst>
              <a:outerShdw blurRad="419100" dist="4191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4910">
                <a:lnSpc>
                  <a:spcPct val="150000"/>
                </a:lnSpc>
                <a:spcAft>
                  <a:spcPct val="35000"/>
                </a:spcAft>
              </a:pPr>
              <a:endParaRPr lang="en-US"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/>
              </a:solidFill>
            </a:ln>
            <a:effectLst>
              <a:outerShdw blurRad="419100" dist="4191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4910">
                <a:lnSpc>
                  <a:spcPct val="150000"/>
                </a:lnSpc>
                <a:spcAft>
                  <a:spcPct val="35000"/>
                </a:spcAft>
              </a:pPr>
              <a:endParaRPr lang="en-US"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Text Placeholder 7"/>
          <p:cNvSpPr txBox="1"/>
          <p:nvPr/>
        </p:nvSpPr>
        <p:spPr>
          <a:xfrm>
            <a:off x="2673335" y="1884392"/>
            <a:ext cx="1297630" cy="339227"/>
          </a:xfrm>
          <a:prstGeom prst="rect">
            <a:avLst/>
          </a:prstGeom>
        </p:spPr>
        <p:txBody>
          <a:bodyPr vert="horz" lIns="0" tIns="98497" rIns="0" bIns="98497" anchor="t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325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325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1717494" y="2316848"/>
            <a:ext cx="2253470" cy="59585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76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161277" y="2038024"/>
            <a:ext cx="719905" cy="72060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184910">
              <a:lnSpc>
                <a:spcPct val="150000"/>
              </a:lnSpc>
              <a:spcAft>
                <a:spcPct val="35000"/>
              </a:spcAft>
            </a:pPr>
            <a:endParaRPr lang="en-US" sz="10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 Placeholder 7"/>
          <p:cNvSpPr txBox="1"/>
          <p:nvPr/>
        </p:nvSpPr>
        <p:spPr>
          <a:xfrm>
            <a:off x="4219001" y="2129302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25" name="Text Placeholder 7"/>
          <p:cNvSpPr txBox="1"/>
          <p:nvPr/>
        </p:nvSpPr>
        <p:spPr>
          <a:xfrm>
            <a:off x="8415077" y="1884392"/>
            <a:ext cx="1527532" cy="339227"/>
          </a:xfrm>
          <a:prstGeom prst="rect">
            <a:avLst/>
          </a:prstGeom>
        </p:spPr>
        <p:txBody>
          <a:bodyPr vert="horz" lIns="0" tIns="98497" rIns="0" bIns="98497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325" b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325" b="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8415077" y="2316848"/>
            <a:ext cx="2283749" cy="58209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76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请替换文字内容，</a:t>
            </a:r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点击添加相关标题文字，修改文字内容，也可以直接复制你的内容到</a:t>
            </a:r>
            <a:r>
              <a:rPr lang="zh-CN" altLang="en-US" sz="76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此。请替换文字内容，</a:t>
            </a:r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点击添加相关标题文字，修改文字内容，也可以直接复制你的内容到此。</a:t>
            </a:r>
            <a:endParaRPr lang="en-US" altLang="zh-CN" sz="76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560481" y="2038024"/>
            <a:ext cx="719905" cy="720606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184910">
              <a:lnSpc>
                <a:spcPct val="150000"/>
              </a:lnSpc>
              <a:spcAft>
                <a:spcPct val="35000"/>
              </a:spcAft>
            </a:pPr>
            <a:endParaRPr lang="en-US" sz="10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 Placeholder 7"/>
          <p:cNvSpPr txBox="1"/>
          <p:nvPr/>
        </p:nvSpPr>
        <p:spPr>
          <a:xfrm>
            <a:off x="7618204" y="2129302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29" name="Text Placeholder 7"/>
          <p:cNvSpPr txBox="1"/>
          <p:nvPr/>
        </p:nvSpPr>
        <p:spPr>
          <a:xfrm>
            <a:off x="2673335" y="4682976"/>
            <a:ext cx="1297630" cy="339227"/>
          </a:xfrm>
          <a:prstGeom prst="rect">
            <a:avLst/>
          </a:prstGeom>
        </p:spPr>
        <p:txBody>
          <a:bodyPr vert="horz" lIns="0" tIns="98497" rIns="0" bIns="98497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325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325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717494" y="5115432"/>
            <a:ext cx="2253470" cy="59585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76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请替换文字内容，</a:t>
            </a:r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点击添加相关标题文字，修改文字内容，也可以直接复制你的内容到</a:t>
            </a:r>
            <a:r>
              <a:rPr lang="zh-CN" altLang="en-US" sz="76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此。请替换文字内容，</a:t>
            </a:r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点击添加相关标题文字，修改文字内容，也可以直接复制你的内容到此。</a:t>
            </a:r>
            <a:endParaRPr lang="en-US" altLang="zh-CN" sz="76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112474" y="4836608"/>
            <a:ext cx="719905" cy="720606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184910">
              <a:lnSpc>
                <a:spcPct val="150000"/>
              </a:lnSpc>
              <a:spcAft>
                <a:spcPct val="35000"/>
              </a:spcAft>
            </a:pPr>
            <a:endParaRPr lang="en-US" sz="10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 Placeholder 7"/>
          <p:cNvSpPr txBox="1"/>
          <p:nvPr/>
        </p:nvSpPr>
        <p:spPr>
          <a:xfrm>
            <a:off x="4170198" y="4927886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+mn-lt"/>
                <a:cs typeface="+mn-ea"/>
                <a:sym typeface="+mn-lt"/>
              </a:rPr>
              <a:t>03</a:t>
            </a:r>
          </a:p>
        </p:txBody>
      </p:sp>
      <p:sp>
        <p:nvSpPr>
          <p:cNvPr id="33" name="Text Placeholder 7"/>
          <p:cNvSpPr txBox="1"/>
          <p:nvPr/>
        </p:nvSpPr>
        <p:spPr>
          <a:xfrm>
            <a:off x="8409877" y="4682976"/>
            <a:ext cx="1527532" cy="339227"/>
          </a:xfrm>
          <a:prstGeom prst="rect">
            <a:avLst/>
          </a:prstGeom>
        </p:spPr>
        <p:txBody>
          <a:bodyPr vert="horz" lIns="0" tIns="98497" rIns="0" bIns="98497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325" b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325" b="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409877" y="5115432"/>
            <a:ext cx="2283749" cy="58209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76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请替换文字内容，</a:t>
            </a:r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点击添加相关标题文字，修改文字内容，也可以直接复制你的内容到</a:t>
            </a:r>
            <a:r>
              <a:rPr lang="zh-CN" altLang="en-US" sz="76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此。请替换文字内容，</a:t>
            </a:r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点击添加相关标题文字，修改文字内容，也可以直接复制你的内容到此。</a:t>
            </a:r>
            <a:endParaRPr lang="en-US" altLang="zh-CN" sz="76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560481" y="4836608"/>
            <a:ext cx="719905" cy="720606"/>
          </a:xfrm>
          <a:prstGeom prst="roundRect">
            <a:avLst>
              <a:gd name="adj" fmla="val 0"/>
            </a:avLst>
          </a:prstGeom>
          <a:solidFill>
            <a:srgbClr val="C65885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184910">
              <a:lnSpc>
                <a:spcPct val="150000"/>
              </a:lnSpc>
              <a:spcAft>
                <a:spcPct val="35000"/>
              </a:spcAft>
            </a:pPr>
            <a:endParaRPr lang="en-US" sz="10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7618204" y="4927886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+mn-lt"/>
                <a:cs typeface="+mn-ea"/>
                <a:sym typeface="+mn-lt"/>
              </a:rPr>
              <a:t>04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8|1|0.7"/>
</p:tagLst>
</file>

<file path=ppt/theme/theme1.xml><?xml version="1.0" encoding="utf-8"?>
<a:theme xmlns:a="http://schemas.openxmlformats.org/drawingml/2006/main" name="1_Office 主题​​">
  <a:themeElements>
    <a:clrScheme name="双红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6A3C7C"/>
      </a:accent4>
      <a:accent5>
        <a:srgbClr val="C65885"/>
      </a:accent5>
      <a:accent6>
        <a:srgbClr val="FCC79F"/>
      </a:accent6>
      <a:hlink>
        <a:srgbClr val="00AF92"/>
      </a:hlink>
      <a:folHlink>
        <a:srgbClr val="869FB7"/>
      </a:folHlink>
    </a:clrScheme>
    <a:fontScheme name="Temp">
      <a:majorFont>
        <a:latin typeface="Impact"/>
        <a:ea typeface="方正姚体"/>
        <a:cs typeface=""/>
      </a:majorFont>
      <a:minorFont>
        <a:latin typeface="Impact"/>
        <a:ea typeface="方正姚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0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1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常用字体2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4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5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6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7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8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9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0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1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2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3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4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5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6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7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3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4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5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6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7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8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9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4079</Words>
  <Application>Microsoft Office PowerPoint</Application>
  <PresentationFormat>自定义</PresentationFormat>
  <Paragraphs>428</Paragraphs>
  <Slides>40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碧海蓝天</dc:title>
  <dc:creator>李同</dc:creator>
  <cp:lastModifiedBy>ThinK For H</cp:lastModifiedBy>
  <cp:revision>110</cp:revision>
  <dcterms:created xsi:type="dcterms:W3CDTF">2016-07-27T09:40:00Z</dcterms:created>
  <dcterms:modified xsi:type="dcterms:W3CDTF">2018-06-01T09:29:23Z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