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75" r:id="rId10"/>
    <p:sldId id="266" r:id="rId11"/>
    <p:sldId id="267" r:id="rId12"/>
    <p:sldId id="268" r:id="rId13"/>
    <p:sldId id="269" r:id="rId14"/>
    <p:sldId id="270" r:id="rId15"/>
    <p:sldId id="276" r:id="rId16"/>
    <p:sldId id="271" r:id="rId17"/>
    <p:sldId id="272" r:id="rId18"/>
    <p:sldId id="273" r:id="rId19"/>
    <p:sldId id="274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76" y="108"/>
      </p:cViewPr>
      <p:guideLst>
        <p:guide orient="horz" pos="5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35190137932985E-2"/>
          <c:y val="0.12544848997009692"/>
          <c:w val="0.97292961972413405"/>
          <c:h val="0.833790636103928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127000" dist="63500" dir="5400000" algn="t" rotWithShape="0">
                <a:prstClr val="black">
                  <a:alpha val="3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4E-4671-B7A4-96CDC4FC972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4E-4671-B7A4-96CDC4FC972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E4E-4671-B7A4-96CDC4FC972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E4E-4671-B7A4-96CDC4FC972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127000" dist="63500" dir="5400000" algn="t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E4E-4671-B7A4-96CDC4FC97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</c:v>
                </c:pt>
                <c:pt idx="1">
                  <c:v>0.6</c:v>
                </c:pt>
                <c:pt idx="2">
                  <c:v>0.7</c:v>
                </c:pt>
                <c:pt idx="3">
                  <c:v>0.8</c:v>
                </c:pt>
                <c:pt idx="4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E4E-4671-B7A4-96CDC4FC97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152400" dist="63500" dir="5400000" algn="t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E4E-4671-B7A4-96CDC4FC97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623058808"/>
        <c:axId val="480068728"/>
      </c:barChart>
      <c:catAx>
        <c:axId val="623058808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  <a:headEnd type="triangle"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80068728"/>
        <c:crosses val="autoZero"/>
        <c:auto val="1"/>
        <c:lblAlgn val="ctr"/>
        <c:lblOffset val="0"/>
        <c:noMultiLvlLbl val="0"/>
      </c:catAx>
      <c:valAx>
        <c:axId val="480068728"/>
        <c:scaling>
          <c:orientation val="maxMin"/>
        </c:scaling>
        <c:delete val="1"/>
        <c:axPos val="l"/>
        <c:numFmt formatCode="0%" sourceLinked="1"/>
        <c:majorTickMark val="none"/>
        <c:minorTickMark val="none"/>
        <c:tickLblPos val="nextTo"/>
        <c:crossAx val="623058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8A0D7-24EA-41BC-8AD6-51FF9A223A03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D9B45-4E1D-4557-96E8-6829EB37C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53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24" t="-1883" r="73653" b="84783"/>
          <a:stretch/>
        </p:blipFill>
        <p:spPr>
          <a:xfrm>
            <a:off x="9956800" y="5250073"/>
            <a:ext cx="1922018" cy="162244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0363802" y="497383"/>
            <a:ext cx="11721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600" dirty="0">
                <a:solidFill>
                  <a:schemeClr val="bg1">
                    <a:lumMod val="65000"/>
                  </a:schemeClr>
                </a:solidFill>
              </a:rPr>
              <a:t>LOGO</a:t>
            </a:r>
            <a:endParaRPr lang="zh-CN" altLang="en-US" sz="2000" spc="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32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33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28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04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8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49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2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9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38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59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32EF3-D408-4037-BA93-6579CD59C994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295BC-F369-40AA-AE90-746FFBDF82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24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43" t="-1494" r="64334" b="84394"/>
          <a:stretch/>
        </p:blipFill>
        <p:spPr>
          <a:xfrm>
            <a:off x="4746171" y="891671"/>
            <a:ext cx="2264229" cy="1911313"/>
          </a:xfrm>
          <a:prstGeom prst="rect">
            <a:avLst/>
          </a:prstGeom>
        </p:spPr>
      </p:pic>
      <p:sp>
        <p:nvSpPr>
          <p:cNvPr id="8" name="圆角矩形 15">
            <a:extLst>
              <a:ext uri="{FF2B5EF4-FFF2-40B4-BE49-F238E27FC236}">
                <a16:creationId xmlns:a16="http://schemas.microsoft.com/office/drawing/2014/main" xmlns="" id="{16AEBE14-EDA1-4932-B216-2A005BAF8F83}"/>
              </a:ext>
            </a:extLst>
          </p:cNvPr>
          <p:cNvSpPr/>
          <p:nvPr/>
        </p:nvSpPr>
        <p:spPr>
          <a:xfrm>
            <a:off x="4603097" y="5443349"/>
            <a:ext cx="2985807" cy="271720"/>
          </a:xfrm>
          <a:prstGeom prst="roundRect">
            <a:avLst>
              <a:gd name="adj" fmla="val 0"/>
            </a:avLst>
          </a:prstGeom>
          <a:solidFill>
            <a:srgbClr val="EF30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+mj-ea"/>
                <a:ea typeface="+mj-ea"/>
              </a:rPr>
              <a:t>汇报人</a:t>
            </a:r>
            <a:r>
              <a:rPr lang="zh-CN" altLang="en-US" sz="1200" spc="600" dirty="0" smtClean="0">
                <a:solidFill>
                  <a:schemeClr val="bg1"/>
                </a:solidFill>
                <a:latin typeface="+mj-ea"/>
                <a:ea typeface="+mj-ea"/>
              </a:rPr>
              <a:t>：</a:t>
            </a:r>
            <a:r>
              <a:rPr lang="zh-CN" altLang="en-US" sz="1200" spc="600" dirty="0">
                <a:solidFill>
                  <a:schemeClr val="bg1"/>
                </a:solidFill>
                <a:latin typeface="+mj-ea"/>
                <a:ea typeface="+mj-ea"/>
              </a:rPr>
              <a:t>子</a:t>
            </a:r>
            <a:r>
              <a:rPr lang="zh-CN" altLang="en-US" sz="1200" spc="600" dirty="0" smtClean="0">
                <a:solidFill>
                  <a:schemeClr val="bg1"/>
                </a:solidFill>
                <a:latin typeface="+mj-ea"/>
                <a:ea typeface="+mj-ea"/>
              </a:rPr>
              <a:t>沐创意素材</a:t>
            </a:r>
            <a:endParaRPr lang="zh-CN" altLang="en-US" sz="1200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1405" y="1424169"/>
            <a:ext cx="1122582" cy="3165646"/>
          </a:xfrm>
          <a:prstGeom prst="rect">
            <a:avLst/>
          </a:prstGeom>
          <a:solidFill>
            <a:srgbClr val="EF303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74056" y="2435356"/>
            <a:ext cx="4190075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中国风</a:t>
            </a:r>
          </a:p>
        </p:txBody>
      </p:sp>
      <p:sp>
        <p:nvSpPr>
          <p:cNvPr id="16" name="矩形 15"/>
          <p:cNvSpPr/>
          <p:nvPr/>
        </p:nvSpPr>
        <p:spPr>
          <a:xfrm>
            <a:off x="1947444" y="3355155"/>
            <a:ext cx="24432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lumMod val="65000"/>
                  </a:schemeClr>
                </a:solidFill>
              </a:rPr>
              <a:t>CHINA'S WIND</a:t>
            </a:r>
            <a:endParaRPr lang="zh-CN" altLang="en-US" sz="1600" spc="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1519" y="3389486"/>
            <a:ext cx="4817843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用于各类活动策划/企业会议/汇报总结计划/计划书策划书/文件演示/教师说课 等演示场合</a:t>
            </a:r>
          </a:p>
        </p:txBody>
      </p:sp>
      <p:pic>
        <p:nvPicPr>
          <p:cNvPr id="2" name="媒体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69427" y="10400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9200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14" grpId="0" animBg="1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8" grpId="0" animBg="1"/>
          <p:bldP spid="14" grpId="0" animBg="1"/>
          <p:bldP spid="15" grpId="0"/>
          <p:bldP spid="16" grpId="0"/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021457" y="5200420"/>
            <a:ext cx="10149087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17261" y="5093440"/>
            <a:ext cx="229230" cy="229230"/>
          </a:xfrm>
          <a:prstGeom prst="ellipse">
            <a:avLst/>
          </a:prstGeom>
          <a:solidFill>
            <a:schemeClr val="accent2"/>
          </a:solidFill>
          <a:ln w="158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101600" dist="38100" dir="2700000" algn="tl" rotWithShape="0">
              <a:schemeClr val="tx1">
                <a:alpha val="25000"/>
              </a:scheme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57261" y="5093440"/>
            <a:ext cx="229230" cy="229230"/>
          </a:xfrm>
          <a:prstGeom prst="ellipse">
            <a:avLst/>
          </a:prstGeom>
          <a:solidFill>
            <a:schemeClr val="accent3"/>
          </a:solidFill>
          <a:ln w="158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101600" dist="38100" dir="2700000" algn="tl" rotWithShape="0">
              <a:schemeClr val="tx1">
                <a:alpha val="25000"/>
              </a:scheme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297261" y="5093440"/>
            <a:ext cx="229230" cy="229230"/>
          </a:xfrm>
          <a:prstGeom prst="ellipse">
            <a:avLst/>
          </a:prstGeom>
          <a:solidFill>
            <a:schemeClr val="accent4"/>
          </a:solidFill>
          <a:ln w="158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101600" dist="38100" dir="2700000" algn="tl" rotWithShape="0">
              <a:schemeClr val="tx1">
                <a:alpha val="25000"/>
              </a:scheme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837261" y="5093440"/>
            <a:ext cx="229230" cy="229230"/>
          </a:xfrm>
          <a:prstGeom prst="ellipse">
            <a:avLst/>
          </a:prstGeom>
          <a:solidFill>
            <a:schemeClr val="accent5"/>
          </a:solidFill>
          <a:ln w="158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101600" dist="38100" dir="2700000" algn="tl" rotWithShape="0">
              <a:schemeClr val="tx1">
                <a:alpha val="25000"/>
              </a:scheme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22598" y="5422260"/>
            <a:ext cx="101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ITC Avant Garde Std Bk" panose="020B0502020202020204" pitchFamily="34" charset="0"/>
              </a:rPr>
              <a:t>2011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62599" y="5422260"/>
            <a:ext cx="101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ITC Avant Garde Std Bk" panose="020B0502020202020204" pitchFamily="34" charset="0"/>
              </a:rPr>
              <a:t>2012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02600" y="5422260"/>
            <a:ext cx="101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ITC Avant Garde Std Bk" panose="020B0502020202020204" pitchFamily="34" charset="0"/>
              </a:rPr>
              <a:t>2013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42601" y="5422260"/>
            <a:ext cx="101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ITC Avant Garde Std Bk" panose="020B0502020202020204" pitchFamily="34" charset="0"/>
              </a:rPr>
              <a:t>2014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24330" y="3314335"/>
            <a:ext cx="3850419" cy="897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07167" y="3677505"/>
            <a:ext cx="3850419" cy="897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79726" y="4040675"/>
            <a:ext cx="3850419" cy="897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1457" y="4403845"/>
            <a:ext cx="3850419" cy="897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29963" y="3583587"/>
            <a:ext cx="2584762" cy="524643"/>
            <a:chOff x="672788" y="3379906"/>
            <a:chExt cx="2299620" cy="524643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672788" y="3627550"/>
              <a:ext cx="1995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672788" y="337990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3932" y="3234017"/>
            <a:ext cx="2584762" cy="524643"/>
            <a:chOff x="672788" y="3379906"/>
            <a:chExt cx="2299620" cy="524643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672788" y="3627550"/>
              <a:ext cx="1995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672788" y="337990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03851" y="2869684"/>
            <a:ext cx="2584762" cy="524643"/>
            <a:chOff x="672788" y="3379906"/>
            <a:chExt cx="2299620" cy="524643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672788" y="3627550"/>
              <a:ext cx="1995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672788" y="337990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27144" y="2488684"/>
            <a:ext cx="2584762" cy="524643"/>
            <a:chOff x="672788" y="3379906"/>
            <a:chExt cx="2299620" cy="524643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672788" y="3627550"/>
              <a:ext cx="1995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672788" y="3379906"/>
              <a:ext cx="22996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13741" y="2839931"/>
            <a:ext cx="371292" cy="372604"/>
            <a:chOff x="4511676" y="1389063"/>
            <a:chExt cx="449263" cy="450850"/>
          </a:xfrm>
          <a:solidFill>
            <a:schemeClr val="accent3"/>
          </a:solidFill>
        </p:grpSpPr>
        <p:sp>
          <p:nvSpPr>
            <p:cNvPr id="34" name="Freeform 62"/>
            <p:cNvSpPr>
              <a:spLocks noEditPoints="1"/>
            </p:cNvSpPr>
            <p:nvPr/>
          </p:nvSpPr>
          <p:spPr bwMode="auto">
            <a:xfrm>
              <a:off x="4511676" y="1389063"/>
              <a:ext cx="449263" cy="45085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"/>
            <p:cNvSpPr>
              <a:spLocks noEditPoints="1"/>
            </p:cNvSpPr>
            <p:nvPr/>
          </p:nvSpPr>
          <p:spPr bwMode="auto">
            <a:xfrm>
              <a:off x="4670426" y="1549401"/>
              <a:ext cx="131763" cy="131763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66793" y="3164816"/>
            <a:ext cx="329308" cy="347675"/>
            <a:chOff x="1804988" y="3225801"/>
            <a:chExt cx="398463" cy="420687"/>
          </a:xfrm>
          <a:solidFill>
            <a:schemeClr val="accent2"/>
          </a:solidFill>
        </p:grpSpPr>
        <p:sp>
          <p:nvSpPr>
            <p:cNvPr id="37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20265" y="2491731"/>
            <a:ext cx="280765" cy="307005"/>
            <a:chOff x="7294563" y="3238501"/>
            <a:chExt cx="339725" cy="371475"/>
          </a:xfrm>
          <a:solidFill>
            <a:schemeClr val="accent4"/>
          </a:solidFill>
        </p:grpSpPr>
        <p:sp>
          <p:nvSpPr>
            <p:cNvPr id="40" name="Freeform 127"/>
            <p:cNvSpPr>
              <a:spLocks noEditPoints="1"/>
            </p:cNvSpPr>
            <p:nvPr/>
          </p:nvSpPr>
          <p:spPr bwMode="auto">
            <a:xfrm>
              <a:off x="7294563" y="3541713"/>
              <a:ext cx="339725" cy="68263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8"/>
            <p:cNvSpPr>
              <a:spLocks noEditPoints="1"/>
            </p:cNvSpPr>
            <p:nvPr/>
          </p:nvSpPr>
          <p:spPr bwMode="auto">
            <a:xfrm>
              <a:off x="7351713" y="3238501"/>
              <a:ext cx="227013" cy="3032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29266" y="2087115"/>
            <a:ext cx="352924" cy="354236"/>
            <a:chOff x="9980613" y="4125913"/>
            <a:chExt cx="427038" cy="428626"/>
          </a:xfrm>
          <a:solidFill>
            <a:schemeClr val="accent5"/>
          </a:solidFill>
        </p:grpSpPr>
        <p:sp>
          <p:nvSpPr>
            <p:cNvPr id="43" name="Freeform 158"/>
            <p:cNvSpPr>
              <a:spLocks noEditPoints="1"/>
            </p:cNvSpPr>
            <p:nvPr/>
          </p:nvSpPr>
          <p:spPr bwMode="auto">
            <a:xfrm>
              <a:off x="10258426" y="4125913"/>
              <a:ext cx="149225" cy="125413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9"/>
            <p:cNvSpPr>
              <a:spLocks noEditPoints="1"/>
            </p:cNvSpPr>
            <p:nvPr/>
          </p:nvSpPr>
          <p:spPr bwMode="auto">
            <a:xfrm>
              <a:off x="9980613" y="4125913"/>
              <a:ext cx="149225" cy="125413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0"/>
            <p:cNvSpPr>
              <a:spLocks/>
            </p:cNvSpPr>
            <p:nvPr/>
          </p:nvSpPr>
          <p:spPr bwMode="auto">
            <a:xfrm>
              <a:off x="10031413" y="4497388"/>
              <a:ext cx="53975" cy="55563"/>
            </a:xfrm>
            <a:custGeom>
              <a:avLst/>
              <a:gdLst>
                <a:gd name="T0" fmla="*/ 6 w 34"/>
                <a:gd name="T1" fmla="*/ 35 h 35"/>
                <a:gd name="T2" fmla="*/ 0 w 34"/>
                <a:gd name="T3" fmla="*/ 29 h 35"/>
                <a:gd name="T4" fmla="*/ 28 w 34"/>
                <a:gd name="T5" fmla="*/ 0 h 35"/>
                <a:gd name="T6" fmla="*/ 34 w 34"/>
                <a:gd name="T7" fmla="*/ 8 h 35"/>
                <a:gd name="T8" fmla="*/ 6 w 3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6" y="35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34" y="8"/>
                  </a:lnTo>
                  <a:lnTo>
                    <a:pt x="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1"/>
            <p:cNvSpPr>
              <a:spLocks/>
            </p:cNvSpPr>
            <p:nvPr/>
          </p:nvSpPr>
          <p:spPr bwMode="auto">
            <a:xfrm>
              <a:off x="10301288" y="4497388"/>
              <a:ext cx="57150" cy="57150"/>
            </a:xfrm>
            <a:custGeom>
              <a:avLst/>
              <a:gdLst>
                <a:gd name="T0" fmla="*/ 28 w 36"/>
                <a:gd name="T1" fmla="*/ 36 h 36"/>
                <a:gd name="T2" fmla="*/ 0 w 36"/>
                <a:gd name="T3" fmla="*/ 8 h 36"/>
                <a:gd name="T4" fmla="*/ 6 w 36"/>
                <a:gd name="T5" fmla="*/ 0 h 36"/>
                <a:gd name="T6" fmla="*/ 36 w 36"/>
                <a:gd name="T7" fmla="*/ 30 h 36"/>
                <a:gd name="T8" fmla="*/ 28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8" y="36"/>
                  </a:moveTo>
                  <a:lnTo>
                    <a:pt x="0" y="8"/>
                  </a:lnTo>
                  <a:lnTo>
                    <a:pt x="6" y="0"/>
                  </a:lnTo>
                  <a:lnTo>
                    <a:pt x="36" y="30"/>
                  </a:lnTo>
                  <a:lnTo>
                    <a:pt x="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2"/>
            <p:cNvSpPr>
              <a:spLocks noEditPoints="1"/>
            </p:cNvSpPr>
            <p:nvPr/>
          </p:nvSpPr>
          <p:spPr bwMode="auto">
            <a:xfrm>
              <a:off x="9994901" y="4156076"/>
              <a:ext cx="398463" cy="398463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3"/>
            <p:cNvSpPr>
              <a:spLocks/>
            </p:cNvSpPr>
            <p:nvPr/>
          </p:nvSpPr>
          <p:spPr bwMode="auto">
            <a:xfrm>
              <a:off x="10077451" y="4217988"/>
              <a:ext cx="127000" cy="157163"/>
            </a:xfrm>
            <a:custGeom>
              <a:avLst/>
              <a:gdLst>
                <a:gd name="T0" fmla="*/ 80 w 80"/>
                <a:gd name="T1" fmla="*/ 99 h 99"/>
                <a:gd name="T2" fmla="*/ 0 w 80"/>
                <a:gd name="T3" fmla="*/ 99 h 99"/>
                <a:gd name="T4" fmla="*/ 0 w 80"/>
                <a:gd name="T5" fmla="*/ 90 h 99"/>
                <a:gd name="T6" fmla="*/ 71 w 80"/>
                <a:gd name="T7" fmla="*/ 90 h 99"/>
                <a:gd name="T8" fmla="*/ 71 w 80"/>
                <a:gd name="T9" fmla="*/ 0 h 99"/>
                <a:gd name="T10" fmla="*/ 80 w 80"/>
                <a:gd name="T11" fmla="*/ 0 h 99"/>
                <a:gd name="T12" fmla="*/ 80 w 80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9">
                  <a:moveTo>
                    <a:pt x="80" y="99"/>
                  </a:moveTo>
                  <a:lnTo>
                    <a:pt x="0" y="99"/>
                  </a:lnTo>
                  <a:lnTo>
                    <a:pt x="0" y="90"/>
                  </a:lnTo>
                  <a:lnTo>
                    <a:pt x="71" y="90"/>
                  </a:lnTo>
                  <a:lnTo>
                    <a:pt x="71" y="0"/>
                  </a:lnTo>
                  <a:lnTo>
                    <a:pt x="80" y="0"/>
                  </a:lnTo>
                  <a:lnTo>
                    <a:pt x="8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655521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pic>
        <p:nvPicPr>
          <p:cNvPr id="9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615" y="1706134"/>
            <a:ext cx="1247197" cy="84418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  <p:pic>
        <p:nvPicPr>
          <p:cNvPr id="10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375" y="1769165"/>
            <a:ext cx="1248455" cy="9009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  <p:pic>
        <p:nvPicPr>
          <p:cNvPr id="11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972" y="1895616"/>
            <a:ext cx="1460280" cy="103648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reflection stA="33000" endPos="34000" dist="12700" dir="5400000" sy="-100000" algn="bl" rotWithShape="0"/>
          </a:effectLst>
        </p:spPr>
      </p:pic>
      <p:pic>
        <p:nvPicPr>
          <p:cNvPr id="12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427" y="2034424"/>
            <a:ext cx="1531275" cy="105122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3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432" y="2194096"/>
            <a:ext cx="1863865" cy="120594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4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92" y="2447993"/>
            <a:ext cx="2106067" cy="1425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200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5" name="Picture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58" y="2787870"/>
            <a:ext cx="3078388" cy="177495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reflection stA="33000" endPos="34000" dist="12700" dir="5400000" sy="-100000" algn="bl" rotWithShape="0"/>
          </a:effectLst>
        </p:spPr>
      </p:pic>
      <p:pic>
        <p:nvPicPr>
          <p:cNvPr id="16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953" y="3403463"/>
            <a:ext cx="3491820" cy="23042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sp>
        <p:nvSpPr>
          <p:cNvPr id="17" name="矩形 55"/>
          <p:cNvSpPr/>
          <p:nvPr/>
        </p:nvSpPr>
        <p:spPr>
          <a:xfrm>
            <a:off x="1145532" y="4159401"/>
            <a:ext cx="33453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spc="300">
                <a:solidFill>
                  <a:schemeClr val="accent5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图片替换</a:t>
            </a:r>
            <a:endParaRPr lang="en-US" altLang="zh-CN" sz="2400" b="1" spc="300">
              <a:solidFill>
                <a:schemeClr val="accent5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algn="just"/>
            <a:endParaRPr lang="en-US" altLang="zh-CN" sz="900" b="1" spc="300" dirty="0">
              <a:solidFill>
                <a:srgbClr val="0070C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单击选中图片，右键，更改图片，文件，选择你要的图片即可（备注，建议使用图片前先将图片裁剪成如图差不多的长方形，图片不会变形）</a:t>
            </a:r>
          </a:p>
        </p:txBody>
      </p:sp>
    </p:spTree>
    <p:extLst>
      <p:ext uri="{BB962C8B-B14F-4D97-AF65-F5344CB8AC3E}">
        <p14:creationId xmlns:p14="http://schemas.microsoft.com/office/powerpoint/2010/main" val="248136592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6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62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6161600" y="1848089"/>
            <a:ext cx="1837969" cy="1839162"/>
          </a:xfrm>
          <a:custGeom>
            <a:avLst/>
            <a:gdLst>
              <a:gd name="T0" fmla="*/ 0 w 6423"/>
              <a:gd name="T1" fmla="*/ 6423 h 6423"/>
              <a:gd name="T2" fmla="*/ 6423 w 6423"/>
              <a:gd name="T3" fmla="*/ 6423 h 6423"/>
              <a:gd name="T4" fmla="*/ 0 w 6423"/>
              <a:gd name="T5" fmla="*/ 0 h 6423"/>
              <a:gd name="T6" fmla="*/ 0 w 6423"/>
              <a:gd name="T7" fmla="*/ 0 h 6423"/>
              <a:gd name="T8" fmla="*/ 0 w 6423"/>
              <a:gd name="T9" fmla="*/ 6423 h 6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23" h="6423">
                <a:moveTo>
                  <a:pt x="0" y="6423"/>
                </a:moveTo>
                <a:lnTo>
                  <a:pt x="6423" y="6423"/>
                </a:lnTo>
                <a:cubicBezTo>
                  <a:pt x="6423" y="2876"/>
                  <a:pt x="3547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6423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381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6161600" y="3818450"/>
            <a:ext cx="1837969" cy="1839162"/>
          </a:xfrm>
          <a:custGeom>
            <a:avLst/>
            <a:gdLst>
              <a:gd name="T0" fmla="*/ 0 w 6423"/>
              <a:gd name="T1" fmla="*/ 0 h 6423"/>
              <a:gd name="T2" fmla="*/ 0 w 6423"/>
              <a:gd name="T3" fmla="*/ 6423 h 6423"/>
              <a:gd name="T4" fmla="*/ 6423 w 6423"/>
              <a:gd name="T5" fmla="*/ 0 h 6423"/>
              <a:gd name="T6" fmla="*/ 0 w 6423"/>
              <a:gd name="T7" fmla="*/ 0 h 6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23" h="6423">
                <a:moveTo>
                  <a:pt x="0" y="0"/>
                </a:moveTo>
                <a:lnTo>
                  <a:pt x="0" y="6423"/>
                </a:lnTo>
                <a:cubicBezTo>
                  <a:pt x="3547" y="6423"/>
                  <a:pt x="6423" y="3547"/>
                  <a:pt x="642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381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192432" y="3818450"/>
            <a:ext cx="1837969" cy="1839162"/>
          </a:xfrm>
          <a:custGeom>
            <a:avLst/>
            <a:gdLst>
              <a:gd name="T0" fmla="*/ 12846 w 12846"/>
              <a:gd name="T1" fmla="*/ 0 h 12846"/>
              <a:gd name="T2" fmla="*/ 0 w 12846"/>
              <a:gd name="T3" fmla="*/ 0 h 12846"/>
              <a:gd name="T4" fmla="*/ 12846 w 12846"/>
              <a:gd name="T5" fmla="*/ 12846 h 12846"/>
              <a:gd name="T6" fmla="*/ 12846 w 12846"/>
              <a:gd name="T7" fmla="*/ 0 h 12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46" h="12846">
                <a:moveTo>
                  <a:pt x="12846" y="0"/>
                </a:moveTo>
                <a:lnTo>
                  <a:pt x="0" y="0"/>
                </a:lnTo>
                <a:cubicBezTo>
                  <a:pt x="0" y="7095"/>
                  <a:pt x="5751" y="12846"/>
                  <a:pt x="12846" y="12846"/>
                </a:cubicBezTo>
                <a:lnTo>
                  <a:pt x="12846" y="0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381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192432" y="1848089"/>
            <a:ext cx="1837969" cy="1839162"/>
          </a:xfrm>
          <a:custGeom>
            <a:avLst/>
            <a:gdLst>
              <a:gd name="T0" fmla="*/ 12846 w 12846"/>
              <a:gd name="T1" fmla="*/ 12846 h 12846"/>
              <a:gd name="T2" fmla="*/ 12846 w 12846"/>
              <a:gd name="T3" fmla="*/ 0 h 12846"/>
              <a:gd name="T4" fmla="*/ 0 w 12846"/>
              <a:gd name="T5" fmla="*/ 12846 h 12846"/>
              <a:gd name="T6" fmla="*/ 12846 w 12846"/>
              <a:gd name="T7" fmla="*/ 12846 h 12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46" h="12846">
                <a:moveTo>
                  <a:pt x="12846" y="12846"/>
                </a:moveTo>
                <a:lnTo>
                  <a:pt x="12846" y="0"/>
                </a:lnTo>
                <a:cubicBezTo>
                  <a:pt x="5751" y="0"/>
                  <a:pt x="0" y="5751"/>
                  <a:pt x="0" y="12846"/>
                </a:cubicBezTo>
                <a:lnTo>
                  <a:pt x="12846" y="1284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381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8268777" y="2445572"/>
            <a:ext cx="643777" cy="644195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63500" dist="254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268777" y="4415933"/>
            <a:ext cx="643777" cy="644195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63500" dist="254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3279446" y="2445572"/>
            <a:ext cx="643777" cy="64419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63500" dist="254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3279446" y="4415933"/>
            <a:ext cx="643777" cy="644195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63500" dist="25400" dir="5400000" algn="t" rotWithShape="0">
              <a:schemeClr val="tx2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" panose="020B080603090205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33618" y="2346181"/>
            <a:ext cx="2797183" cy="625335"/>
            <a:chOff x="6943983" y="1348970"/>
            <a:chExt cx="2577284" cy="625335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6943983" y="1697306"/>
              <a:ext cx="25772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6943983" y="1348970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33618" y="4345898"/>
            <a:ext cx="2797183" cy="625335"/>
            <a:chOff x="6943983" y="1348970"/>
            <a:chExt cx="2577284" cy="625335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6943983" y="1697306"/>
              <a:ext cx="25772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6943983" y="1348970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8300" y="2346181"/>
            <a:ext cx="2797183" cy="625335"/>
            <a:chOff x="1527999" y="2048312"/>
            <a:chExt cx="2577284" cy="625335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1527999" y="2396648"/>
              <a:ext cx="25772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698925" y="204831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8300" y="4345898"/>
            <a:ext cx="2797183" cy="625335"/>
            <a:chOff x="1527999" y="4924329"/>
            <a:chExt cx="2577284" cy="625335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1527999" y="5272665"/>
              <a:ext cx="25772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100" dirty="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在此添加标题</a:t>
              </a:r>
              <a:endParaRPr lang="zh-CN" altLang="en-US" sz="1200" b="1" spc="100" dirty="0">
                <a:solidFill>
                  <a:schemeClr val="bg1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1698925" y="4924329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231542" y="2543186"/>
            <a:ext cx="74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31542" y="4519968"/>
            <a:ext cx="74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20230" y="2543186"/>
            <a:ext cx="74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20230" y="4519968"/>
            <a:ext cx="740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288787" y="2417361"/>
            <a:ext cx="331298" cy="330096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72259" y="2416417"/>
            <a:ext cx="329754" cy="331984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30565" y="4805219"/>
            <a:ext cx="247742" cy="329580"/>
            <a:chOff x="7976594" y="2279040"/>
            <a:chExt cx="528116" cy="702571"/>
          </a:xfrm>
          <a:solidFill>
            <a:schemeClr val="bg1"/>
          </a:solidFill>
        </p:grpSpPr>
        <p:sp>
          <p:nvSpPr>
            <p:cNvPr id="40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71058" y="4805047"/>
            <a:ext cx="332156" cy="329924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79967" y="2878656"/>
            <a:ext cx="1085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title here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579967" y="4323209"/>
            <a:ext cx="1085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title here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415062" y="2878656"/>
            <a:ext cx="1085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title here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415062" y="4323209"/>
            <a:ext cx="1085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01992657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79274" y="1059296"/>
            <a:ext cx="3819366" cy="274074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6317" y="1059296"/>
            <a:ext cx="3819366" cy="2740743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93360" y="1059296"/>
            <a:ext cx="3819366" cy="274074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9274" y="3871274"/>
            <a:ext cx="3819366" cy="2740743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86317" y="3871274"/>
            <a:ext cx="3819366" cy="274074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93360" y="3871273"/>
            <a:ext cx="3819366" cy="2740743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4" name="矩形 32"/>
          <p:cNvSpPr/>
          <p:nvPr/>
        </p:nvSpPr>
        <p:spPr>
          <a:xfrm flipH="1">
            <a:off x="4186317" y="288283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5" name="矩形 32"/>
          <p:cNvSpPr/>
          <p:nvPr/>
        </p:nvSpPr>
        <p:spPr>
          <a:xfrm>
            <a:off x="3215575" y="569481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6" name="矩形 32"/>
          <p:cNvSpPr/>
          <p:nvPr/>
        </p:nvSpPr>
        <p:spPr>
          <a:xfrm rot="16200000">
            <a:off x="8110428" y="385420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cs typeface="+mn-ea"/>
              <a:sym typeface="+mn-lt"/>
            </a:endParaRPr>
          </a:p>
        </p:txBody>
      </p:sp>
      <p:sp>
        <p:nvSpPr>
          <p:cNvPr id="17" name="TextBox 23"/>
          <p:cNvSpPr txBox="1"/>
          <p:nvPr/>
        </p:nvSpPr>
        <p:spPr>
          <a:xfrm>
            <a:off x="4745123" y="2233472"/>
            <a:ext cx="2726919" cy="372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spc="300">
                <a:solidFill>
                  <a:schemeClr val="bg1"/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05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5069382" y="1832678"/>
            <a:ext cx="2078401" cy="27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9" name="TextBox 23"/>
          <p:cNvSpPr txBox="1"/>
          <p:nvPr/>
        </p:nvSpPr>
        <p:spPr>
          <a:xfrm>
            <a:off x="748016" y="5071005"/>
            <a:ext cx="2726919" cy="372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spc="300">
                <a:solidFill>
                  <a:schemeClr val="bg1"/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05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1072275" y="4670211"/>
            <a:ext cx="2078401" cy="27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8863316" y="5056108"/>
            <a:ext cx="2726919" cy="372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spc="300">
                <a:solidFill>
                  <a:schemeClr val="bg1"/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05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9187575" y="4655314"/>
            <a:ext cx="2078401" cy="27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1202575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176225" y="3287727"/>
            <a:ext cx="1838550" cy="6254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843225" y="3287727"/>
            <a:ext cx="1838550" cy="62545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444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510225" y="3287727"/>
            <a:ext cx="1838550" cy="62545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444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177225" y="3287727"/>
            <a:ext cx="1838550" cy="62545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444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19118" y="339794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latin typeface="Impact" panose="020B0806030902050204" pitchFamily="34" charset="0"/>
                <a:ea typeface="造字工房悦黑体验版常规体" pitchFamily="50" charset="-122"/>
              </a:rPr>
              <a:t>STEP 01</a:t>
            </a:r>
            <a:endParaRPr lang="zh-CN" altLang="en-US" sz="2400" spc="100" dirty="0">
              <a:solidFill>
                <a:srgbClr val="FFFFFF"/>
              </a:solidFill>
              <a:latin typeface="Impact" panose="020B0806030902050204" pitchFamily="34" charset="0"/>
              <a:ea typeface="造字工房悦黑体验版常规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86118" y="339794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latin typeface="Impact" panose="020B0806030902050204" pitchFamily="34" charset="0"/>
                <a:ea typeface="造字工房悦黑体验版常规体" pitchFamily="50" charset="-122"/>
              </a:rPr>
              <a:t>STEP 02</a:t>
            </a:r>
            <a:endParaRPr lang="zh-CN" altLang="en-US" sz="2400" spc="100" dirty="0">
              <a:solidFill>
                <a:srgbClr val="FFFFFF"/>
              </a:solidFill>
              <a:latin typeface="Impact" panose="020B0806030902050204" pitchFamily="34" charset="0"/>
              <a:ea typeface="造字工房悦黑体验版常规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3118" y="339794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latin typeface="Impact" panose="020B0806030902050204" pitchFamily="34" charset="0"/>
                <a:ea typeface="造字工房悦黑体验版常规体" pitchFamily="50" charset="-122"/>
              </a:rPr>
              <a:t>STEP 03</a:t>
            </a:r>
            <a:endParaRPr lang="zh-CN" altLang="en-US" sz="2400" spc="100" dirty="0">
              <a:solidFill>
                <a:srgbClr val="FFFFFF"/>
              </a:solidFill>
              <a:latin typeface="Impact" panose="020B0806030902050204" pitchFamily="34" charset="0"/>
              <a:ea typeface="造字工房悦黑体验版常规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20118" y="3397945"/>
            <a:ext cx="155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rgbClr val="FFFFFF"/>
                </a:solidFill>
                <a:latin typeface="Impact" panose="020B0806030902050204" pitchFamily="34" charset="0"/>
                <a:ea typeface="造字工房悦黑体验版常规体" pitchFamily="50" charset="-122"/>
              </a:rPr>
              <a:t>STEP 04</a:t>
            </a:r>
            <a:endParaRPr lang="zh-CN" altLang="en-US" sz="2400" spc="100" dirty="0">
              <a:solidFill>
                <a:srgbClr val="FFFFFF"/>
              </a:solidFill>
              <a:latin typeface="Impact" panose="020B0806030902050204" pitchFamily="34" charset="0"/>
              <a:ea typeface="造字工房悦黑体验版常规体" pitchFamily="5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74510" y="2232715"/>
            <a:ext cx="702937" cy="675873"/>
            <a:chOff x="3620725" y="5138333"/>
            <a:chExt cx="702937" cy="675873"/>
          </a:xfrm>
          <a:solidFill>
            <a:schemeClr val="bg1">
              <a:lumMod val="50000"/>
            </a:schemeClr>
          </a:solidFill>
        </p:grpSpPr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424888" y="2275506"/>
            <a:ext cx="685382" cy="590291"/>
          </a:xfrm>
          <a:custGeom>
            <a:avLst/>
            <a:gdLst>
              <a:gd name="T0" fmla="*/ 292 w 793"/>
              <a:gd name="T1" fmla="*/ 647 h 683"/>
              <a:gd name="T2" fmla="*/ 54 w 793"/>
              <a:gd name="T3" fmla="*/ 647 h 683"/>
              <a:gd name="T4" fmla="*/ 3 w 793"/>
              <a:gd name="T5" fmla="*/ 527 h 683"/>
              <a:gd name="T6" fmla="*/ 63 w 793"/>
              <a:gd name="T7" fmla="*/ 322 h 683"/>
              <a:gd name="T8" fmla="*/ 142 w 793"/>
              <a:gd name="T9" fmla="*/ 284 h 683"/>
              <a:gd name="T10" fmla="*/ 177 w 793"/>
              <a:gd name="T11" fmla="*/ 262 h 683"/>
              <a:gd name="T12" fmla="*/ 137 w 793"/>
              <a:gd name="T13" fmla="*/ 246 h 683"/>
              <a:gd name="T14" fmla="*/ 116 w 793"/>
              <a:gd name="T15" fmla="*/ 245 h 683"/>
              <a:gd name="T16" fmla="*/ 119 w 793"/>
              <a:gd name="T17" fmla="*/ 198 h 683"/>
              <a:gd name="T18" fmla="*/ 257 w 793"/>
              <a:gd name="T19" fmla="*/ 102 h 683"/>
              <a:gd name="T20" fmla="*/ 346 w 793"/>
              <a:gd name="T21" fmla="*/ 189 h 683"/>
              <a:gd name="T22" fmla="*/ 350 w 793"/>
              <a:gd name="T23" fmla="*/ 219 h 683"/>
              <a:gd name="T24" fmla="*/ 443 w 793"/>
              <a:gd name="T25" fmla="*/ 219 h 683"/>
              <a:gd name="T26" fmla="*/ 447 w 793"/>
              <a:gd name="T27" fmla="*/ 189 h 683"/>
              <a:gd name="T28" fmla="*/ 536 w 793"/>
              <a:gd name="T29" fmla="*/ 102 h 683"/>
              <a:gd name="T30" fmla="*/ 674 w 793"/>
              <a:gd name="T31" fmla="*/ 198 h 683"/>
              <a:gd name="T32" fmla="*/ 677 w 793"/>
              <a:gd name="T33" fmla="*/ 245 h 683"/>
              <a:gd name="T34" fmla="*/ 656 w 793"/>
              <a:gd name="T35" fmla="*/ 246 h 683"/>
              <a:gd name="T36" fmla="*/ 616 w 793"/>
              <a:gd name="T37" fmla="*/ 262 h 683"/>
              <a:gd name="T38" fmla="*/ 650 w 793"/>
              <a:gd name="T39" fmla="*/ 284 h 683"/>
              <a:gd name="T40" fmla="*/ 730 w 793"/>
              <a:gd name="T41" fmla="*/ 322 h 683"/>
              <a:gd name="T42" fmla="*/ 790 w 793"/>
              <a:gd name="T43" fmla="*/ 527 h 683"/>
              <a:gd name="T44" fmla="*/ 739 w 793"/>
              <a:gd name="T45" fmla="*/ 647 h 683"/>
              <a:gd name="T46" fmla="*/ 501 w 793"/>
              <a:gd name="T47" fmla="*/ 647 h 683"/>
              <a:gd name="T48" fmla="*/ 447 w 793"/>
              <a:gd name="T49" fmla="*/ 552 h 683"/>
              <a:gd name="T50" fmla="*/ 396 w 793"/>
              <a:gd name="T51" fmla="*/ 498 h 683"/>
              <a:gd name="T52" fmla="*/ 346 w 793"/>
              <a:gd name="T53" fmla="*/ 552 h 683"/>
              <a:gd name="T54" fmla="*/ 396 w 793"/>
              <a:gd name="T55" fmla="*/ 441 h 683"/>
              <a:gd name="T56" fmla="*/ 447 w 793"/>
              <a:gd name="T57" fmla="*/ 414 h 683"/>
              <a:gd name="T58" fmla="*/ 396 w 793"/>
              <a:gd name="T59" fmla="*/ 386 h 683"/>
              <a:gd name="T60" fmla="*/ 346 w 793"/>
              <a:gd name="T61" fmla="*/ 414 h 683"/>
              <a:gd name="T62" fmla="*/ 396 w 793"/>
              <a:gd name="T63" fmla="*/ 441 h 683"/>
              <a:gd name="T64" fmla="*/ 506 w 793"/>
              <a:gd name="T65" fmla="*/ 540 h 683"/>
              <a:gd name="T66" fmla="*/ 620 w 793"/>
              <a:gd name="T67" fmla="*/ 478 h 683"/>
              <a:gd name="T68" fmla="*/ 736 w 793"/>
              <a:gd name="T69" fmla="*/ 552 h 683"/>
              <a:gd name="T70" fmla="*/ 620 w 793"/>
              <a:gd name="T71" fmla="*/ 626 h 683"/>
              <a:gd name="T72" fmla="*/ 504 w 793"/>
              <a:gd name="T73" fmla="*/ 555 h 683"/>
              <a:gd name="T74" fmla="*/ 287 w 793"/>
              <a:gd name="T75" fmla="*/ 540 h 683"/>
              <a:gd name="T76" fmla="*/ 173 w 793"/>
              <a:gd name="T77" fmla="*/ 478 h 683"/>
              <a:gd name="T78" fmla="*/ 57 w 793"/>
              <a:gd name="T79" fmla="*/ 552 h 683"/>
              <a:gd name="T80" fmla="*/ 173 w 793"/>
              <a:gd name="T81" fmla="*/ 626 h 683"/>
              <a:gd name="T82" fmla="*/ 289 w 793"/>
              <a:gd name="T83" fmla="*/ 555 h 683"/>
              <a:gd name="T84" fmla="*/ 553 w 793"/>
              <a:gd name="T85" fmla="*/ 64 h 683"/>
              <a:gd name="T86" fmla="*/ 618 w 793"/>
              <a:gd name="T87" fmla="*/ 83 h 683"/>
              <a:gd name="T88" fmla="*/ 621 w 793"/>
              <a:gd name="T89" fmla="*/ 59 h 683"/>
              <a:gd name="T90" fmla="*/ 564 w 793"/>
              <a:gd name="T91" fmla="*/ 1 h 683"/>
              <a:gd name="T92" fmla="*/ 491 w 793"/>
              <a:gd name="T93" fmla="*/ 53 h 683"/>
              <a:gd name="T94" fmla="*/ 492 w 793"/>
              <a:gd name="T95" fmla="*/ 69 h 683"/>
              <a:gd name="T96" fmla="*/ 303 w 793"/>
              <a:gd name="T97" fmla="*/ 64 h 683"/>
              <a:gd name="T98" fmla="*/ 295 w 793"/>
              <a:gd name="T99" fmla="*/ 70 h 683"/>
              <a:gd name="T100" fmla="*/ 181 w 793"/>
              <a:gd name="T101" fmla="*/ 83 h 683"/>
              <a:gd name="T102" fmla="*/ 171 w 793"/>
              <a:gd name="T103" fmla="*/ 78 h 683"/>
              <a:gd name="T104" fmla="*/ 201 w 793"/>
              <a:gd name="T105" fmla="*/ 10 h 683"/>
              <a:gd name="T106" fmla="*/ 259 w 793"/>
              <a:gd name="T107" fmla="*/ 5 h 683"/>
              <a:gd name="T108" fmla="*/ 303 w 793"/>
              <a:gd name="T109" fmla="*/ 64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3" h="683">
                <a:moveTo>
                  <a:pt x="346" y="559"/>
                </a:moveTo>
                <a:cubicBezTo>
                  <a:pt x="346" y="594"/>
                  <a:pt x="323" y="625"/>
                  <a:pt x="292" y="647"/>
                </a:cubicBezTo>
                <a:cubicBezTo>
                  <a:pt x="261" y="669"/>
                  <a:pt x="219" y="683"/>
                  <a:pt x="173" y="683"/>
                </a:cubicBezTo>
                <a:cubicBezTo>
                  <a:pt x="127" y="683"/>
                  <a:pt x="85" y="669"/>
                  <a:pt x="54" y="647"/>
                </a:cubicBezTo>
                <a:cubicBezTo>
                  <a:pt x="20" y="624"/>
                  <a:pt x="0" y="590"/>
                  <a:pt x="0" y="552"/>
                </a:cubicBezTo>
                <a:cubicBezTo>
                  <a:pt x="0" y="543"/>
                  <a:pt x="1" y="535"/>
                  <a:pt x="3" y="527"/>
                </a:cubicBezTo>
                <a:cubicBezTo>
                  <a:pt x="11" y="478"/>
                  <a:pt x="19" y="424"/>
                  <a:pt x="30" y="376"/>
                </a:cubicBezTo>
                <a:cubicBezTo>
                  <a:pt x="35" y="356"/>
                  <a:pt x="47" y="337"/>
                  <a:pt x="63" y="322"/>
                </a:cubicBezTo>
                <a:cubicBezTo>
                  <a:pt x="80" y="306"/>
                  <a:pt x="101" y="294"/>
                  <a:pt x="126" y="287"/>
                </a:cubicBezTo>
                <a:cubicBezTo>
                  <a:pt x="132" y="286"/>
                  <a:pt x="137" y="285"/>
                  <a:pt x="142" y="284"/>
                </a:cubicBezTo>
                <a:cubicBezTo>
                  <a:pt x="148" y="283"/>
                  <a:pt x="153" y="283"/>
                  <a:pt x="159" y="282"/>
                </a:cubicBezTo>
                <a:cubicBezTo>
                  <a:pt x="170" y="282"/>
                  <a:pt x="178" y="273"/>
                  <a:pt x="177" y="262"/>
                </a:cubicBezTo>
                <a:cubicBezTo>
                  <a:pt x="177" y="252"/>
                  <a:pt x="168" y="244"/>
                  <a:pt x="157" y="244"/>
                </a:cubicBezTo>
                <a:cubicBezTo>
                  <a:pt x="151" y="245"/>
                  <a:pt x="144" y="245"/>
                  <a:pt x="137" y="246"/>
                </a:cubicBezTo>
                <a:cubicBezTo>
                  <a:pt x="134" y="247"/>
                  <a:pt x="131" y="247"/>
                  <a:pt x="128" y="248"/>
                </a:cubicBezTo>
                <a:cubicBezTo>
                  <a:pt x="123" y="249"/>
                  <a:pt x="119" y="248"/>
                  <a:pt x="116" y="245"/>
                </a:cubicBezTo>
                <a:cubicBezTo>
                  <a:pt x="113" y="242"/>
                  <a:pt x="112" y="237"/>
                  <a:pt x="113" y="233"/>
                </a:cubicBezTo>
                <a:cubicBezTo>
                  <a:pt x="119" y="198"/>
                  <a:pt x="119" y="198"/>
                  <a:pt x="119" y="198"/>
                </a:cubicBezTo>
                <a:cubicBezTo>
                  <a:pt x="126" y="158"/>
                  <a:pt x="165" y="125"/>
                  <a:pt x="208" y="111"/>
                </a:cubicBezTo>
                <a:cubicBezTo>
                  <a:pt x="224" y="105"/>
                  <a:pt x="241" y="102"/>
                  <a:pt x="257" y="102"/>
                </a:cubicBezTo>
                <a:cubicBezTo>
                  <a:pt x="275" y="102"/>
                  <a:pt x="292" y="106"/>
                  <a:pt x="306" y="114"/>
                </a:cubicBezTo>
                <a:cubicBezTo>
                  <a:pt x="330" y="128"/>
                  <a:pt x="346" y="152"/>
                  <a:pt x="346" y="189"/>
                </a:cubicBezTo>
                <a:cubicBezTo>
                  <a:pt x="346" y="222"/>
                  <a:pt x="346" y="222"/>
                  <a:pt x="346" y="222"/>
                </a:cubicBezTo>
                <a:cubicBezTo>
                  <a:pt x="347" y="221"/>
                  <a:pt x="349" y="220"/>
                  <a:pt x="350" y="219"/>
                </a:cubicBezTo>
                <a:cubicBezTo>
                  <a:pt x="362" y="211"/>
                  <a:pt x="379" y="205"/>
                  <a:pt x="396" y="205"/>
                </a:cubicBezTo>
                <a:cubicBezTo>
                  <a:pt x="414" y="205"/>
                  <a:pt x="431" y="211"/>
                  <a:pt x="443" y="219"/>
                </a:cubicBezTo>
                <a:cubicBezTo>
                  <a:pt x="444" y="220"/>
                  <a:pt x="446" y="221"/>
                  <a:pt x="447" y="222"/>
                </a:cubicBezTo>
                <a:cubicBezTo>
                  <a:pt x="447" y="189"/>
                  <a:pt x="447" y="189"/>
                  <a:pt x="447" y="189"/>
                </a:cubicBezTo>
                <a:cubicBezTo>
                  <a:pt x="447" y="152"/>
                  <a:pt x="463" y="128"/>
                  <a:pt x="487" y="114"/>
                </a:cubicBezTo>
                <a:cubicBezTo>
                  <a:pt x="501" y="106"/>
                  <a:pt x="518" y="102"/>
                  <a:pt x="536" y="102"/>
                </a:cubicBezTo>
                <a:cubicBezTo>
                  <a:pt x="552" y="102"/>
                  <a:pt x="569" y="105"/>
                  <a:pt x="585" y="111"/>
                </a:cubicBezTo>
                <a:cubicBezTo>
                  <a:pt x="628" y="125"/>
                  <a:pt x="667" y="158"/>
                  <a:pt x="674" y="198"/>
                </a:cubicBezTo>
                <a:cubicBezTo>
                  <a:pt x="680" y="233"/>
                  <a:pt x="680" y="233"/>
                  <a:pt x="680" y="233"/>
                </a:cubicBezTo>
                <a:cubicBezTo>
                  <a:pt x="681" y="237"/>
                  <a:pt x="680" y="242"/>
                  <a:pt x="677" y="245"/>
                </a:cubicBezTo>
                <a:cubicBezTo>
                  <a:pt x="674" y="248"/>
                  <a:pt x="670" y="249"/>
                  <a:pt x="665" y="248"/>
                </a:cubicBezTo>
                <a:cubicBezTo>
                  <a:pt x="662" y="247"/>
                  <a:pt x="659" y="247"/>
                  <a:pt x="656" y="246"/>
                </a:cubicBezTo>
                <a:cubicBezTo>
                  <a:pt x="649" y="245"/>
                  <a:pt x="642" y="245"/>
                  <a:pt x="635" y="244"/>
                </a:cubicBezTo>
                <a:cubicBezTo>
                  <a:pt x="625" y="244"/>
                  <a:pt x="616" y="252"/>
                  <a:pt x="616" y="262"/>
                </a:cubicBezTo>
                <a:cubicBezTo>
                  <a:pt x="615" y="273"/>
                  <a:pt x="623" y="282"/>
                  <a:pt x="634" y="282"/>
                </a:cubicBezTo>
                <a:cubicBezTo>
                  <a:pt x="639" y="283"/>
                  <a:pt x="645" y="283"/>
                  <a:pt x="650" y="284"/>
                </a:cubicBezTo>
                <a:cubicBezTo>
                  <a:pt x="656" y="285"/>
                  <a:pt x="661" y="286"/>
                  <a:pt x="667" y="287"/>
                </a:cubicBezTo>
                <a:cubicBezTo>
                  <a:pt x="691" y="294"/>
                  <a:pt x="713" y="306"/>
                  <a:pt x="730" y="322"/>
                </a:cubicBezTo>
                <a:cubicBezTo>
                  <a:pt x="746" y="337"/>
                  <a:pt x="758" y="356"/>
                  <a:pt x="762" y="376"/>
                </a:cubicBezTo>
                <a:cubicBezTo>
                  <a:pt x="774" y="424"/>
                  <a:pt x="782" y="478"/>
                  <a:pt x="790" y="527"/>
                </a:cubicBezTo>
                <a:cubicBezTo>
                  <a:pt x="792" y="535"/>
                  <a:pt x="793" y="543"/>
                  <a:pt x="793" y="552"/>
                </a:cubicBezTo>
                <a:cubicBezTo>
                  <a:pt x="793" y="590"/>
                  <a:pt x="772" y="624"/>
                  <a:pt x="739" y="647"/>
                </a:cubicBezTo>
                <a:cubicBezTo>
                  <a:pt x="708" y="669"/>
                  <a:pt x="666" y="683"/>
                  <a:pt x="620" y="683"/>
                </a:cubicBezTo>
                <a:cubicBezTo>
                  <a:pt x="574" y="683"/>
                  <a:pt x="532" y="669"/>
                  <a:pt x="501" y="647"/>
                </a:cubicBezTo>
                <a:cubicBezTo>
                  <a:pt x="470" y="625"/>
                  <a:pt x="447" y="594"/>
                  <a:pt x="447" y="559"/>
                </a:cubicBezTo>
                <a:cubicBezTo>
                  <a:pt x="447" y="552"/>
                  <a:pt x="447" y="552"/>
                  <a:pt x="447" y="552"/>
                </a:cubicBezTo>
                <a:cubicBezTo>
                  <a:pt x="447" y="488"/>
                  <a:pt x="447" y="488"/>
                  <a:pt x="447" y="488"/>
                </a:cubicBezTo>
                <a:cubicBezTo>
                  <a:pt x="432" y="495"/>
                  <a:pt x="415" y="498"/>
                  <a:pt x="396" y="498"/>
                </a:cubicBezTo>
                <a:cubicBezTo>
                  <a:pt x="378" y="498"/>
                  <a:pt x="361" y="495"/>
                  <a:pt x="346" y="488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46" y="559"/>
                  <a:pt x="346" y="559"/>
                  <a:pt x="346" y="559"/>
                </a:cubicBezTo>
                <a:close/>
                <a:moveTo>
                  <a:pt x="396" y="441"/>
                </a:moveTo>
                <a:cubicBezTo>
                  <a:pt x="412" y="441"/>
                  <a:pt x="426" y="437"/>
                  <a:pt x="436" y="430"/>
                </a:cubicBezTo>
                <a:cubicBezTo>
                  <a:pt x="443" y="425"/>
                  <a:pt x="447" y="419"/>
                  <a:pt x="447" y="414"/>
                </a:cubicBezTo>
                <a:cubicBezTo>
                  <a:pt x="447" y="408"/>
                  <a:pt x="443" y="402"/>
                  <a:pt x="436" y="397"/>
                </a:cubicBezTo>
                <a:cubicBezTo>
                  <a:pt x="426" y="391"/>
                  <a:pt x="412" y="386"/>
                  <a:pt x="396" y="386"/>
                </a:cubicBezTo>
                <a:cubicBezTo>
                  <a:pt x="381" y="386"/>
                  <a:pt x="367" y="391"/>
                  <a:pt x="357" y="397"/>
                </a:cubicBezTo>
                <a:cubicBezTo>
                  <a:pt x="350" y="402"/>
                  <a:pt x="346" y="408"/>
                  <a:pt x="346" y="414"/>
                </a:cubicBezTo>
                <a:cubicBezTo>
                  <a:pt x="346" y="419"/>
                  <a:pt x="350" y="425"/>
                  <a:pt x="357" y="430"/>
                </a:cubicBezTo>
                <a:cubicBezTo>
                  <a:pt x="367" y="437"/>
                  <a:pt x="381" y="441"/>
                  <a:pt x="396" y="441"/>
                </a:cubicBezTo>
                <a:close/>
                <a:moveTo>
                  <a:pt x="504" y="555"/>
                </a:moveTo>
                <a:cubicBezTo>
                  <a:pt x="504" y="550"/>
                  <a:pt x="505" y="545"/>
                  <a:pt x="506" y="540"/>
                </a:cubicBezTo>
                <a:cubicBezTo>
                  <a:pt x="510" y="526"/>
                  <a:pt x="520" y="513"/>
                  <a:pt x="534" y="503"/>
                </a:cubicBezTo>
                <a:cubicBezTo>
                  <a:pt x="556" y="487"/>
                  <a:pt x="586" y="478"/>
                  <a:pt x="620" y="478"/>
                </a:cubicBezTo>
                <a:cubicBezTo>
                  <a:pt x="654" y="478"/>
                  <a:pt x="684" y="487"/>
                  <a:pt x="706" y="503"/>
                </a:cubicBezTo>
                <a:cubicBezTo>
                  <a:pt x="725" y="516"/>
                  <a:pt x="736" y="533"/>
                  <a:pt x="736" y="552"/>
                </a:cubicBezTo>
                <a:cubicBezTo>
                  <a:pt x="736" y="570"/>
                  <a:pt x="725" y="588"/>
                  <a:pt x="706" y="601"/>
                </a:cubicBezTo>
                <a:cubicBezTo>
                  <a:pt x="684" y="616"/>
                  <a:pt x="654" y="626"/>
                  <a:pt x="620" y="626"/>
                </a:cubicBezTo>
                <a:cubicBezTo>
                  <a:pt x="586" y="626"/>
                  <a:pt x="556" y="616"/>
                  <a:pt x="534" y="601"/>
                </a:cubicBezTo>
                <a:cubicBezTo>
                  <a:pt x="517" y="588"/>
                  <a:pt x="505" y="572"/>
                  <a:pt x="504" y="555"/>
                </a:cubicBezTo>
                <a:close/>
                <a:moveTo>
                  <a:pt x="289" y="555"/>
                </a:moveTo>
                <a:cubicBezTo>
                  <a:pt x="289" y="550"/>
                  <a:pt x="288" y="545"/>
                  <a:pt x="287" y="540"/>
                </a:cubicBezTo>
                <a:cubicBezTo>
                  <a:pt x="283" y="526"/>
                  <a:pt x="273" y="513"/>
                  <a:pt x="259" y="503"/>
                </a:cubicBezTo>
                <a:cubicBezTo>
                  <a:pt x="237" y="487"/>
                  <a:pt x="207" y="478"/>
                  <a:pt x="173" y="478"/>
                </a:cubicBezTo>
                <a:cubicBezTo>
                  <a:pt x="139" y="478"/>
                  <a:pt x="108" y="487"/>
                  <a:pt x="87" y="503"/>
                </a:cubicBezTo>
                <a:cubicBezTo>
                  <a:pt x="68" y="516"/>
                  <a:pt x="57" y="533"/>
                  <a:pt x="57" y="552"/>
                </a:cubicBezTo>
                <a:cubicBezTo>
                  <a:pt x="57" y="570"/>
                  <a:pt x="68" y="588"/>
                  <a:pt x="87" y="601"/>
                </a:cubicBezTo>
                <a:cubicBezTo>
                  <a:pt x="108" y="616"/>
                  <a:pt x="139" y="626"/>
                  <a:pt x="173" y="626"/>
                </a:cubicBezTo>
                <a:cubicBezTo>
                  <a:pt x="207" y="626"/>
                  <a:pt x="237" y="616"/>
                  <a:pt x="259" y="601"/>
                </a:cubicBezTo>
                <a:cubicBezTo>
                  <a:pt x="276" y="588"/>
                  <a:pt x="288" y="572"/>
                  <a:pt x="289" y="555"/>
                </a:cubicBezTo>
                <a:close/>
                <a:moveTo>
                  <a:pt x="498" y="70"/>
                </a:moveTo>
                <a:cubicBezTo>
                  <a:pt x="516" y="64"/>
                  <a:pt x="534" y="62"/>
                  <a:pt x="553" y="64"/>
                </a:cubicBezTo>
                <a:cubicBezTo>
                  <a:pt x="574" y="66"/>
                  <a:pt x="594" y="73"/>
                  <a:pt x="612" y="83"/>
                </a:cubicBezTo>
                <a:cubicBezTo>
                  <a:pt x="614" y="85"/>
                  <a:pt x="616" y="85"/>
                  <a:pt x="618" y="83"/>
                </a:cubicBezTo>
                <a:cubicBezTo>
                  <a:pt x="620" y="82"/>
                  <a:pt x="622" y="80"/>
                  <a:pt x="622" y="78"/>
                </a:cubicBezTo>
                <a:cubicBezTo>
                  <a:pt x="622" y="72"/>
                  <a:pt x="621" y="65"/>
                  <a:pt x="621" y="59"/>
                </a:cubicBezTo>
                <a:cubicBezTo>
                  <a:pt x="621" y="37"/>
                  <a:pt x="609" y="20"/>
                  <a:pt x="592" y="10"/>
                </a:cubicBezTo>
                <a:cubicBezTo>
                  <a:pt x="583" y="5"/>
                  <a:pt x="574" y="2"/>
                  <a:pt x="564" y="1"/>
                </a:cubicBezTo>
                <a:cubicBezTo>
                  <a:pt x="554" y="0"/>
                  <a:pt x="543" y="1"/>
                  <a:pt x="534" y="5"/>
                </a:cubicBezTo>
                <a:cubicBezTo>
                  <a:pt x="514" y="11"/>
                  <a:pt x="497" y="27"/>
                  <a:pt x="491" y="53"/>
                </a:cubicBezTo>
                <a:cubicBezTo>
                  <a:pt x="490" y="56"/>
                  <a:pt x="490" y="60"/>
                  <a:pt x="490" y="64"/>
                </a:cubicBezTo>
                <a:cubicBezTo>
                  <a:pt x="490" y="66"/>
                  <a:pt x="491" y="68"/>
                  <a:pt x="492" y="69"/>
                </a:cubicBezTo>
                <a:cubicBezTo>
                  <a:pt x="494" y="71"/>
                  <a:pt x="496" y="71"/>
                  <a:pt x="498" y="70"/>
                </a:cubicBezTo>
                <a:close/>
                <a:moveTo>
                  <a:pt x="303" y="64"/>
                </a:moveTo>
                <a:cubicBezTo>
                  <a:pt x="303" y="66"/>
                  <a:pt x="302" y="68"/>
                  <a:pt x="300" y="69"/>
                </a:cubicBezTo>
                <a:cubicBezTo>
                  <a:pt x="299" y="71"/>
                  <a:pt x="297" y="71"/>
                  <a:pt x="295" y="70"/>
                </a:cubicBezTo>
                <a:cubicBezTo>
                  <a:pt x="277" y="64"/>
                  <a:pt x="259" y="62"/>
                  <a:pt x="240" y="64"/>
                </a:cubicBezTo>
                <a:cubicBezTo>
                  <a:pt x="219" y="66"/>
                  <a:pt x="199" y="73"/>
                  <a:pt x="181" y="83"/>
                </a:cubicBezTo>
                <a:cubicBezTo>
                  <a:pt x="179" y="85"/>
                  <a:pt x="177" y="85"/>
                  <a:pt x="175" y="83"/>
                </a:cubicBezTo>
                <a:cubicBezTo>
                  <a:pt x="173" y="82"/>
                  <a:pt x="171" y="80"/>
                  <a:pt x="171" y="78"/>
                </a:cubicBezTo>
                <a:cubicBezTo>
                  <a:pt x="171" y="72"/>
                  <a:pt x="172" y="65"/>
                  <a:pt x="172" y="59"/>
                </a:cubicBezTo>
                <a:cubicBezTo>
                  <a:pt x="172" y="37"/>
                  <a:pt x="184" y="20"/>
                  <a:pt x="201" y="10"/>
                </a:cubicBezTo>
                <a:cubicBezTo>
                  <a:pt x="209" y="5"/>
                  <a:pt x="219" y="2"/>
                  <a:pt x="229" y="1"/>
                </a:cubicBezTo>
                <a:cubicBezTo>
                  <a:pt x="239" y="0"/>
                  <a:pt x="250" y="1"/>
                  <a:pt x="259" y="5"/>
                </a:cubicBezTo>
                <a:cubicBezTo>
                  <a:pt x="279" y="11"/>
                  <a:pt x="296" y="27"/>
                  <a:pt x="302" y="53"/>
                </a:cubicBezTo>
                <a:cubicBezTo>
                  <a:pt x="303" y="57"/>
                  <a:pt x="303" y="60"/>
                  <a:pt x="303" y="6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139817" y="2219000"/>
            <a:ext cx="538723" cy="703303"/>
            <a:chOff x="6548410" y="5124435"/>
            <a:chExt cx="538723" cy="703303"/>
          </a:xfrm>
          <a:solidFill>
            <a:schemeClr val="bg1">
              <a:lumMod val="50000"/>
            </a:schemeClr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6597784" y="5124435"/>
              <a:ext cx="439976" cy="450948"/>
            </a:xfrm>
            <a:custGeom>
              <a:avLst/>
              <a:gdLst>
                <a:gd name="T0" fmla="*/ 16 w 509"/>
                <a:gd name="T1" fmla="*/ 394 h 522"/>
                <a:gd name="T2" fmla="*/ 111 w 509"/>
                <a:gd name="T3" fmla="*/ 413 h 522"/>
                <a:gd name="T4" fmla="*/ 129 w 509"/>
                <a:gd name="T5" fmla="*/ 414 h 522"/>
                <a:gd name="T6" fmla="*/ 254 w 509"/>
                <a:gd name="T7" fmla="*/ 394 h 522"/>
                <a:gd name="T8" fmla="*/ 380 w 509"/>
                <a:gd name="T9" fmla="*/ 414 h 522"/>
                <a:gd name="T10" fmla="*/ 398 w 509"/>
                <a:gd name="T11" fmla="*/ 413 h 522"/>
                <a:gd name="T12" fmla="*/ 493 w 509"/>
                <a:gd name="T13" fmla="*/ 394 h 522"/>
                <a:gd name="T14" fmla="*/ 509 w 509"/>
                <a:gd name="T15" fmla="*/ 410 h 522"/>
                <a:gd name="T16" fmla="*/ 509 w 509"/>
                <a:gd name="T17" fmla="*/ 432 h 522"/>
                <a:gd name="T18" fmla="*/ 254 w 509"/>
                <a:gd name="T19" fmla="*/ 522 h 522"/>
                <a:gd name="T20" fmla="*/ 0 w 509"/>
                <a:gd name="T21" fmla="*/ 432 h 522"/>
                <a:gd name="T22" fmla="*/ 0 w 509"/>
                <a:gd name="T23" fmla="*/ 410 h 522"/>
                <a:gd name="T24" fmla="*/ 16 w 509"/>
                <a:gd name="T25" fmla="*/ 394 h 522"/>
                <a:gd name="T26" fmla="*/ 385 w 509"/>
                <a:gd name="T27" fmla="*/ 337 h 522"/>
                <a:gd name="T28" fmla="*/ 366 w 509"/>
                <a:gd name="T29" fmla="*/ 334 h 522"/>
                <a:gd name="T30" fmla="*/ 254 w 509"/>
                <a:gd name="T31" fmla="*/ 356 h 522"/>
                <a:gd name="T32" fmla="*/ 142 w 509"/>
                <a:gd name="T33" fmla="*/ 334 h 522"/>
                <a:gd name="T34" fmla="*/ 124 w 509"/>
                <a:gd name="T35" fmla="*/ 337 h 522"/>
                <a:gd name="T36" fmla="*/ 83 w 509"/>
                <a:gd name="T37" fmla="*/ 305 h 522"/>
                <a:gd name="T38" fmla="*/ 70 w 509"/>
                <a:gd name="T39" fmla="*/ 80 h 522"/>
                <a:gd name="T40" fmla="*/ 150 w 509"/>
                <a:gd name="T41" fmla="*/ 0 h 522"/>
                <a:gd name="T42" fmla="*/ 199 w 509"/>
                <a:gd name="T43" fmla="*/ 7 h 522"/>
                <a:gd name="T44" fmla="*/ 254 w 509"/>
                <a:gd name="T45" fmla="*/ 0 h 522"/>
                <a:gd name="T46" fmla="*/ 310 w 509"/>
                <a:gd name="T47" fmla="*/ 7 h 522"/>
                <a:gd name="T48" fmla="*/ 359 w 509"/>
                <a:gd name="T49" fmla="*/ 0 h 522"/>
                <a:gd name="T50" fmla="*/ 439 w 509"/>
                <a:gd name="T51" fmla="*/ 80 h 522"/>
                <a:gd name="T52" fmla="*/ 426 w 509"/>
                <a:gd name="T53" fmla="*/ 305 h 522"/>
                <a:gd name="T54" fmla="*/ 385 w 509"/>
                <a:gd name="T55" fmla="*/ 3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9" h="522">
                  <a:moveTo>
                    <a:pt x="16" y="394"/>
                  </a:moveTo>
                  <a:cubicBezTo>
                    <a:pt x="65" y="394"/>
                    <a:pt x="88" y="405"/>
                    <a:pt x="111" y="413"/>
                  </a:cubicBezTo>
                  <a:cubicBezTo>
                    <a:pt x="117" y="415"/>
                    <a:pt x="122" y="416"/>
                    <a:pt x="129" y="414"/>
                  </a:cubicBezTo>
                  <a:cubicBezTo>
                    <a:pt x="157" y="407"/>
                    <a:pt x="205" y="394"/>
                    <a:pt x="254" y="394"/>
                  </a:cubicBezTo>
                  <a:cubicBezTo>
                    <a:pt x="304" y="394"/>
                    <a:pt x="352" y="407"/>
                    <a:pt x="380" y="414"/>
                  </a:cubicBezTo>
                  <a:cubicBezTo>
                    <a:pt x="387" y="416"/>
                    <a:pt x="392" y="415"/>
                    <a:pt x="398" y="413"/>
                  </a:cubicBezTo>
                  <a:cubicBezTo>
                    <a:pt x="421" y="405"/>
                    <a:pt x="444" y="394"/>
                    <a:pt x="493" y="394"/>
                  </a:cubicBezTo>
                  <a:cubicBezTo>
                    <a:pt x="501" y="394"/>
                    <a:pt x="509" y="402"/>
                    <a:pt x="509" y="410"/>
                  </a:cubicBezTo>
                  <a:cubicBezTo>
                    <a:pt x="509" y="432"/>
                    <a:pt x="509" y="432"/>
                    <a:pt x="509" y="432"/>
                  </a:cubicBezTo>
                  <a:cubicBezTo>
                    <a:pt x="509" y="492"/>
                    <a:pt x="366" y="522"/>
                    <a:pt x="254" y="522"/>
                  </a:cubicBezTo>
                  <a:cubicBezTo>
                    <a:pt x="143" y="522"/>
                    <a:pt x="0" y="492"/>
                    <a:pt x="0" y="4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1"/>
                    <a:pt x="7" y="394"/>
                    <a:pt x="16" y="394"/>
                  </a:cubicBezTo>
                  <a:close/>
                  <a:moveTo>
                    <a:pt x="385" y="337"/>
                  </a:moveTo>
                  <a:cubicBezTo>
                    <a:pt x="378" y="336"/>
                    <a:pt x="373" y="333"/>
                    <a:pt x="366" y="334"/>
                  </a:cubicBezTo>
                  <a:cubicBezTo>
                    <a:pt x="338" y="341"/>
                    <a:pt x="305" y="356"/>
                    <a:pt x="254" y="356"/>
                  </a:cubicBezTo>
                  <a:cubicBezTo>
                    <a:pt x="204" y="356"/>
                    <a:pt x="171" y="341"/>
                    <a:pt x="142" y="334"/>
                  </a:cubicBezTo>
                  <a:cubicBezTo>
                    <a:pt x="136" y="333"/>
                    <a:pt x="131" y="336"/>
                    <a:pt x="124" y="337"/>
                  </a:cubicBezTo>
                  <a:cubicBezTo>
                    <a:pt x="107" y="338"/>
                    <a:pt x="84" y="323"/>
                    <a:pt x="83" y="305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8" y="36"/>
                    <a:pt x="106" y="0"/>
                    <a:pt x="150" y="0"/>
                  </a:cubicBezTo>
                  <a:cubicBezTo>
                    <a:pt x="171" y="0"/>
                    <a:pt x="184" y="7"/>
                    <a:pt x="199" y="7"/>
                  </a:cubicBezTo>
                  <a:cubicBezTo>
                    <a:pt x="214" y="7"/>
                    <a:pt x="233" y="0"/>
                    <a:pt x="254" y="0"/>
                  </a:cubicBezTo>
                  <a:cubicBezTo>
                    <a:pt x="276" y="0"/>
                    <a:pt x="295" y="7"/>
                    <a:pt x="310" y="7"/>
                  </a:cubicBezTo>
                  <a:cubicBezTo>
                    <a:pt x="325" y="7"/>
                    <a:pt x="338" y="0"/>
                    <a:pt x="359" y="0"/>
                  </a:cubicBezTo>
                  <a:cubicBezTo>
                    <a:pt x="403" y="0"/>
                    <a:pt x="439" y="36"/>
                    <a:pt x="439" y="80"/>
                  </a:cubicBezTo>
                  <a:cubicBezTo>
                    <a:pt x="439" y="155"/>
                    <a:pt x="426" y="230"/>
                    <a:pt x="426" y="305"/>
                  </a:cubicBezTo>
                  <a:cubicBezTo>
                    <a:pt x="426" y="323"/>
                    <a:pt x="402" y="338"/>
                    <a:pt x="385" y="3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6548410" y="5257562"/>
              <a:ext cx="538723" cy="570176"/>
            </a:xfrm>
            <a:custGeom>
              <a:avLst/>
              <a:gdLst>
                <a:gd name="T0" fmla="*/ 100 w 623"/>
                <a:gd name="T1" fmla="*/ 153 h 660"/>
                <a:gd name="T2" fmla="*/ 73 w 623"/>
                <a:gd name="T3" fmla="*/ 183 h 660"/>
                <a:gd name="T4" fmla="*/ 43 w 623"/>
                <a:gd name="T5" fmla="*/ 156 h 660"/>
                <a:gd name="T6" fmla="*/ 30 w 623"/>
                <a:gd name="T7" fmla="*/ 45 h 660"/>
                <a:gd name="T8" fmla="*/ 94 w 623"/>
                <a:gd name="T9" fmla="*/ 41 h 660"/>
                <a:gd name="T10" fmla="*/ 100 w 623"/>
                <a:gd name="T11" fmla="*/ 153 h 660"/>
                <a:gd name="T12" fmla="*/ 76 w 623"/>
                <a:gd name="T13" fmla="*/ 502 h 660"/>
                <a:gd name="T14" fmla="*/ 57 w 623"/>
                <a:gd name="T15" fmla="*/ 521 h 660"/>
                <a:gd name="T16" fmla="*/ 38 w 623"/>
                <a:gd name="T17" fmla="*/ 502 h 660"/>
                <a:gd name="T18" fmla="*/ 38 w 623"/>
                <a:gd name="T19" fmla="*/ 487 h 660"/>
                <a:gd name="T20" fmla="*/ 78 w 623"/>
                <a:gd name="T21" fmla="*/ 440 h 660"/>
                <a:gd name="T22" fmla="*/ 289 w 623"/>
                <a:gd name="T23" fmla="*/ 406 h 660"/>
                <a:gd name="T24" fmla="*/ 334 w 623"/>
                <a:gd name="T25" fmla="*/ 406 h 660"/>
                <a:gd name="T26" fmla="*/ 545 w 623"/>
                <a:gd name="T27" fmla="*/ 440 h 660"/>
                <a:gd name="T28" fmla="*/ 585 w 623"/>
                <a:gd name="T29" fmla="*/ 487 h 660"/>
                <a:gd name="T30" fmla="*/ 585 w 623"/>
                <a:gd name="T31" fmla="*/ 502 h 660"/>
                <a:gd name="T32" fmla="*/ 566 w 623"/>
                <a:gd name="T33" fmla="*/ 521 h 660"/>
                <a:gd name="T34" fmla="*/ 547 w 623"/>
                <a:gd name="T35" fmla="*/ 502 h 660"/>
                <a:gd name="T36" fmla="*/ 547 w 623"/>
                <a:gd name="T37" fmla="*/ 490 h 660"/>
                <a:gd name="T38" fmla="*/ 538 w 623"/>
                <a:gd name="T39" fmla="*/ 481 h 660"/>
                <a:gd name="T40" fmla="*/ 341 w 623"/>
                <a:gd name="T41" fmla="*/ 468 h 660"/>
                <a:gd name="T42" fmla="*/ 334 w 623"/>
                <a:gd name="T43" fmla="*/ 470 h 660"/>
                <a:gd name="T44" fmla="*/ 331 w 623"/>
                <a:gd name="T45" fmla="*/ 477 h 660"/>
                <a:gd name="T46" fmla="*/ 331 w 623"/>
                <a:gd name="T47" fmla="*/ 502 h 660"/>
                <a:gd name="T48" fmla="*/ 311 w 623"/>
                <a:gd name="T49" fmla="*/ 521 h 660"/>
                <a:gd name="T50" fmla="*/ 292 w 623"/>
                <a:gd name="T51" fmla="*/ 502 h 660"/>
                <a:gd name="T52" fmla="*/ 292 w 623"/>
                <a:gd name="T53" fmla="*/ 477 h 660"/>
                <a:gd name="T54" fmla="*/ 289 w 623"/>
                <a:gd name="T55" fmla="*/ 470 h 660"/>
                <a:gd name="T56" fmla="*/ 282 w 623"/>
                <a:gd name="T57" fmla="*/ 468 h 660"/>
                <a:gd name="T58" fmla="*/ 85 w 623"/>
                <a:gd name="T59" fmla="*/ 481 h 660"/>
                <a:gd name="T60" fmla="*/ 76 w 623"/>
                <a:gd name="T61" fmla="*/ 490 h 660"/>
                <a:gd name="T62" fmla="*/ 76 w 623"/>
                <a:gd name="T63" fmla="*/ 502 h 660"/>
                <a:gd name="T64" fmla="*/ 566 w 623"/>
                <a:gd name="T65" fmla="*/ 545 h 660"/>
                <a:gd name="T66" fmla="*/ 623 w 623"/>
                <a:gd name="T67" fmla="*/ 602 h 660"/>
                <a:gd name="T68" fmla="*/ 566 w 623"/>
                <a:gd name="T69" fmla="*/ 660 h 660"/>
                <a:gd name="T70" fmla="*/ 509 w 623"/>
                <a:gd name="T71" fmla="*/ 602 h 660"/>
                <a:gd name="T72" fmla="*/ 566 w 623"/>
                <a:gd name="T73" fmla="*/ 545 h 660"/>
                <a:gd name="T74" fmla="*/ 57 w 623"/>
                <a:gd name="T75" fmla="*/ 545 h 660"/>
                <a:gd name="T76" fmla="*/ 114 w 623"/>
                <a:gd name="T77" fmla="*/ 602 h 660"/>
                <a:gd name="T78" fmla="*/ 57 w 623"/>
                <a:gd name="T79" fmla="*/ 660 h 660"/>
                <a:gd name="T80" fmla="*/ 0 w 623"/>
                <a:gd name="T81" fmla="*/ 602 h 660"/>
                <a:gd name="T82" fmla="*/ 57 w 623"/>
                <a:gd name="T83" fmla="*/ 545 h 660"/>
                <a:gd name="T84" fmla="*/ 311 w 623"/>
                <a:gd name="T85" fmla="*/ 545 h 660"/>
                <a:gd name="T86" fmla="*/ 369 w 623"/>
                <a:gd name="T87" fmla="*/ 602 h 660"/>
                <a:gd name="T88" fmla="*/ 311 w 623"/>
                <a:gd name="T89" fmla="*/ 660 h 660"/>
                <a:gd name="T90" fmla="*/ 254 w 623"/>
                <a:gd name="T91" fmla="*/ 602 h 660"/>
                <a:gd name="T92" fmla="*/ 311 w 623"/>
                <a:gd name="T93" fmla="*/ 545 h 660"/>
                <a:gd name="T94" fmla="*/ 580 w 623"/>
                <a:gd name="T95" fmla="*/ 156 h 660"/>
                <a:gd name="T96" fmla="*/ 550 w 623"/>
                <a:gd name="T97" fmla="*/ 183 h 660"/>
                <a:gd name="T98" fmla="*/ 523 w 623"/>
                <a:gd name="T99" fmla="*/ 153 h 660"/>
                <a:gd name="T100" fmla="*/ 529 w 623"/>
                <a:gd name="T101" fmla="*/ 41 h 660"/>
                <a:gd name="T102" fmla="*/ 593 w 623"/>
                <a:gd name="T103" fmla="*/ 45 h 660"/>
                <a:gd name="T104" fmla="*/ 580 w 623"/>
                <a:gd name="T105" fmla="*/ 15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660">
                  <a:moveTo>
                    <a:pt x="100" y="153"/>
                  </a:moveTo>
                  <a:cubicBezTo>
                    <a:pt x="101" y="169"/>
                    <a:pt x="89" y="182"/>
                    <a:pt x="73" y="183"/>
                  </a:cubicBezTo>
                  <a:cubicBezTo>
                    <a:pt x="57" y="184"/>
                    <a:pt x="44" y="172"/>
                    <a:pt x="43" y="15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12"/>
                    <a:pt x="91" y="0"/>
                    <a:pt x="94" y="41"/>
                  </a:cubicBezTo>
                  <a:cubicBezTo>
                    <a:pt x="100" y="153"/>
                    <a:pt x="100" y="153"/>
                    <a:pt x="100" y="153"/>
                  </a:cubicBezTo>
                  <a:close/>
                  <a:moveTo>
                    <a:pt x="76" y="502"/>
                  </a:moveTo>
                  <a:cubicBezTo>
                    <a:pt x="76" y="513"/>
                    <a:pt x="68" y="521"/>
                    <a:pt x="57" y="521"/>
                  </a:cubicBezTo>
                  <a:cubicBezTo>
                    <a:pt x="47" y="521"/>
                    <a:pt x="38" y="513"/>
                    <a:pt x="38" y="502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38" y="464"/>
                    <a:pt x="55" y="444"/>
                    <a:pt x="78" y="440"/>
                  </a:cubicBezTo>
                  <a:cubicBezTo>
                    <a:pt x="289" y="406"/>
                    <a:pt x="289" y="406"/>
                    <a:pt x="289" y="406"/>
                  </a:cubicBezTo>
                  <a:cubicBezTo>
                    <a:pt x="304" y="406"/>
                    <a:pt x="319" y="406"/>
                    <a:pt x="334" y="406"/>
                  </a:cubicBezTo>
                  <a:cubicBezTo>
                    <a:pt x="545" y="440"/>
                    <a:pt x="545" y="440"/>
                    <a:pt x="545" y="440"/>
                  </a:cubicBezTo>
                  <a:cubicBezTo>
                    <a:pt x="568" y="444"/>
                    <a:pt x="585" y="464"/>
                    <a:pt x="585" y="487"/>
                  </a:cubicBezTo>
                  <a:cubicBezTo>
                    <a:pt x="585" y="502"/>
                    <a:pt x="585" y="502"/>
                    <a:pt x="585" y="502"/>
                  </a:cubicBezTo>
                  <a:cubicBezTo>
                    <a:pt x="585" y="513"/>
                    <a:pt x="576" y="521"/>
                    <a:pt x="566" y="521"/>
                  </a:cubicBezTo>
                  <a:cubicBezTo>
                    <a:pt x="555" y="521"/>
                    <a:pt x="547" y="513"/>
                    <a:pt x="547" y="502"/>
                  </a:cubicBezTo>
                  <a:cubicBezTo>
                    <a:pt x="547" y="498"/>
                    <a:pt x="547" y="494"/>
                    <a:pt x="547" y="490"/>
                  </a:cubicBezTo>
                  <a:cubicBezTo>
                    <a:pt x="547" y="485"/>
                    <a:pt x="543" y="481"/>
                    <a:pt x="538" y="481"/>
                  </a:cubicBezTo>
                  <a:cubicBezTo>
                    <a:pt x="341" y="468"/>
                    <a:pt x="341" y="468"/>
                    <a:pt x="341" y="468"/>
                  </a:cubicBezTo>
                  <a:cubicBezTo>
                    <a:pt x="338" y="468"/>
                    <a:pt x="336" y="468"/>
                    <a:pt x="334" y="470"/>
                  </a:cubicBezTo>
                  <a:cubicBezTo>
                    <a:pt x="332" y="472"/>
                    <a:pt x="331" y="475"/>
                    <a:pt x="331" y="477"/>
                  </a:cubicBezTo>
                  <a:cubicBezTo>
                    <a:pt x="331" y="502"/>
                    <a:pt x="331" y="502"/>
                    <a:pt x="331" y="502"/>
                  </a:cubicBezTo>
                  <a:cubicBezTo>
                    <a:pt x="331" y="513"/>
                    <a:pt x="322" y="521"/>
                    <a:pt x="311" y="521"/>
                  </a:cubicBezTo>
                  <a:cubicBezTo>
                    <a:pt x="301" y="521"/>
                    <a:pt x="292" y="513"/>
                    <a:pt x="292" y="502"/>
                  </a:cubicBezTo>
                  <a:cubicBezTo>
                    <a:pt x="292" y="477"/>
                    <a:pt x="292" y="477"/>
                    <a:pt x="292" y="477"/>
                  </a:cubicBezTo>
                  <a:cubicBezTo>
                    <a:pt x="292" y="475"/>
                    <a:pt x="291" y="472"/>
                    <a:pt x="289" y="470"/>
                  </a:cubicBezTo>
                  <a:cubicBezTo>
                    <a:pt x="287" y="468"/>
                    <a:pt x="285" y="468"/>
                    <a:pt x="282" y="468"/>
                  </a:cubicBezTo>
                  <a:cubicBezTo>
                    <a:pt x="85" y="481"/>
                    <a:pt x="85" y="481"/>
                    <a:pt x="85" y="481"/>
                  </a:cubicBezTo>
                  <a:cubicBezTo>
                    <a:pt x="80" y="481"/>
                    <a:pt x="76" y="485"/>
                    <a:pt x="76" y="490"/>
                  </a:cubicBezTo>
                  <a:cubicBezTo>
                    <a:pt x="76" y="502"/>
                    <a:pt x="76" y="502"/>
                    <a:pt x="76" y="502"/>
                  </a:cubicBezTo>
                  <a:close/>
                  <a:moveTo>
                    <a:pt x="566" y="545"/>
                  </a:moveTo>
                  <a:cubicBezTo>
                    <a:pt x="597" y="545"/>
                    <a:pt x="623" y="571"/>
                    <a:pt x="623" y="602"/>
                  </a:cubicBezTo>
                  <a:cubicBezTo>
                    <a:pt x="623" y="634"/>
                    <a:pt x="597" y="660"/>
                    <a:pt x="566" y="660"/>
                  </a:cubicBezTo>
                  <a:cubicBezTo>
                    <a:pt x="534" y="660"/>
                    <a:pt x="509" y="634"/>
                    <a:pt x="509" y="602"/>
                  </a:cubicBezTo>
                  <a:cubicBezTo>
                    <a:pt x="509" y="571"/>
                    <a:pt x="534" y="545"/>
                    <a:pt x="566" y="545"/>
                  </a:cubicBezTo>
                  <a:close/>
                  <a:moveTo>
                    <a:pt x="57" y="545"/>
                  </a:moveTo>
                  <a:cubicBezTo>
                    <a:pt x="89" y="545"/>
                    <a:pt x="114" y="571"/>
                    <a:pt x="114" y="602"/>
                  </a:cubicBezTo>
                  <a:cubicBezTo>
                    <a:pt x="114" y="634"/>
                    <a:pt x="89" y="660"/>
                    <a:pt x="57" y="660"/>
                  </a:cubicBezTo>
                  <a:cubicBezTo>
                    <a:pt x="26" y="660"/>
                    <a:pt x="0" y="634"/>
                    <a:pt x="0" y="602"/>
                  </a:cubicBezTo>
                  <a:cubicBezTo>
                    <a:pt x="0" y="571"/>
                    <a:pt x="26" y="545"/>
                    <a:pt x="57" y="545"/>
                  </a:cubicBezTo>
                  <a:close/>
                  <a:moveTo>
                    <a:pt x="311" y="545"/>
                  </a:moveTo>
                  <a:cubicBezTo>
                    <a:pt x="343" y="545"/>
                    <a:pt x="369" y="571"/>
                    <a:pt x="369" y="602"/>
                  </a:cubicBezTo>
                  <a:cubicBezTo>
                    <a:pt x="369" y="634"/>
                    <a:pt x="343" y="660"/>
                    <a:pt x="311" y="660"/>
                  </a:cubicBezTo>
                  <a:cubicBezTo>
                    <a:pt x="280" y="660"/>
                    <a:pt x="254" y="634"/>
                    <a:pt x="254" y="602"/>
                  </a:cubicBezTo>
                  <a:cubicBezTo>
                    <a:pt x="254" y="571"/>
                    <a:pt x="280" y="545"/>
                    <a:pt x="311" y="545"/>
                  </a:cubicBezTo>
                  <a:close/>
                  <a:moveTo>
                    <a:pt x="580" y="156"/>
                  </a:moveTo>
                  <a:cubicBezTo>
                    <a:pt x="579" y="172"/>
                    <a:pt x="566" y="184"/>
                    <a:pt x="550" y="183"/>
                  </a:cubicBezTo>
                  <a:cubicBezTo>
                    <a:pt x="534" y="182"/>
                    <a:pt x="522" y="169"/>
                    <a:pt x="523" y="153"/>
                  </a:cubicBezTo>
                  <a:cubicBezTo>
                    <a:pt x="529" y="41"/>
                    <a:pt x="529" y="41"/>
                    <a:pt x="529" y="41"/>
                  </a:cubicBezTo>
                  <a:cubicBezTo>
                    <a:pt x="532" y="0"/>
                    <a:pt x="594" y="12"/>
                    <a:pt x="593" y="45"/>
                  </a:cubicBezTo>
                  <a:cubicBezTo>
                    <a:pt x="580" y="156"/>
                    <a:pt x="580" y="156"/>
                    <a:pt x="580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10648" y="2230521"/>
            <a:ext cx="680262" cy="680261"/>
            <a:chOff x="7900521" y="5135407"/>
            <a:chExt cx="680262" cy="680261"/>
          </a:xfrm>
          <a:solidFill>
            <a:schemeClr val="bg1">
              <a:lumMod val="50000"/>
            </a:schemeClr>
          </a:solidFill>
        </p:grpSpPr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7933437" y="5168323"/>
              <a:ext cx="614430" cy="614796"/>
            </a:xfrm>
            <a:custGeom>
              <a:avLst/>
              <a:gdLst>
                <a:gd name="T0" fmla="*/ 474 w 711"/>
                <a:gd name="T1" fmla="*/ 58 h 711"/>
                <a:gd name="T2" fmla="*/ 627 w 711"/>
                <a:gd name="T3" fmla="*/ 185 h 711"/>
                <a:gd name="T4" fmla="*/ 654 w 711"/>
                <a:gd name="T5" fmla="*/ 237 h 711"/>
                <a:gd name="T6" fmla="*/ 656 w 711"/>
                <a:gd name="T7" fmla="*/ 236 h 711"/>
                <a:gd name="T8" fmla="*/ 680 w 711"/>
                <a:gd name="T9" fmla="*/ 230 h 711"/>
                <a:gd name="T10" fmla="*/ 708 w 711"/>
                <a:gd name="T11" fmla="*/ 227 h 711"/>
                <a:gd name="T12" fmla="*/ 711 w 711"/>
                <a:gd name="T13" fmla="*/ 227 h 711"/>
                <a:gd name="T14" fmla="*/ 675 w 711"/>
                <a:gd name="T15" fmla="*/ 154 h 711"/>
                <a:gd name="T16" fmla="*/ 484 w 711"/>
                <a:gd name="T17" fmla="*/ 0 h 711"/>
                <a:gd name="T18" fmla="*/ 484 w 711"/>
                <a:gd name="T19" fmla="*/ 3 h 711"/>
                <a:gd name="T20" fmla="*/ 482 w 711"/>
                <a:gd name="T21" fmla="*/ 31 h 711"/>
                <a:gd name="T22" fmla="*/ 475 w 711"/>
                <a:gd name="T23" fmla="*/ 55 h 711"/>
                <a:gd name="T24" fmla="*/ 474 w 711"/>
                <a:gd name="T25" fmla="*/ 58 h 711"/>
                <a:gd name="T26" fmla="*/ 484 w 711"/>
                <a:gd name="T27" fmla="*/ 711 h 711"/>
                <a:gd name="T28" fmla="*/ 557 w 711"/>
                <a:gd name="T29" fmla="*/ 676 h 711"/>
                <a:gd name="T30" fmla="*/ 711 w 711"/>
                <a:gd name="T31" fmla="*/ 485 h 711"/>
                <a:gd name="T32" fmla="*/ 708 w 711"/>
                <a:gd name="T33" fmla="*/ 485 h 711"/>
                <a:gd name="T34" fmla="*/ 680 w 711"/>
                <a:gd name="T35" fmla="*/ 482 h 711"/>
                <a:gd name="T36" fmla="*/ 656 w 711"/>
                <a:gd name="T37" fmla="*/ 476 h 711"/>
                <a:gd name="T38" fmla="*/ 654 w 711"/>
                <a:gd name="T39" fmla="*/ 475 h 711"/>
                <a:gd name="T40" fmla="*/ 527 w 711"/>
                <a:gd name="T41" fmla="*/ 627 h 711"/>
                <a:gd name="T42" fmla="*/ 474 w 711"/>
                <a:gd name="T43" fmla="*/ 654 h 711"/>
                <a:gd name="T44" fmla="*/ 475 w 711"/>
                <a:gd name="T45" fmla="*/ 657 h 711"/>
                <a:gd name="T46" fmla="*/ 482 w 711"/>
                <a:gd name="T47" fmla="*/ 680 h 711"/>
                <a:gd name="T48" fmla="*/ 484 w 711"/>
                <a:gd name="T49" fmla="*/ 708 h 711"/>
                <a:gd name="T50" fmla="*/ 484 w 711"/>
                <a:gd name="T51" fmla="*/ 711 h 711"/>
                <a:gd name="T52" fmla="*/ 237 w 711"/>
                <a:gd name="T53" fmla="*/ 654 h 711"/>
                <a:gd name="T54" fmla="*/ 84 w 711"/>
                <a:gd name="T55" fmla="*/ 527 h 711"/>
                <a:gd name="T56" fmla="*/ 57 w 711"/>
                <a:gd name="T57" fmla="*/ 475 h 711"/>
                <a:gd name="T58" fmla="*/ 55 w 711"/>
                <a:gd name="T59" fmla="*/ 476 h 711"/>
                <a:gd name="T60" fmla="*/ 31 w 711"/>
                <a:gd name="T61" fmla="*/ 482 h 711"/>
                <a:gd name="T62" fmla="*/ 3 w 711"/>
                <a:gd name="T63" fmla="*/ 485 h 711"/>
                <a:gd name="T64" fmla="*/ 0 w 711"/>
                <a:gd name="T65" fmla="*/ 485 h 711"/>
                <a:gd name="T66" fmla="*/ 36 w 711"/>
                <a:gd name="T67" fmla="*/ 557 h 711"/>
                <a:gd name="T68" fmla="*/ 227 w 711"/>
                <a:gd name="T69" fmla="*/ 711 h 711"/>
                <a:gd name="T70" fmla="*/ 227 w 711"/>
                <a:gd name="T71" fmla="*/ 708 h 711"/>
                <a:gd name="T72" fmla="*/ 229 w 711"/>
                <a:gd name="T73" fmla="*/ 680 h 711"/>
                <a:gd name="T74" fmla="*/ 236 w 711"/>
                <a:gd name="T75" fmla="*/ 657 h 711"/>
                <a:gd name="T76" fmla="*/ 237 w 711"/>
                <a:gd name="T77" fmla="*/ 654 h 711"/>
                <a:gd name="T78" fmla="*/ 227 w 711"/>
                <a:gd name="T79" fmla="*/ 0 h 711"/>
                <a:gd name="T80" fmla="*/ 154 w 711"/>
                <a:gd name="T81" fmla="*/ 36 h 711"/>
                <a:gd name="T82" fmla="*/ 0 w 711"/>
                <a:gd name="T83" fmla="*/ 227 h 711"/>
                <a:gd name="T84" fmla="*/ 3 w 711"/>
                <a:gd name="T85" fmla="*/ 227 h 711"/>
                <a:gd name="T86" fmla="*/ 31 w 711"/>
                <a:gd name="T87" fmla="*/ 230 h 711"/>
                <a:gd name="T88" fmla="*/ 55 w 711"/>
                <a:gd name="T89" fmla="*/ 236 h 711"/>
                <a:gd name="T90" fmla="*/ 57 w 711"/>
                <a:gd name="T91" fmla="*/ 237 h 711"/>
                <a:gd name="T92" fmla="*/ 184 w 711"/>
                <a:gd name="T93" fmla="*/ 84 h 711"/>
                <a:gd name="T94" fmla="*/ 237 w 711"/>
                <a:gd name="T95" fmla="*/ 58 h 711"/>
                <a:gd name="T96" fmla="*/ 236 w 711"/>
                <a:gd name="T97" fmla="*/ 55 h 711"/>
                <a:gd name="T98" fmla="*/ 229 w 711"/>
                <a:gd name="T99" fmla="*/ 31 h 711"/>
                <a:gd name="T100" fmla="*/ 227 w 711"/>
                <a:gd name="T101" fmla="*/ 3 h 711"/>
                <a:gd name="T102" fmla="*/ 227 w 711"/>
                <a:gd name="T10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1" h="711">
                  <a:moveTo>
                    <a:pt x="474" y="58"/>
                  </a:moveTo>
                  <a:cubicBezTo>
                    <a:pt x="539" y="83"/>
                    <a:pt x="592" y="129"/>
                    <a:pt x="627" y="185"/>
                  </a:cubicBezTo>
                  <a:cubicBezTo>
                    <a:pt x="637" y="201"/>
                    <a:pt x="646" y="219"/>
                    <a:pt x="654" y="237"/>
                  </a:cubicBezTo>
                  <a:cubicBezTo>
                    <a:pt x="655" y="237"/>
                    <a:pt x="655" y="236"/>
                    <a:pt x="656" y="236"/>
                  </a:cubicBezTo>
                  <a:cubicBezTo>
                    <a:pt x="664" y="234"/>
                    <a:pt x="672" y="231"/>
                    <a:pt x="680" y="230"/>
                  </a:cubicBezTo>
                  <a:cubicBezTo>
                    <a:pt x="689" y="228"/>
                    <a:pt x="699" y="227"/>
                    <a:pt x="708" y="227"/>
                  </a:cubicBezTo>
                  <a:cubicBezTo>
                    <a:pt x="709" y="227"/>
                    <a:pt x="710" y="227"/>
                    <a:pt x="711" y="227"/>
                  </a:cubicBezTo>
                  <a:cubicBezTo>
                    <a:pt x="702" y="202"/>
                    <a:pt x="690" y="177"/>
                    <a:pt x="675" y="154"/>
                  </a:cubicBezTo>
                  <a:cubicBezTo>
                    <a:pt x="632" y="85"/>
                    <a:pt x="565" y="30"/>
                    <a:pt x="484" y="0"/>
                  </a:cubicBezTo>
                  <a:cubicBezTo>
                    <a:pt x="484" y="1"/>
                    <a:pt x="484" y="2"/>
                    <a:pt x="484" y="3"/>
                  </a:cubicBezTo>
                  <a:cubicBezTo>
                    <a:pt x="484" y="13"/>
                    <a:pt x="483" y="23"/>
                    <a:pt x="482" y="31"/>
                  </a:cubicBezTo>
                  <a:cubicBezTo>
                    <a:pt x="480" y="40"/>
                    <a:pt x="478" y="48"/>
                    <a:pt x="475" y="55"/>
                  </a:cubicBezTo>
                  <a:cubicBezTo>
                    <a:pt x="475" y="56"/>
                    <a:pt x="475" y="57"/>
                    <a:pt x="474" y="58"/>
                  </a:cubicBezTo>
                  <a:close/>
                  <a:moveTo>
                    <a:pt x="484" y="711"/>
                  </a:moveTo>
                  <a:cubicBezTo>
                    <a:pt x="510" y="702"/>
                    <a:pt x="534" y="690"/>
                    <a:pt x="557" y="676"/>
                  </a:cubicBezTo>
                  <a:cubicBezTo>
                    <a:pt x="626" y="632"/>
                    <a:pt x="682" y="566"/>
                    <a:pt x="711" y="485"/>
                  </a:cubicBezTo>
                  <a:cubicBezTo>
                    <a:pt x="710" y="485"/>
                    <a:pt x="709" y="485"/>
                    <a:pt x="708" y="485"/>
                  </a:cubicBezTo>
                  <a:cubicBezTo>
                    <a:pt x="699" y="485"/>
                    <a:pt x="689" y="484"/>
                    <a:pt x="680" y="482"/>
                  </a:cubicBezTo>
                  <a:cubicBezTo>
                    <a:pt x="672" y="480"/>
                    <a:pt x="664" y="478"/>
                    <a:pt x="656" y="476"/>
                  </a:cubicBezTo>
                  <a:cubicBezTo>
                    <a:pt x="655" y="475"/>
                    <a:pt x="655" y="475"/>
                    <a:pt x="654" y="475"/>
                  </a:cubicBezTo>
                  <a:cubicBezTo>
                    <a:pt x="628" y="539"/>
                    <a:pt x="583" y="592"/>
                    <a:pt x="527" y="627"/>
                  </a:cubicBezTo>
                  <a:cubicBezTo>
                    <a:pt x="510" y="638"/>
                    <a:pt x="493" y="647"/>
                    <a:pt x="474" y="654"/>
                  </a:cubicBezTo>
                  <a:cubicBezTo>
                    <a:pt x="475" y="655"/>
                    <a:pt x="475" y="656"/>
                    <a:pt x="475" y="657"/>
                  </a:cubicBezTo>
                  <a:cubicBezTo>
                    <a:pt x="478" y="664"/>
                    <a:pt x="480" y="672"/>
                    <a:pt x="482" y="680"/>
                  </a:cubicBezTo>
                  <a:cubicBezTo>
                    <a:pt x="483" y="689"/>
                    <a:pt x="484" y="699"/>
                    <a:pt x="484" y="708"/>
                  </a:cubicBezTo>
                  <a:cubicBezTo>
                    <a:pt x="484" y="709"/>
                    <a:pt x="484" y="710"/>
                    <a:pt x="484" y="711"/>
                  </a:cubicBezTo>
                  <a:close/>
                  <a:moveTo>
                    <a:pt x="237" y="654"/>
                  </a:moveTo>
                  <a:cubicBezTo>
                    <a:pt x="172" y="628"/>
                    <a:pt x="119" y="583"/>
                    <a:pt x="84" y="527"/>
                  </a:cubicBezTo>
                  <a:cubicBezTo>
                    <a:pt x="74" y="510"/>
                    <a:pt x="65" y="493"/>
                    <a:pt x="57" y="475"/>
                  </a:cubicBezTo>
                  <a:cubicBezTo>
                    <a:pt x="57" y="475"/>
                    <a:pt x="56" y="475"/>
                    <a:pt x="55" y="476"/>
                  </a:cubicBezTo>
                  <a:cubicBezTo>
                    <a:pt x="47" y="478"/>
                    <a:pt x="39" y="480"/>
                    <a:pt x="31" y="482"/>
                  </a:cubicBezTo>
                  <a:cubicBezTo>
                    <a:pt x="22" y="484"/>
                    <a:pt x="12" y="485"/>
                    <a:pt x="3" y="485"/>
                  </a:cubicBezTo>
                  <a:cubicBezTo>
                    <a:pt x="2" y="485"/>
                    <a:pt x="1" y="485"/>
                    <a:pt x="0" y="485"/>
                  </a:cubicBezTo>
                  <a:cubicBezTo>
                    <a:pt x="9" y="510"/>
                    <a:pt x="21" y="535"/>
                    <a:pt x="36" y="557"/>
                  </a:cubicBezTo>
                  <a:cubicBezTo>
                    <a:pt x="80" y="627"/>
                    <a:pt x="146" y="682"/>
                    <a:pt x="227" y="711"/>
                  </a:cubicBezTo>
                  <a:cubicBezTo>
                    <a:pt x="227" y="710"/>
                    <a:pt x="227" y="709"/>
                    <a:pt x="227" y="708"/>
                  </a:cubicBezTo>
                  <a:cubicBezTo>
                    <a:pt x="227" y="699"/>
                    <a:pt x="228" y="689"/>
                    <a:pt x="229" y="680"/>
                  </a:cubicBezTo>
                  <a:cubicBezTo>
                    <a:pt x="231" y="672"/>
                    <a:pt x="233" y="664"/>
                    <a:pt x="236" y="657"/>
                  </a:cubicBezTo>
                  <a:cubicBezTo>
                    <a:pt x="236" y="656"/>
                    <a:pt x="236" y="655"/>
                    <a:pt x="237" y="654"/>
                  </a:cubicBezTo>
                  <a:close/>
                  <a:moveTo>
                    <a:pt x="227" y="0"/>
                  </a:moveTo>
                  <a:cubicBezTo>
                    <a:pt x="201" y="10"/>
                    <a:pt x="177" y="22"/>
                    <a:pt x="154" y="36"/>
                  </a:cubicBezTo>
                  <a:cubicBezTo>
                    <a:pt x="85" y="80"/>
                    <a:pt x="29" y="146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ubicBezTo>
                    <a:pt x="12" y="227"/>
                    <a:pt x="22" y="228"/>
                    <a:pt x="31" y="230"/>
                  </a:cubicBezTo>
                  <a:cubicBezTo>
                    <a:pt x="39" y="231"/>
                    <a:pt x="47" y="234"/>
                    <a:pt x="55" y="236"/>
                  </a:cubicBezTo>
                  <a:cubicBezTo>
                    <a:pt x="56" y="236"/>
                    <a:pt x="56" y="237"/>
                    <a:pt x="57" y="237"/>
                  </a:cubicBezTo>
                  <a:cubicBezTo>
                    <a:pt x="83" y="172"/>
                    <a:pt x="128" y="120"/>
                    <a:pt x="184" y="84"/>
                  </a:cubicBezTo>
                  <a:cubicBezTo>
                    <a:pt x="201" y="74"/>
                    <a:pt x="218" y="65"/>
                    <a:pt x="237" y="58"/>
                  </a:cubicBezTo>
                  <a:cubicBezTo>
                    <a:pt x="236" y="57"/>
                    <a:pt x="236" y="56"/>
                    <a:pt x="236" y="55"/>
                  </a:cubicBezTo>
                  <a:cubicBezTo>
                    <a:pt x="233" y="48"/>
                    <a:pt x="231" y="40"/>
                    <a:pt x="229" y="31"/>
                  </a:cubicBezTo>
                  <a:cubicBezTo>
                    <a:pt x="228" y="23"/>
                    <a:pt x="227" y="13"/>
                    <a:pt x="227" y="3"/>
                  </a:cubicBezTo>
                  <a:cubicBezTo>
                    <a:pt x="227" y="2"/>
                    <a:pt x="227" y="1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7900521" y="5135407"/>
              <a:ext cx="680262" cy="680261"/>
            </a:xfrm>
            <a:custGeom>
              <a:avLst/>
              <a:gdLst>
                <a:gd name="T0" fmla="*/ 312 w 787"/>
                <a:gd name="T1" fmla="*/ 197 h 787"/>
                <a:gd name="T2" fmla="*/ 243 w 787"/>
                <a:gd name="T3" fmla="*/ 243 h 787"/>
                <a:gd name="T4" fmla="*/ 197 w 787"/>
                <a:gd name="T5" fmla="*/ 312 h 787"/>
                <a:gd name="T6" fmla="*/ 144 w 787"/>
                <a:gd name="T7" fmla="*/ 325 h 787"/>
                <a:gd name="T8" fmla="*/ 62 w 787"/>
                <a:gd name="T9" fmla="*/ 305 h 787"/>
                <a:gd name="T10" fmla="*/ 41 w 787"/>
                <a:gd name="T11" fmla="*/ 303 h 787"/>
                <a:gd name="T12" fmla="*/ 11 w 787"/>
                <a:gd name="T13" fmla="*/ 318 h 787"/>
                <a:gd name="T14" fmla="*/ 11 w 787"/>
                <a:gd name="T15" fmla="*/ 470 h 787"/>
                <a:gd name="T16" fmla="*/ 41 w 787"/>
                <a:gd name="T17" fmla="*/ 485 h 787"/>
                <a:gd name="T18" fmla="*/ 62 w 787"/>
                <a:gd name="T19" fmla="*/ 483 h 787"/>
                <a:gd name="T20" fmla="*/ 144 w 787"/>
                <a:gd name="T21" fmla="*/ 462 h 787"/>
                <a:gd name="T22" fmla="*/ 197 w 787"/>
                <a:gd name="T23" fmla="*/ 476 h 787"/>
                <a:gd name="T24" fmla="*/ 243 w 787"/>
                <a:gd name="T25" fmla="*/ 545 h 787"/>
                <a:gd name="T26" fmla="*/ 312 w 787"/>
                <a:gd name="T27" fmla="*/ 591 h 787"/>
                <a:gd name="T28" fmla="*/ 325 w 787"/>
                <a:gd name="T29" fmla="*/ 643 h 787"/>
                <a:gd name="T30" fmla="*/ 305 w 787"/>
                <a:gd name="T31" fmla="*/ 726 h 787"/>
                <a:gd name="T32" fmla="*/ 303 w 787"/>
                <a:gd name="T33" fmla="*/ 746 h 787"/>
                <a:gd name="T34" fmla="*/ 317 w 787"/>
                <a:gd name="T35" fmla="*/ 777 h 787"/>
                <a:gd name="T36" fmla="*/ 470 w 787"/>
                <a:gd name="T37" fmla="*/ 777 h 787"/>
                <a:gd name="T38" fmla="*/ 484 w 787"/>
                <a:gd name="T39" fmla="*/ 746 h 787"/>
                <a:gd name="T40" fmla="*/ 482 w 787"/>
                <a:gd name="T41" fmla="*/ 726 h 787"/>
                <a:gd name="T42" fmla="*/ 462 w 787"/>
                <a:gd name="T43" fmla="*/ 643 h 787"/>
                <a:gd name="T44" fmla="*/ 475 w 787"/>
                <a:gd name="T45" fmla="*/ 591 h 787"/>
                <a:gd name="T46" fmla="*/ 544 w 787"/>
                <a:gd name="T47" fmla="*/ 545 h 787"/>
                <a:gd name="T48" fmla="*/ 590 w 787"/>
                <a:gd name="T49" fmla="*/ 476 h 787"/>
                <a:gd name="T50" fmla="*/ 643 w 787"/>
                <a:gd name="T51" fmla="*/ 462 h 787"/>
                <a:gd name="T52" fmla="*/ 725 w 787"/>
                <a:gd name="T53" fmla="*/ 483 h 787"/>
                <a:gd name="T54" fmla="*/ 746 w 787"/>
                <a:gd name="T55" fmla="*/ 485 h 787"/>
                <a:gd name="T56" fmla="*/ 777 w 787"/>
                <a:gd name="T57" fmla="*/ 470 h 787"/>
                <a:gd name="T58" fmla="*/ 776 w 787"/>
                <a:gd name="T59" fmla="*/ 318 h 787"/>
                <a:gd name="T60" fmla="*/ 746 w 787"/>
                <a:gd name="T61" fmla="*/ 303 h 787"/>
                <a:gd name="T62" fmla="*/ 725 w 787"/>
                <a:gd name="T63" fmla="*/ 305 h 787"/>
                <a:gd name="T64" fmla="*/ 643 w 787"/>
                <a:gd name="T65" fmla="*/ 325 h 787"/>
                <a:gd name="T66" fmla="*/ 590 w 787"/>
                <a:gd name="T67" fmla="*/ 312 h 787"/>
                <a:gd name="T68" fmla="*/ 544 w 787"/>
                <a:gd name="T69" fmla="*/ 243 h 787"/>
                <a:gd name="T70" fmla="*/ 475 w 787"/>
                <a:gd name="T71" fmla="*/ 197 h 787"/>
                <a:gd name="T72" fmla="*/ 462 w 787"/>
                <a:gd name="T73" fmla="*/ 145 h 787"/>
                <a:gd name="T74" fmla="*/ 482 w 787"/>
                <a:gd name="T75" fmla="*/ 62 h 787"/>
                <a:gd name="T76" fmla="*/ 484 w 787"/>
                <a:gd name="T77" fmla="*/ 41 h 787"/>
                <a:gd name="T78" fmla="*/ 470 w 787"/>
                <a:gd name="T79" fmla="*/ 11 h 787"/>
                <a:gd name="T80" fmla="*/ 317 w 787"/>
                <a:gd name="T81" fmla="*/ 11 h 787"/>
                <a:gd name="T82" fmla="*/ 303 w 787"/>
                <a:gd name="T83" fmla="*/ 41 h 787"/>
                <a:gd name="T84" fmla="*/ 305 w 787"/>
                <a:gd name="T85" fmla="*/ 62 h 787"/>
                <a:gd name="T86" fmla="*/ 325 w 787"/>
                <a:gd name="T87" fmla="*/ 145 h 787"/>
                <a:gd name="T88" fmla="*/ 312 w 787"/>
                <a:gd name="T89" fmla="*/ 197 h 787"/>
                <a:gd name="T90" fmla="*/ 238 w 787"/>
                <a:gd name="T91" fmla="*/ 394 h 787"/>
                <a:gd name="T92" fmla="*/ 394 w 787"/>
                <a:gd name="T93" fmla="*/ 238 h 787"/>
                <a:gd name="T94" fmla="*/ 549 w 787"/>
                <a:gd name="T95" fmla="*/ 394 h 787"/>
                <a:gd name="T96" fmla="*/ 394 w 787"/>
                <a:gd name="T97" fmla="*/ 550 h 787"/>
                <a:gd name="T98" fmla="*/ 238 w 787"/>
                <a:gd name="T99" fmla="*/ 39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7" h="787">
                  <a:moveTo>
                    <a:pt x="312" y="197"/>
                  </a:moveTo>
                  <a:cubicBezTo>
                    <a:pt x="286" y="208"/>
                    <a:pt x="262" y="224"/>
                    <a:pt x="243" y="243"/>
                  </a:cubicBezTo>
                  <a:cubicBezTo>
                    <a:pt x="223" y="263"/>
                    <a:pt x="208" y="286"/>
                    <a:pt x="197" y="312"/>
                  </a:cubicBezTo>
                  <a:cubicBezTo>
                    <a:pt x="186" y="319"/>
                    <a:pt x="166" y="325"/>
                    <a:pt x="144" y="325"/>
                  </a:cubicBezTo>
                  <a:cubicBezTo>
                    <a:pt x="99" y="325"/>
                    <a:pt x="98" y="312"/>
                    <a:pt x="62" y="305"/>
                  </a:cubicBezTo>
                  <a:cubicBezTo>
                    <a:pt x="55" y="304"/>
                    <a:pt x="48" y="303"/>
                    <a:pt x="41" y="303"/>
                  </a:cubicBezTo>
                  <a:cubicBezTo>
                    <a:pt x="30" y="303"/>
                    <a:pt x="13" y="304"/>
                    <a:pt x="11" y="318"/>
                  </a:cubicBezTo>
                  <a:cubicBezTo>
                    <a:pt x="0" y="368"/>
                    <a:pt x="0" y="420"/>
                    <a:pt x="11" y="470"/>
                  </a:cubicBezTo>
                  <a:cubicBezTo>
                    <a:pt x="13" y="484"/>
                    <a:pt x="30" y="485"/>
                    <a:pt x="41" y="485"/>
                  </a:cubicBezTo>
                  <a:cubicBezTo>
                    <a:pt x="48" y="485"/>
                    <a:pt x="55" y="484"/>
                    <a:pt x="62" y="483"/>
                  </a:cubicBezTo>
                  <a:cubicBezTo>
                    <a:pt x="98" y="475"/>
                    <a:pt x="99" y="462"/>
                    <a:pt x="144" y="462"/>
                  </a:cubicBezTo>
                  <a:cubicBezTo>
                    <a:pt x="166" y="462"/>
                    <a:pt x="186" y="468"/>
                    <a:pt x="197" y="476"/>
                  </a:cubicBezTo>
                  <a:cubicBezTo>
                    <a:pt x="207" y="502"/>
                    <a:pt x="223" y="525"/>
                    <a:pt x="243" y="545"/>
                  </a:cubicBezTo>
                  <a:cubicBezTo>
                    <a:pt x="262" y="564"/>
                    <a:pt x="286" y="580"/>
                    <a:pt x="312" y="591"/>
                  </a:cubicBezTo>
                  <a:cubicBezTo>
                    <a:pt x="319" y="601"/>
                    <a:pt x="325" y="621"/>
                    <a:pt x="325" y="643"/>
                  </a:cubicBezTo>
                  <a:cubicBezTo>
                    <a:pt x="325" y="688"/>
                    <a:pt x="312" y="689"/>
                    <a:pt x="305" y="726"/>
                  </a:cubicBezTo>
                  <a:cubicBezTo>
                    <a:pt x="303" y="732"/>
                    <a:pt x="303" y="739"/>
                    <a:pt x="303" y="746"/>
                  </a:cubicBezTo>
                  <a:cubicBezTo>
                    <a:pt x="303" y="757"/>
                    <a:pt x="304" y="774"/>
                    <a:pt x="317" y="777"/>
                  </a:cubicBezTo>
                  <a:cubicBezTo>
                    <a:pt x="368" y="787"/>
                    <a:pt x="419" y="787"/>
                    <a:pt x="470" y="777"/>
                  </a:cubicBezTo>
                  <a:cubicBezTo>
                    <a:pt x="483" y="774"/>
                    <a:pt x="484" y="757"/>
                    <a:pt x="484" y="746"/>
                  </a:cubicBezTo>
                  <a:cubicBezTo>
                    <a:pt x="484" y="739"/>
                    <a:pt x="484" y="732"/>
                    <a:pt x="482" y="726"/>
                  </a:cubicBezTo>
                  <a:cubicBezTo>
                    <a:pt x="475" y="689"/>
                    <a:pt x="462" y="688"/>
                    <a:pt x="462" y="643"/>
                  </a:cubicBezTo>
                  <a:cubicBezTo>
                    <a:pt x="462" y="621"/>
                    <a:pt x="468" y="601"/>
                    <a:pt x="475" y="591"/>
                  </a:cubicBezTo>
                  <a:cubicBezTo>
                    <a:pt x="501" y="580"/>
                    <a:pt x="525" y="564"/>
                    <a:pt x="544" y="545"/>
                  </a:cubicBezTo>
                  <a:cubicBezTo>
                    <a:pt x="564" y="525"/>
                    <a:pt x="580" y="502"/>
                    <a:pt x="590" y="476"/>
                  </a:cubicBezTo>
                  <a:cubicBezTo>
                    <a:pt x="601" y="468"/>
                    <a:pt x="621" y="462"/>
                    <a:pt x="643" y="462"/>
                  </a:cubicBezTo>
                  <a:cubicBezTo>
                    <a:pt x="688" y="462"/>
                    <a:pt x="689" y="475"/>
                    <a:pt x="725" y="483"/>
                  </a:cubicBezTo>
                  <a:cubicBezTo>
                    <a:pt x="732" y="484"/>
                    <a:pt x="739" y="485"/>
                    <a:pt x="746" y="485"/>
                  </a:cubicBezTo>
                  <a:cubicBezTo>
                    <a:pt x="757" y="485"/>
                    <a:pt x="774" y="484"/>
                    <a:pt x="777" y="470"/>
                  </a:cubicBezTo>
                  <a:cubicBezTo>
                    <a:pt x="787" y="420"/>
                    <a:pt x="787" y="368"/>
                    <a:pt x="776" y="318"/>
                  </a:cubicBezTo>
                  <a:cubicBezTo>
                    <a:pt x="774" y="304"/>
                    <a:pt x="757" y="303"/>
                    <a:pt x="746" y="303"/>
                  </a:cubicBezTo>
                  <a:cubicBezTo>
                    <a:pt x="739" y="303"/>
                    <a:pt x="732" y="304"/>
                    <a:pt x="725" y="305"/>
                  </a:cubicBezTo>
                  <a:cubicBezTo>
                    <a:pt x="689" y="312"/>
                    <a:pt x="688" y="325"/>
                    <a:pt x="643" y="325"/>
                  </a:cubicBezTo>
                  <a:cubicBezTo>
                    <a:pt x="621" y="325"/>
                    <a:pt x="601" y="319"/>
                    <a:pt x="590" y="312"/>
                  </a:cubicBezTo>
                  <a:cubicBezTo>
                    <a:pt x="580" y="286"/>
                    <a:pt x="564" y="263"/>
                    <a:pt x="544" y="243"/>
                  </a:cubicBezTo>
                  <a:cubicBezTo>
                    <a:pt x="525" y="224"/>
                    <a:pt x="501" y="208"/>
                    <a:pt x="475" y="197"/>
                  </a:cubicBezTo>
                  <a:cubicBezTo>
                    <a:pt x="468" y="186"/>
                    <a:pt x="462" y="167"/>
                    <a:pt x="462" y="145"/>
                  </a:cubicBezTo>
                  <a:cubicBezTo>
                    <a:pt x="462" y="99"/>
                    <a:pt x="475" y="99"/>
                    <a:pt x="482" y="62"/>
                  </a:cubicBezTo>
                  <a:cubicBezTo>
                    <a:pt x="484" y="56"/>
                    <a:pt x="484" y="48"/>
                    <a:pt x="484" y="41"/>
                  </a:cubicBezTo>
                  <a:cubicBezTo>
                    <a:pt x="484" y="30"/>
                    <a:pt x="483" y="14"/>
                    <a:pt x="470" y="11"/>
                  </a:cubicBezTo>
                  <a:cubicBezTo>
                    <a:pt x="419" y="0"/>
                    <a:pt x="368" y="1"/>
                    <a:pt x="317" y="11"/>
                  </a:cubicBezTo>
                  <a:cubicBezTo>
                    <a:pt x="304" y="14"/>
                    <a:pt x="303" y="30"/>
                    <a:pt x="303" y="41"/>
                  </a:cubicBezTo>
                  <a:cubicBezTo>
                    <a:pt x="303" y="48"/>
                    <a:pt x="303" y="56"/>
                    <a:pt x="305" y="62"/>
                  </a:cubicBezTo>
                  <a:cubicBezTo>
                    <a:pt x="312" y="99"/>
                    <a:pt x="325" y="99"/>
                    <a:pt x="325" y="145"/>
                  </a:cubicBezTo>
                  <a:cubicBezTo>
                    <a:pt x="325" y="167"/>
                    <a:pt x="319" y="187"/>
                    <a:pt x="312" y="197"/>
                  </a:cubicBezTo>
                  <a:close/>
                  <a:moveTo>
                    <a:pt x="238" y="394"/>
                  </a:moveTo>
                  <a:cubicBezTo>
                    <a:pt x="238" y="308"/>
                    <a:pt x="307" y="238"/>
                    <a:pt x="394" y="238"/>
                  </a:cubicBezTo>
                  <a:cubicBezTo>
                    <a:pt x="480" y="238"/>
                    <a:pt x="549" y="308"/>
                    <a:pt x="549" y="394"/>
                  </a:cubicBezTo>
                  <a:cubicBezTo>
                    <a:pt x="549" y="480"/>
                    <a:pt x="480" y="550"/>
                    <a:pt x="394" y="550"/>
                  </a:cubicBezTo>
                  <a:cubicBezTo>
                    <a:pt x="307" y="550"/>
                    <a:pt x="238" y="480"/>
                    <a:pt x="238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6" name="等腰三角形 25"/>
          <p:cNvSpPr/>
          <p:nvPr/>
        </p:nvSpPr>
        <p:spPr>
          <a:xfrm rot="5400000">
            <a:off x="3383504" y="3509050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6024242" y="3509051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>
            <a:off x="8676023" y="3509052"/>
            <a:ext cx="212054" cy="182805"/>
          </a:xfrm>
          <a:prstGeom prst="triangl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82C80D8-0B4C-4B96-A1CE-EA5D8C7ED42A}"/>
              </a:ext>
            </a:extLst>
          </p:cNvPr>
          <p:cNvGrpSpPr/>
          <p:nvPr/>
        </p:nvGrpSpPr>
        <p:grpSpPr>
          <a:xfrm>
            <a:off x="485868" y="4221163"/>
            <a:ext cx="2577284" cy="1325730"/>
            <a:chOff x="818915" y="4034586"/>
            <a:chExt cx="2577284" cy="132573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4F9B7D7-A8AC-4113-AAEE-05484A6522E9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7835F71-4F39-41D7-8CDE-14583BC2A0D6}"/>
                </a:ext>
              </a:extLst>
            </p:cNvPr>
            <p:cNvSpPr txBox="1"/>
            <p:nvPr/>
          </p:nvSpPr>
          <p:spPr bwMode="auto">
            <a:xfrm>
              <a:off x="904378" y="4034586"/>
              <a:ext cx="2406358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rPr>
                <a:t>在此添加标题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3215012-E437-4D11-80CD-27CBBFF52CAC}"/>
              </a:ext>
            </a:extLst>
          </p:cNvPr>
          <p:cNvGrpSpPr/>
          <p:nvPr/>
        </p:nvGrpSpPr>
        <p:grpSpPr>
          <a:xfrm>
            <a:off x="3362419" y="4208454"/>
            <a:ext cx="2577284" cy="1338439"/>
            <a:chOff x="818915" y="4021877"/>
            <a:chExt cx="2577284" cy="133843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55E28D5A-51B7-4C25-97F5-EE86D7CA4EE8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9619D7B-0664-4B66-8C64-D67195B15458}"/>
                </a:ext>
              </a:extLst>
            </p:cNvPr>
            <p:cNvSpPr txBox="1"/>
            <p:nvPr/>
          </p:nvSpPr>
          <p:spPr bwMode="auto">
            <a:xfrm>
              <a:off x="904378" y="4021877"/>
              <a:ext cx="2406358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rPr>
                <a:t>在此添加标题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F415A93-319A-43D1-A1EB-5E7F76F75EB0}"/>
              </a:ext>
            </a:extLst>
          </p:cNvPr>
          <p:cNvGrpSpPr/>
          <p:nvPr/>
        </p:nvGrpSpPr>
        <p:grpSpPr>
          <a:xfrm>
            <a:off x="6181819" y="4208198"/>
            <a:ext cx="2577284" cy="1338695"/>
            <a:chOff x="818915" y="4021621"/>
            <a:chExt cx="2577284" cy="133869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CB1EB58-546E-4248-83E0-6D7E08363F88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5C5CC21-FBE5-4612-A129-4340BF69BD0A}"/>
                </a:ext>
              </a:extLst>
            </p:cNvPr>
            <p:cNvSpPr txBox="1"/>
            <p:nvPr/>
          </p:nvSpPr>
          <p:spPr bwMode="auto">
            <a:xfrm>
              <a:off x="904378" y="4021621"/>
              <a:ext cx="2406358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rPr>
                <a:t>在此添加标题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3C1ADD3-75B0-42C6-9B7E-FB02ABA24792}"/>
              </a:ext>
            </a:extLst>
          </p:cNvPr>
          <p:cNvGrpSpPr/>
          <p:nvPr/>
        </p:nvGrpSpPr>
        <p:grpSpPr>
          <a:xfrm>
            <a:off x="9001219" y="4201056"/>
            <a:ext cx="2577284" cy="1345837"/>
            <a:chOff x="818915" y="4014479"/>
            <a:chExt cx="2577284" cy="134583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C9593E2-7D6C-4F35-B99C-664994E04B82}"/>
                </a:ext>
              </a:extLst>
            </p:cNvPr>
            <p:cNvSpPr txBox="1"/>
            <p:nvPr/>
          </p:nvSpPr>
          <p:spPr bwMode="auto">
            <a:xfrm>
              <a:off x="818915" y="4436986"/>
              <a:ext cx="257728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由在此输入详细介绍，以表达项目工作的详细资料和文字信息。</a:t>
              </a:r>
              <a:endPara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618D421-970B-4DB0-B08A-49B13AEB9239}"/>
                </a:ext>
              </a:extLst>
            </p:cNvPr>
            <p:cNvSpPr txBox="1"/>
            <p:nvPr/>
          </p:nvSpPr>
          <p:spPr bwMode="auto">
            <a:xfrm>
              <a:off x="904378" y="4014479"/>
              <a:ext cx="2406358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spc="3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50" charset="-122"/>
                  <a:ea typeface="造字工房悦黑（非商用）常规体" pitchFamily="50" charset="-122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2399934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60000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9" grpId="0" animBg="1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6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6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9" grpId="0" animBg="1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" t="-2857" r="46069" b="82031"/>
          <a:stretch/>
        </p:blipFill>
        <p:spPr>
          <a:xfrm>
            <a:off x="1685925" y="1538337"/>
            <a:ext cx="8820150" cy="16787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579" y="3784873"/>
            <a:ext cx="5888312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chemeClr val="bg1"/>
                </a:solidFill>
              </a:rPr>
              <a:t>插入</a:t>
            </a:r>
            <a:r>
              <a:rPr lang="zh-CN" altLang="en-US" sz="4400" b="1" spc="600" dirty="0"/>
              <a:t>小标题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722515" y="4765599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bg1"/>
                </a:solidFill>
              </a:rPr>
              <a:t>SUB</a:t>
            </a:r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8678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CC5B141-74EE-4B1B-8805-50DDDF944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034" y="909376"/>
            <a:ext cx="3606095" cy="5770899"/>
          </a:xfrm>
          <a:prstGeom prst="rect">
            <a:avLst/>
          </a:prstGeom>
        </p:spPr>
      </p:pic>
      <p:sp>
        <p:nvSpPr>
          <p:cNvPr id="9" name="Rectangle 17">
            <a:extLst>
              <a:ext uri="{FF2B5EF4-FFF2-40B4-BE49-F238E27FC236}">
                <a16:creationId xmlns:a16="http://schemas.microsoft.com/office/drawing/2014/main" xmlns="" id="{6CB2C131-DB70-4E19-B267-7EB98DC2FA99}"/>
              </a:ext>
            </a:extLst>
          </p:cNvPr>
          <p:cNvSpPr/>
          <p:nvPr/>
        </p:nvSpPr>
        <p:spPr bwMode="auto">
          <a:xfrm>
            <a:off x="397" y="4203239"/>
            <a:ext cx="12191603" cy="1836720"/>
          </a:xfrm>
          <a:prstGeom prst="rect">
            <a:avLst/>
          </a:prstGeom>
          <a:solidFill>
            <a:schemeClr val="accent2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686" tIns="61843" rIns="123686" bIns="61843" numCol="1" rtlCol="0" anchor="t" anchorCtr="0" compatLnSpc="1">
            <a:prstTxWarp prst="textNoShape">
              <a:avLst/>
            </a:prstTxWarp>
          </a:bodyPr>
          <a:lstStyle/>
          <a:p>
            <a:pPr algn="ctr" defTabSz="123681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598" kern="0" dirty="0">
              <a:solidFill>
                <a:srgbClr val="000000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E79017A9-B0DB-4BB9-A8FD-9E843BB419C6}"/>
              </a:ext>
            </a:extLst>
          </p:cNvPr>
          <p:cNvSpPr>
            <a:spLocks/>
          </p:cNvSpPr>
          <p:nvPr/>
        </p:nvSpPr>
        <p:spPr bwMode="auto">
          <a:xfrm>
            <a:off x="6096000" y="2732504"/>
            <a:ext cx="4871785" cy="114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Gill Sans" charset="0"/>
              </a:rPr>
              <a:t>      此处添加详细文本描述，建议与标题相关并符合整体语言风格，语言描述尽量简洁</a:t>
            </a: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Gill Sans" charset="0"/>
              </a:rPr>
              <a:t>生动。</a:t>
            </a:r>
            <a:endParaRPr lang="en-US" sz="1400" spc="3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9B6E31-D980-4CB8-880C-C5EAA7E600E7}"/>
              </a:ext>
            </a:extLst>
          </p:cNvPr>
          <p:cNvSpPr/>
          <p:nvPr/>
        </p:nvSpPr>
        <p:spPr>
          <a:xfrm>
            <a:off x="5975505" y="1656372"/>
            <a:ext cx="4463334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571">
              <a:lnSpc>
                <a:spcPct val="150000"/>
              </a:lnSpc>
            </a:pPr>
            <a:r>
              <a:rPr lang="zh-CN" altLang="en-US" sz="3999" b="1" spc="300" dirty="0">
                <a:solidFill>
                  <a:srgbClr val="324855"/>
                </a:solidFill>
                <a:latin typeface="+mj-ea"/>
                <a:ea typeface="+mj-ea"/>
                <a:cs typeface="Bebas Neue" charset="0"/>
                <a:sym typeface="Bebas Neue" charset="0"/>
              </a:rPr>
              <a:t>我们的团队</a:t>
            </a:r>
            <a:endParaRPr lang="en-US" altLang="zh-CN" sz="3999" b="1" spc="300" dirty="0">
              <a:solidFill>
                <a:srgbClr val="324855"/>
              </a:solidFill>
              <a:latin typeface="+mj-ea"/>
              <a:ea typeface="+mj-ea"/>
              <a:cs typeface="Bebas Neue" charset="0"/>
              <a:sym typeface="Bebas Neue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6A505E4-8BD1-46CC-8A73-316C60798329}"/>
              </a:ext>
            </a:extLst>
          </p:cNvPr>
          <p:cNvSpPr/>
          <p:nvPr/>
        </p:nvSpPr>
        <p:spPr>
          <a:xfrm>
            <a:off x="1111063" y="4159049"/>
            <a:ext cx="1664238" cy="1861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497" b="1" dirty="0">
                <a:solidFill>
                  <a:schemeClr val="bg1"/>
                </a:solidFill>
                <a:latin typeface="+mj-ea"/>
                <a:ea typeface="+mj-ea"/>
              </a:rPr>
              <a:t>“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3141932-909A-4A7F-8D24-C3E7E6FF7889}"/>
              </a:ext>
            </a:extLst>
          </p:cNvPr>
          <p:cNvSpPr/>
          <p:nvPr/>
        </p:nvSpPr>
        <p:spPr>
          <a:xfrm rot="10800000">
            <a:off x="9387441" y="4303009"/>
            <a:ext cx="1664238" cy="1861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497" b="1" dirty="0">
                <a:solidFill>
                  <a:schemeClr val="bg1"/>
                </a:solidFill>
                <a:latin typeface="+mj-ea"/>
                <a:ea typeface="+mj-ea"/>
              </a:rPr>
              <a:t>“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xmlns="" id="{714A49CD-8AD1-4D78-AF1D-3AA5EEBC9CB0}"/>
              </a:ext>
            </a:extLst>
          </p:cNvPr>
          <p:cNvSpPr txBox="1"/>
          <p:nvPr/>
        </p:nvSpPr>
        <p:spPr>
          <a:xfrm>
            <a:off x="2496537" y="4542797"/>
            <a:ext cx="8566721" cy="120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9" b="1" dirty="0">
                <a:solidFill>
                  <a:schemeClr val="bg1"/>
                </a:solidFill>
                <a:latin typeface="+mj-ea"/>
                <a:ea typeface="+mj-ea"/>
              </a:rPr>
              <a:t>我们一起</a:t>
            </a:r>
            <a:endParaRPr lang="en-US" altLang="zh-CN" sz="4399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+mj-ea"/>
                <a:ea typeface="+mj-ea"/>
              </a:rPr>
              <a:t>             创作企业的辉煌，</a:t>
            </a:r>
            <a:r>
              <a:rPr lang="zh-CN" altLang="en-US" sz="1999" b="1" dirty="0">
                <a:solidFill>
                  <a:schemeClr val="bg1"/>
                </a:solidFill>
                <a:latin typeface="+mj-ea"/>
                <a:ea typeface="+mj-ea"/>
              </a:rPr>
              <a:t>一起实现我们的理想奋斗。</a:t>
            </a:r>
            <a:endParaRPr lang="zh-CN" altLang="en-US" sz="2799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26888787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aphicFrame>
        <p:nvGraphicFramePr>
          <p:cNvPr id="5" name="图表 4"/>
          <p:cNvGraphicFramePr/>
          <p:nvPr>
            <p:extLst/>
          </p:nvPr>
        </p:nvGraphicFramePr>
        <p:xfrm>
          <a:off x="1422768" y="1837267"/>
          <a:ext cx="9346465" cy="3420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702989" y="5159375"/>
            <a:ext cx="8786022" cy="634546"/>
            <a:chOff x="1702989" y="5445125"/>
            <a:chExt cx="8786022" cy="63454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702989" y="5531123"/>
              <a:ext cx="8786022" cy="548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源文件比展示视频和预览图更高清流畅，并为您精心准备修改教程和素材赠品，即使是新手也能制作出大师级水准的</a:t>
              </a:r>
              <a:r>
                <a:rPr lang="en-US" altLang="zh-CN" sz="1050" spc="3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。在这里添加相关的文字描述，可以从您的文案中复制需要的内容到这里，选择仅保留文字即可。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314270" y="3358894"/>
            <a:ext cx="272282" cy="271295"/>
            <a:chOff x="3618897" y="2279040"/>
            <a:chExt cx="706229" cy="703668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43705" y="3815318"/>
            <a:ext cx="271013" cy="272846"/>
            <a:chOff x="5042691" y="2273920"/>
            <a:chExt cx="702937" cy="70769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94194" y="4058616"/>
            <a:ext cx="203611" cy="270872"/>
            <a:chOff x="7976594" y="2279040"/>
            <a:chExt cx="528116" cy="702571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4411" y="4271782"/>
            <a:ext cx="192895" cy="260014"/>
            <a:chOff x="3722033" y="3714538"/>
            <a:chExt cx="500321" cy="674410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91017" y="3671670"/>
            <a:ext cx="272986" cy="271153"/>
            <a:chOff x="6463926" y="2278309"/>
            <a:chExt cx="708057" cy="70330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748261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60000" fill="hold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5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6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>
            <p:bldSub>
              <a:bldChart bld="category"/>
            </p:bldSub>
          </p:bldGraphic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518" y="2447387"/>
            <a:ext cx="3742987" cy="21742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0493" y="2447387"/>
            <a:ext cx="3742989" cy="21742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2049" y="2068388"/>
            <a:ext cx="5047898" cy="29322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</p:pic>
      <p:sp>
        <p:nvSpPr>
          <p:cNvPr id="11" name="任意多边形: 形状 12"/>
          <p:cNvSpPr/>
          <p:nvPr/>
        </p:nvSpPr>
        <p:spPr>
          <a:xfrm>
            <a:off x="11281293" y="3299815"/>
            <a:ext cx="469382" cy="469382"/>
          </a:xfrm>
          <a:custGeom>
            <a:avLst/>
            <a:gdLst>
              <a:gd name="connsiteX0" fmla="*/ 268421 w 635000"/>
              <a:gd name="connsiteY0" fmla="*/ 167233 h 635000"/>
              <a:gd name="connsiteX1" fmla="*/ 241338 w 635000"/>
              <a:gd name="connsiteY1" fmla="*/ 194317 h 635000"/>
              <a:gd name="connsiteX2" fmla="*/ 364983 w 635000"/>
              <a:gd name="connsiteY2" fmla="*/ 317962 h 635000"/>
              <a:gd name="connsiteX3" fmla="*/ 241801 w 635000"/>
              <a:gd name="connsiteY3" fmla="*/ 441145 h 635000"/>
              <a:gd name="connsiteX4" fmla="*/ 268421 w 635000"/>
              <a:gd name="connsiteY4" fmla="*/ 467765 h 635000"/>
              <a:gd name="connsiteX5" fmla="*/ 418687 w 635000"/>
              <a:gd name="connsiteY5" fmla="*/ 317499 h 635000"/>
              <a:gd name="connsiteX6" fmla="*/ 317500 w 635000"/>
              <a:gd name="connsiteY6" fmla="*/ 0 h 635000"/>
              <a:gd name="connsiteX7" fmla="*/ 635000 w 635000"/>
              <a:gd name="connsiteY7" fmla="*/ 317500 h 635000"/>
              <a:gd name="connsiteX8" fmla="*/ 317500 w 635000"/>
              <a:gd name="connsiteY8" fmla="*/ 635000 h 635000"/>
              <a:gd name="connsiteX9" fmla="*/ 0 w 635000"/>
              <a:gd name="connsiteY9" fmla="*/ 317500 h 635000"/>
              <a:gd name="connsiteX10" fmla="*/ 317500 w 635000"/>
              <a:gd name="connsiteY10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5000" h="635000">
                <a:moveTo>
                  <a:pt x="268421" y="167233"/>
                </a:moveTo>
                <a:lnTo>
                  <a:pt x="241338" y="194317"/>
                </a:lnTo>
                <a:lnTo>
                  <a:pt x="364983" y="317962"/>
                </a:lnTo>
                <a:lnTo>
                  <a:pt x="241801" y="441145"/>
                </a:lnTo>
                <a:lnTo>
                  <a:pt x="268421" y="467765"/>
                </a:lnTo>
                <a:lnTo>
                  <a:pt x="418687" y="317499"/>
                </a:lnTo>
                <a:close/>
                <a:moveTo>
                  <a:pt x="317500" y="0"/>
                </a:moveTo>
                <a:cubicBezTo>
                  <a:pt x="492850" y="0"/>
                  <a:pt x="635000" y="142150"/>
                  <a:pt x="635000" y="317500"/>
                </a:cubicBezTo>
                <a:cubicBezTo>
                  <a:pt x="635000" y="492850"/>
                  <a:pt x="492850" y="635000"/>
                  <a:pt x="317500" y="635000"/>
                </a:cubicBezTo>
                <a:cubicBezTo>
                  <a:pt x="142150" y="635000"/>
                  <a:pt x="0" y="492850"/>
                  <a:pt x="0" y="317500"/>
                </a:cubicBezTo>
                <a:cubicBezTo>
                  <a:pt x="0" y="142150"/>
                  <a:pt x="142150" y="0"/>
                  <a:pt x="3175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3"/>
          <p:cNvSpPr/>
          <p:nvPr/>
        </p:nvSpPr>
        <p:spPr>
          <a:xfrm flipH="1">
            <a:off x="441325" y="3299815"/>
            <a:ext cx="469382" cy="469382"/>
          </a:xfrm>
          <a:custGeom>
            <a:avLst/>
            <a:gdLst>
              <a:gd name="connsiteX0" fmla="*/ 268421 w 635000"/>
              <a:gd name="connsiteY0" fmla="*/ 167233 h 635000"/>
              <a:gd name="connsiteX1" fmla="*/ 241338 w 635000"/>
              <a:gd name="connsiteY1" fmla="*/ 194317 h 635000"/>
              <a:gd name="connsiteX2" fmla="*/ 364983 w 635000"/>
              <a:gd name="connsiteY2" fmla="*/ 317962 h 635000"/>
              <a:gd name="connsiteX3" fmla="*/ 241801 w 635000"/>
              <a:gd name="connsiteY3" fmla="*/ 441145 h 635000"/>
              <a:gd name="connsiteX4" fmla="*/ 268421 w 635000"/>
              <a:gd name="connsiteY4" fmla="*/ 467765 h 635000"/>
              <a:gd name="connsiteX5" fmla="*/ 418687 w 635000"/>
              <a:gd name="connsiteY5" fmla="*/ 317499 h 635000"/>
              <a:gd name="connsiteX6" fmla="*/ 317500 w 635000"/>
              <a:gd name="connsiteY6" fmla="*/ 0 h 635000"/>
              <a:gd name="connsiteX7" fmla="*/ 635000 w 635000"/>
              <a:gd name="connsiteY7" fmla="*/ 317500 h 635000"/>
              <a:gd name="connsiteX8" fmla="*/ 317500 w 635000"/>
              <a:gd name="connsiteY8" fmla="*/ 635000 h 635000"/>
              <a:gd name="connsiteX9" fmla="*/ 0 w 635000"/>
              <a:gd name="connsiteY9" fmla="*/ 317500 h 635000"/>
              <a:gd name="connsiteX10" fmla="*/ 317500 w 635000"/>
              <a:gd name="connsiteY10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5000" h="635000">
                <a:moveTo>
                  <a:pt x="268421" y="167233"/>
                </a:moveTo>
                <a:lnTo>
                  <a:pt x="241338" y="194317"/>
                </a:lnTo>
                <a:lnTo>
                  <a:pt x="364983" y="317962"/>
                </a:lnTo>
                <a:lnTo>
                  <a:pt x="241801" y="441145"/>
                </a:lnTo>
                <a:lnTo>
                  <a:pt x="268421" y="467765"/>
                </a:lnTo>
                <a:lnTo>
                  <a:pt x="418687" y="317499"/>
                </a:lnTo>
                <a:close/>
                <a:moveTo>
                  <a:pt x="317500" y="0"/>
                </a:moveTo>
                <a:cubicBezTo>
                  <a:pt x="492850" y="0"/>
                  <a:pt x="635000" y="142150"/>
                  <a:pt x="635000" y="317500"/>
                </a:cubicBezTo>
                <a:cubicBezTo>
                  <a:pt x="635000" y="492850"/>
                  <a:pt x="492850" y="635000"/>
                  <a:pt x="317500" y="635000"/>
                </a:cubicBezTo>
                <a:cubicBezTo>
                  <a:pt x="142150" y="635000"/>
                  <a:pt x="0" y="492850"/>
                  <a:pt x="0" y="317500"/>
                </a:cubicBezTo>
                <a:cubicBezTo>
                  <a:pt x="0" y="142150"/>
                  <a:pt x="142150" y="0"/>
                  <a:pt x="3175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8900" y="5455488"/>
            <a:ext cx="185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404040"/>
                </a:solidFill>
                <a:cs typeface="+mn-ea"/>
                <a:sym typeface="+mn-lt"/>
              </a:rPr>
              <a:t>国际广场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830190" y="5372944"/>
            <a:ext cx="512570" cy="0"/>
          </a:xfrm>
          <a:prstGeom prst="line">
            <a:avLst/>
          </a:prstGeom>
          <a:ln w="28575">
            <a:solidFill>
              <a:srgbClr val="FF1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088932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4000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4000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54000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54000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4000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7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4000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54000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5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椭圆 4"/>
          <p:cNvSpPr/>
          <p:nvPr/>
        </p:nvSpPr>
        <p:spPr>
          <a:xfrm rot="2700000">
            <a:off x="3999656" y="3171726"/>
            <a:ext cx="4192687" cy="1384300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8900000" flipH="1">
            <a:off x="3999655" y="3167545"/>
            <a:ext cx="4192687" cy="1384300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98382" y="988715"/>
            <a:ext cx="2995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2"/>
                </a:solidFill>
                <a:latin typeface="ITC Avant Garde Std Bk" panose="020B0502020202020204" pitchFamily="34" charset="0"/>
              </a:rPr>
              <a:t>Add the title here</a:t>
            </a:r>
          </a:p>
        </p:txBody>
      </p:sp>
      <p:sp>
        <p:nvSpPr>
          <p:cNvPr id="11" name="椭圆 10"/>
          <p:cNvSpPr/>
          <p:nvPr/>
        </p:nvSpPr>
        <p:spPr>
          <a:xfrm>
            <a:off x="3999657" y="3171726"/>
            <a:ext cx="4192687" cy="138430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5400000">
            <a:off x="3999657" y="3171726"/>
            <a:ext cx="4192687" cy="138430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71966" y="2748285"/>
            <a:ext cx="133822" cy="133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43503" y="3912922"/>
            <a:ext cx="133822" cy="1338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10027" y="4812074"/>
            <a:ext cx="133822" cy="1338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90866" y="3667691"/>
            <a:ext cx="133822" cy="1338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14998" y="3475311"/>
            <a:ext cx="762004" cy="7620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23668" y="2040692"/>
            <a:ext cx="762004" cy="762004"/>
          </a:xfrm>
          <a:prstGeom prst="ellipse">
            <a:avLst/>
          </a:prstGeom>
          <a:solidFill>
            <a:schemeClr val="accent2"/>
          </a:solidFill>
          <a:ln w="317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06327" y="2040692"/>
            <a:ext cx="762004" cy="762004"/>
          </a:xfrm>
          <a:prstGeom prst="ellipse">
            <a:avLst/>
          </a:prstGeom>
          <a:solidFill>
            <a:schemeClr val="accent3"/>
          </a:solidFill>
          <a:ln w="317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323668" y="4909929"/>
            <a:ext cx="762004" cy="762004"/>
          </a:xfrm>
          <a:prstGeom prst="ellipse">
            <a:avLst/>
          </a:prstGeom>
          <a:solidFill>
            <a:schemeClr val="accent5"/>
          </a:solidFill>
          <a:ln w="317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06327" y="4909929"/>
            <a:ext cx="762004" cy="762004"/>
          </a:xfrm>
          <a:prstGeom prst="ellipse">
            <a:avLst/>
          </a:prstGeom>
          <a:solidFill>
            <a:schemeClr val="accent4"/>
          </a:solidFill>
          <a:ln w="31750">
            <a:solidFill>
              <a:schemeClr val="bg1"/>
            </a:solidFill>
          </a:ln>
          <a:effectLst>
            <a:outerShdw blurRad="1016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086717" y="2048312"/>
            <a:ext cx="2577284" cy="1124249"/>
            <a:chOff x="6943983" y="1348970"/>
            <a:chExt cx="2577284" cy="1124249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6943983" y="1653764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6943983" y="1348970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6717" y="4924329"/>
            <a:ext cx="2577284" cy="1124249"/>
            <a:chOff x="6943983" y="1348970"/>
            <a:chExt cx="2577284" cy="1124249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6943983" y="1653764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6943983" y="1348970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27999" y="2048312"/>
            <a:ext cx="2577284" cy="1124249"/>
            <a:chOff x="1527999" y="2048312"/>
            <a:chExt cx="2577284" cy="1124249"/>
          </a:xfrm>
        </p:grpSpPr>
        <p:sp>
          <p:nvSpPr>
            <p:cNvPr id="29" name="文本框 28"/>
            <p:cNvSpPr txBox="1"/>
            <p:nvPr/>
          </p:nvSpPr>
          <p:spPr bwMode="auto">
            <a:xfrm>
              <a:off x="1527999" y="2353106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1698925" y="2048312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27999" y="4924329"/>
            <a:ext cx="2577284" cy="1124249"/>
            <a:chOff x="1527999" y="4924329"/>
            <a:chExt cx="2577284" cy="1124249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1527999" y="5229123"/>
              <a:ext cx="257728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050" spc="300">
                  <a:solidFill>
                    <a:srgbClr val="FFFFFF">
                      <a:lumMod val="50000"/>
                    </a:srgb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zh-CN" altLang="en-US" sz="1050" spc="300" dirty="0">
                <a:solidFill>
                  <a:srgbClr val="FFFFFF">
                    <a:lumMod val="50000"/>
                  </a:srgb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1698925" y="4924329"/>
              <a:ext cx="240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spc="1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40227" y="2296507"/>
            <a:ext cx="332588" cy="267955"/>
            <a:chOff x="2702739" y="3017462"/>
            <a:chExt cx="535636" cy="431545"/>
          </a:xfrm>
          <a:solidFill>
            <a:schemeClr val="bg1"/>
          </a:solidFill>
        </p:grpSpPr>
        <p:sp>
          <p:nvSpPr>
            <p:cNvPr id="35" name="Freeform 45"/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32544" y="2309635"/>
            <a:ext cx="335955" cy="241698"/>
            <a:chOff x="3820635" y="3071676"/>
            <a:chExt cx="541058" cy="389258"/>
          </a:xfrm>
          <a:solidFill>
            <a:schemeClr val="bg1"/>
          </a:solidFill>
        </p:grpSpPr>
        <p:sp>
          <p:nvSpPr>
            <p:cNvPr id="41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227"/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228"/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229"/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54702" y="5144581"/>
            <a:ext cx="303639" cy="286806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50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34228" y="5121690"/>
            <a:ext cx="332588" cy="332588"/>
            <a:chOff x="5958843" y="2994692"/>
            <a:chExt cx="535637" cy="535637"/>
          </a:xfrm>
          <a:solidFill>
            <a:schemeClr val="bg1"/>
          </a:solidFill>
        </p:grpSpPr>
        <p:sp>
          <p:nvSpPr>
            <p:cNvPr id="58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258"/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259"/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Freeform 260"/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" name="Freeform 261"/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" name="Freeform 262"/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Freeform 263"/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" name="Freeform 264"/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" name="Freeform 265"/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" name="Freeform 266"/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Freeform 267"/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" name="Freeform 268"/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" name="Freeform 269"/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" name="Freeform 270"/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" name="Freeform 271"/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Freeform 272"/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Freeform 273"/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Freeform 274"/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Freeform 275"/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Freeform 276"/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" name="Freeform 277"/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Freeform 278"/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Freeform 279"/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Freeform 280"/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" name="Freeform 281"/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" name="Freeform 282"/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" name="Freeform 283"/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" name="Freeform 284"/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" name="Freeform 285"/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" name="Freeform 286"/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" name="Freeform 287"/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288"/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Freeform 289"/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" name="Freeform 290"/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" name="Freeform 291"/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3" name="Freeform 292"/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4" name="Freeform 293"/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5" name="Freeform 294"/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840010" y="3662481"/>
            <a:ext cx="501199" cy="426460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8780035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6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6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03217" y="-28024"/>
            <a:ext cx="1122582" cy="3141948"/>
          </a:xfrm>
          <a:prstGeom prst="rect">
            <a:avLst/>
          </a:prstGeom>
          <a:solidFill>
            <a:srgbClr val="EF303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74187" y="1690086"/>
            <a:ext cx="4190075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spc="15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6" name="矩形 15"/>
          <p:cNvSpPr/>
          <p:nvPr/>
        </p:nvSpPr>
        <p:spPr>
          <a:xfrm>
            <a:off x="1547575" y="2609885"/>
            <a:ext cx="29482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1500" dirty="0">
                <a:solidFill>
                  <a:schemeClr val="bg1">
                    <a:lumMod val="65000"/>
                  </a:schemeClr>
                </a:solidFill>
              </a:rPr>
              <a:t>DIRECTORY</a:t>
            </a:r>
            <a:endParaRPr lang="zh-CN" altLang="en-US" sz="1600" spc="15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982399" y="800100"/>
            <a:ext cx="5674885" cy="5674885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607570" y="1140411"/>
            <a:ext cx="638746" cy="63874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360833" y="1275118"/>
            <a:ext cx="38395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请替换文字内容，修改文字内容。</a:t>
            </a:r>
          </a:p>
        </p:txBody>
      </p:sp>
      <p:sp>
        <p:nvSpPr>
          <p:cNvPr id="120" name="椭圆 119"/>
          <p:cNvSpPr/>
          <p:nvPr/>
        </p:nvSpPr>
        <p:spPr>
          <a:xfrm>
            <a:off x="6256590" y="2475178"/>
            <a:ext cx="638746" cy="63874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009853" y="2609885"/>
            <a:ext cx="38395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请替换文字内容，修改文字内容。</a:t>
            </a:r>
          </a:p>
        </p:txBody>
      </p:sp>
      <p:sp>
        <p:nvSpPr>
          <p:cNvPr id="122" name="椭圆 121"/>
          <p:cNvSpPr/>
          <p:nvPr/>
        </p:nvSpPr>
        <p:spPr>
          <a:xfrm>
            <a:off x="6246316" y="3829343"/>
            <a:ext cx="638746" cy="63874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999579" y="3964050"/>
            <a:ext cx="38395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请替换文字内容，修改文字内容。</a:t>
            </a:r>
          </a:p>
        </p:txBody>
      </p:sp>
      <p:sp>
        <p:nvSpPr>
          <p:cNvPr id="124" name="椭圆 123"/>
          <p:cNvSpPr/>
          <p:nvPr/>
        </p:nvSpPr>
        <p:spPr>
          <a:xfrm>
            <a:off x="5527577" y="5029403"/>
            <a:ext cx="638746" cy="63874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280840" y="5164110"/>
            <a:ext cx="38395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请替换文字内容，修改文字内容。</a:t>
            </a:r>
          </a:p>
        </p:txBody>
      </p:sp>
      <p:sp>
        <p:nvSpPr>
          <p:cNvPr id="126" name="矩形 125"/>
          <p:cNvSpPr/>
          <p:nvPr/>
        </p:nvSpPr>
        <p:spPr>
          <a:xfrm>
            <a:off x="5776100" y="1232914"/>
            <a:ext cx="301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418776" y="25799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397767" y="3910923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5677673" y="509831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1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fill="hold" grpId="0" nodeType="withEffect" p14:presetBounceEnd="38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2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fill="hold" grpId="1" nodeType="withEffect" p14:presetBounceEnd="38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55" dur="500" spd="-100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fill="hold" grpId="1" nodeType="withEffect" p14:presetBounceEnd="38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0" dur="500" spd="-100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fill="hold" grpId="1" nodeType="withEffect" p14:presetBounceEnd="38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 p14:bounceEnd="38000">
                                          <p:cBhvr>
                                            <p:cTn id="65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/>
          <p:bldP spid="115" grpId="0" animBg="1"/>
          <p:bldP spid="115" grpId="1" animBg="1"/>
          <p:bldP spid="118" grpId="0" animBg="1"/>
          <p:bldP spid="118" grpId="1" animBg="1"/>
          <p:bldP spid="119" grpId="0"/>
          <p:bldP spid="120" grpId="0" animBg="1"/>
          <p:bldP spid="120" grpId="1" animBg="1"/>
          <p:bldP spid="121" grpId="0"/>
          <p:bldP spid="122" grpId="0" animBg="1"/>
          <p:bldP spid="122" grpId="1" animBg="1"/>
          <p:bldP spid="123" grpId="0"/>
          <p:bldP spid="124" grpId="0" animBg="1"/>
          <p:bldP spid="124" grpId="1" animBg="1"/>
          <p:bldP spid="125" grpId="0"/>
          <p:bldP spid="126" grpId="0"/>
          <p:bldP spid="127" grpId="0"/>
          <p:bldP spid="128" grpId="0"/>
          <p:bldP spid="1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21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2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55" dur="500" spd="-100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0" dur="500" spd="-100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91667E-6 2.96296E-6 L -0.09766 0.00208 " pathEditMode="relative" rAng="0" ptsTypes="AA">
                                          <p:cBhvr>
                                            <p:cTn id="65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/>
          <p:bldP spid="16" grpId="0"/>
          <p:bldP spid="115" grpId="0" animBg="1"/>
          <p:bldP spid="115" grpId="1" animBg="1"/>
          <p:bldP spid="118" grpId="0" animBg="1"/>
          <p:bldP spid="118" grpId="1" animBg="1"/>
          <p:bldP spid="119" grpId="0"/>
          <p:bldP spid="120" grpId="0" animBg="1"/>
          <p:bldP spid="120" grpId="1" animBg="1"/>
          <p:bldP spid="121" grpId="0"/>
          <p:bldP spid="122" grpId="0" animBg="1"/>
          <p:bldP spid="122" grpId="1" animBg="1"/>
          <p:bldP spid="123" grpId="0"/>
          <p:bldP spid="124" grpId="0" animBg="1"/>
          <p:bldP spid="124" grpId="1" animBg="1"/>
          <p:bldP spid="125" grpId="0"/>
          <p:bldP spid="126" grpId="0"/>
          <p:bldP spid="127" grpId="0"/>
          <p:bldP spid="128" grpId="0"/>
          <p:bldP spid="1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43" t="-1494" r="64334" b="84394"/>
          <a:stretch/>
        </p:blipFill>
        <p:spPr>
          <a:xfrm>
            <a:off x="4746171" y="891671"/>
            <a:ext cx="2264229" cy="1911313"/>
          </a:xfrm>
          <a:prstGeom prst="rect">
            <a:avLst/>
          </a:prstGeom>
        </p:spPr>
      </p:pic>
      <p:sp>
        <p:nvSpPr>
          <p:cNvPr id="8" name="圆角矩形 15">
            <a:extLst>
              <a:ext uri="{FF2B5EF4-FFF2-40B4-BE49-F238E27FC236}">
                <a16:creationId xmlns:a16="http://schemas.microsoft.com/office/drawing/2014/main" xmlns="" id="{16AEBE14-EDA1-4932-B216-2A005BAF8F83}"/>
              </a:ext>
            </a:extLst>
          </p:cNvPr>
          <p:cNvSpPr/>
          <p:nvPr/>
        </p:nvSpPr>
        <p:spPr>
          <a:xfrm>
            <a:off x="4603097" y="5443349"/>
            <a:ext cx="2985807" cy="271720"/>
          </a:xfrm>
          <a:prstGeom prst="roundRect">
            <a:avLst>
              <a:gd name="adj" fmla="val 0"/>
            </a:avLst>
          </a:prstGeom>
          <a:solidFill>
            <a:srgbClr val="EF30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pc="600" dirty="0">
                <a:solidFill>
                  <a:schemeClr val="bg1"/>
                </a:solidFill>
                <a:latin typeface="+mj-ea"/>
                <a:ea typeface="+mj-ea"/>
              </a:rPr>
              <a:t>汇报人</a:t>
            </a:r>
            <a:r>
              <a:rPr lang="zh-CN" altLang="en-US" sz="1200" spc="600" dirty="0" smtClean="0">
                <a:solidFill>
                  <a:schemeClr val="bg1"/>
                </a:solidFill>
                <a:latin typeface="+mj-ea"/>
                <a:ea typeface="+mj-ea"/>
              </a:rPr>
              <a:t>：子沐创意素材</a:t>
            </a:r>
            <a:endParaRPr lang="zh-CN" altLang="en-US" sz="1200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1405" y="1424169"/>
            <a:ext cx="1122582" cy="3165646"/>
          </a:xfrm>
          <a:prstGeom prst="rect">
            <a:avLst/>
          </a:prstGeom>
          <a:solidFill>
            <a:srgbClr val="EF303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74056" y="2435356"/>
            <a:ext cx="4190075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中国风</a:t>
            </a:r>
          </a:p>
        </p:txBody>
      </p:sp>
      <p:sp>
        <p:nvSpPr>
          <p:cNvPr id="16" name="矩形 15"/>
          <p:cNvSpPr/>
          <p:nvPr/>
        </p:nvSpPr>
        <p:spPr>
          <a:xfrm>
            <a:off x="1947444" y="3355155"/>
            <a:ext cx="24432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lumMod val="65000"/>
                  </a:schemeClr>
                </a:solidFill>
              </a:rPr>
              <a:t>CHINA'S WIND</a:t>
            </a:r>
            <a:endParaRPr lang="zh-CN" altLang="en-US" sz="1600" spc="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1519" y="3389486"/>
            <a:ext cx="4817843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用于各类活动策划/企业会议/汇报总结计划/计划书策划书/文件演示/教师说课 等演示场合</a:t>
            </a:r>
          </a:p>
        </p:txBody>
      </p:sp>
    </p:spTree>
    <p:extLst>
      <p:ext uri="{BB962C8B-B14F-4D97-AF65-F5344CB8AC3E}">
        <p14:creationId xmlns:p14="http://schemas.microsoft.com/office/powerpoint/2010/main" val="397276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4" grpId="0" animBg="1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4" grpId="0" animBg="1"/>
          <p:bldP spid="15" grpId="0"/>
          <p:bldP spid="16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" t="-2857" r="46069" b="82031"/>
          <a:stretch/>
        </p:blipFill>
        <p:spPr>
          <a:xfrm>
            <a:off x="1685925" y="1538337"/>
            <a:ext cx="8820150" cy="16787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579" y="3784873"/>
            <a:ext cx="5888312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chemeClr val="bg1"/>
                </a:solidFill>
              </a:rPr>
              <a:t>插入</a:t>
            </a:r>
            <a:r>
              <a:rPr lang="zh-CN" altLang="en-US" sz="4400" b="1" spc="600" dirty="0"/>
              <a:t>小标题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722515" y="4765599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bg1"/>
                </a:solidFill>
              </a:rPr>
              <a:t>SUB</a:t>
            </a:r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50316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D422EF2-B1FF-4D83-B195-CA880338FFAD}"/>
              </a:ext>
            </a:extLst>
          </p:cNvPr>
          <p:cNvSpPr/>
          <p:nvPr/>
        </p:nvSpPr>
        <p:spPr>
          <a:xfrm>
            <a:off x="1033776" y="2463751"/>
            <a:ext cx="5417126" cy="23414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13500000" scaled="1"/>
            <a:tileRect/>
          </a:gra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21C2AD7-88E5-4B2D-A8C4-1A50A609EF14}"/>
              </a:ext>
            </a:extLst>
          </p:cNvPr>
          <p:cNvGrpSpPr/>
          <p:nvPr/>
        </p:nvGrpSpPr>
        <p:grpSpPr>
          <a:xfrm>
            <a:off x="5617767" y="1514247"/>
            <a:ext cx="2387366" cy="4615091"/>
            <a:chOff x="5617767" y="2052903"/>
            <a:chExt cx="2387366" cy="461509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BA1623D-2FB1-426E-8EEB-9A061F155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7767" y="2052903"/>
              <a:ext cx="2387366" cy="4615091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3D4D618-FA3B-4F57-9F71-097ED848A3C1}"/>
                </a:ext>
              </a:extLst>
            </p:cNvPr>
            <p:cNvSpPr/>
            <p:nvPr/>
          </p:nvSpPr>
          <p:spPr>
            <a:xfrm>
              <a:off x="5905517" y="2670176"/>
              <a:ext cx="1816696" cy="317182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11DD27B-65D6-4401-8103-377C0E1076FD}"/>
              </a:ext>
            </a:extLst>
          </p:cNvPr>
          <p:cNvSpPr/>
          <p:nvPr/>
        </p:nvSpPr>
        <p:spPr>
          <a:xfrm>
            <a:off x="7886716" y="2317786"/>
            <a:ext cx="1554231" cy="273155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F524037-8704-4907-AEBC-E81E29A3C7BB}"/>
              </a:ext>
            </a:extLst>
          </p:cNvPr>
          <p:cNvSpPr/>
          <p:nvPr/>
        </p:nvSpPr>
        <p:spPr>
          <a:xfrm>
            <a:off x="9605450" y="2317786"/>
            <a:ext cx="1554231" cy="2731558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43B865B-C5E3-4D50-88F2-063218C51053}"/>
              </a:ext>
            </a:extLst>
          </p:cNvPr>
          <p:cNvGrpSpPr/>
          <p:nvPr/>
        </p:nvGrpSpPr>
        <p:grpSpPr>
          <a:xfrm>
            <a:off x="1348306" y="2699207"/>
            <a:ext cx="4269461" cy="2150062"/>
            <a:chOff x="658811" y="4804727"/>
            <a:chExt cx="10367938" cy="215006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D1E444DE-D47C-4F55-98FD-B8FB2C1333A2}"/>
                </a:ext>
              </a:extLst>
            </p:cNvPr>
            <p:cNvSpPr txBox="1"/>
            <p:nvPr/>
          </p:nvSpPr>
          <p:spPr>
            <a:xfrm>
              <a:off x="658811" y="4804727"/>
              <a:ext cx="5466893" cy="584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300">
                  <a:solidFill>
                    <a:schemeClr val="bg1"/>
                  </a:solidFill>
                  <a:cs typeface="+mn-ea"/>
                  <a:sym typeface="+mn-lt"/>
                </a:rPr>
                <a:t>添加您的标题</a:t>
              </a:r>
              <a:endParaRPr lang="en-US" altLang="zh-CN" sz="2400" b="1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8DAB351-3F62-4BA4-99C1-A8929FC39558}"/>
                </a:ext>
              </a:extLst>
            </p:cNvPr>
            <p:cNvSpPr txBox="1"/>
            <p:nvPr/>
          </p:nvSpPr>
          <p:spPr>
            <a:xfrm>
              <a:off x="658816" y="5338962"/>
              <a:ext cx="10367933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/>
                  </a:solidFill>
                  <a:cs typeface="+mn-ea"/>
                  <a:sym typeface="+mn-lt"/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/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1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23889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-0.04557 -1.11111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0.06003 4.07407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2.96296E-6 L 0.06002 2.96296E-6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2.96296E-6 L 0.06003 2.96296E-6 " pathEditMode="relative" rAng="0" ptsTypes="AA">
                                      <p:cBhvr>
                                        <p:cTn id="28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2.91667E-6 0.1338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17276" y="2812640"/>
            <a:ext cx="1841279" cy="1841279"/>
            <a:chOff x="2592948" y="3233641"/>
            <a:chExt cx="1841279" cy="1841279"/>
          </a:xfrm>
        </p:grpSpPr>
        <p:sp>
          <p:nvSpPr>
            <p:cNvPr id="9" name="圆角矩形 8"/>
            <p:cNvSpPr/>
            <p:nvPr/>
          </p:nvSpPr>
          <p:spPr>
            <a:xfrm rot="2700000">
              <a:off x="2592948" y="3233641"/>
              <a:ext cx="1841279" cy="18412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254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700000">
              <a:off x="2637483" y="3278177"/>
              <a:ext cx="1752208" cy="175220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730"/>
            <p:cNvSpPr>
              <a:spLocks noChangeAspect="1" noEditPoints="1"/>
            </p:cNvSpPr>
            <p:nvPr/>
          </p:nvSpPr>
          <p:spPr bwMode="auto">
            <a:xfrm>
              <a:off x="3302950" y="3716179"/>
              <a:ext cx="421276" cy="360000"/>
            </a:xfrm>
            <a:custGeom>
              <a:avLst/>
              <a:gdLst>
                <a:gd name="T0" fmla="*/ 98425 w 55"/>
                <a:gd name="T1" fmla="*/ 12700 h 47"/>
                <a:gd name="T2" fmla="*/ 0 w 55"/>
                <a:gd name="T3" fmla="*/ 15875 h 47"/>
                <a:gd name="T4" fmla="*/ 92075 w 55"/>
                <a:gd name="T5" fmla="*/ 149225 h 47"/>
                <a:gd name="T6" fmla="*/ 120650 w 55"/>
                <a:gd name="T7" fmla="*/ 142875 h 47"/>
                <a:gd name="T8" fmla="*/ 174625 w 55"/>
                <a:gd name="T9" fmla="*/ 130175 h 47"/>
                <a:gd name="T10" fmla="*/ 44450 w 55"/>
                <a:gd name="T11" fmla="*/ 136525 h 47"/>
                <a:gd name="T12" fmla="*/ 44450 w 55"/>
                <a:gd name="T13" fmla="*/ 22225 h 47"/>
                <a:gd name="T14" fmla="*/ 85725 w 55"/>
                <a:gd name="T15" fmla="*/ 136525 h 47"/>
                <a:gd name="T16" fmla="*/ 85725 w 55"/>
                <a:gd name="T17" fmla="*/ 22225 h 47"/>
                <a:gd name="T18" fmla="*/ 130175 w 55"/>
                <a:gd name="T19" fmla="*/ 136525 h 47"/>
                <a:gd name="T20" fmla="*/ 161925 w 55"/>
                <a:gd name="T21" fmla="*/ 127000 h 47"/>
                <a:gd name="T22" fmla="*/ 19050 w 55"/>
                <a:gd name="T23" fmla="*/ 120650 h 47"/>
                <a:gd name="T24" fmla="*/ 34925 w 55"/>
                <a:gd name="T25" fmla="*/ 120650 h 47"/>
                <a:gd name="T26" fmla="*/ 38100 w 55"/>
                <a:gd name="T27" fmla="*/ 104775 h 47"/>
                <a:gd name="T28" fmla="*/ 19050 w 55"/>
                <a:gd name="T29" fmla="*/ 104775 h 47"/>
                <a:gd name="T30" fmla="*/ 25400 w 55"/>
                <a:gd name="T31" fmla="*/ 107950 h 47"/>
                <a:gd name="T32" fmla="*/ 31750 w 55"/>
                <a:gd name="T33" fmla="*/ 107950 h 47"/>
                <a:gd name="T34" fmla="*/ 31750 w 55"/>
                <a:gd name="T35" fmla="*/ 117475 h 47"/>
                <a:gd name="T36" fmla="*/ 25400 w 55"/>
                <a:gd name="T37" fmla="*/ 117475 h 47"/>
                <a:gd name="T38" fmla="*/ 25400 w 55"/>
                <a:gd name="T39" fmla="*/ 82550 h 47"/>
                <a:gd name="T40" fmla="*/ 31750 w 55"/>
                <a:gd name="T41" fmla="*/ 34925 h 47"/>
                <a:gd name="T42" fmla="*/ 22225 w 55"/>
                <a:gd name="T43" fmla="*/ 79375 h 47"/>
                <a:gd name="T44" fmla="*/ 117475 w 55"/>
                <a:gd name="T45" fmla="*/ 28575 h 47"/>
                <a:gd name="T46" fmla="*/ 133350 w 55"/>
                <a:gd name="T47" fmla="*/ 79375 h 47"/>
                <a:gd name="T48" fmla="*/ 117475 w 55"/>
                <a:gd name="T49" fmla="*/ 28575 h 47"/>
                <a:gd name="T50" fmla="*/ 60325 w 55"/>
                <a:gd name="T51" fmla="*/ 120650 h 47"/>
                <a:gd name="T52" fmla="*/ 76200 w 55"/>
                <a:gd name="T53" fmla="*/ 120650 h 47"/>
                <a:gd name="T54" fmla="*/ 69850 w 55"/>
                <a:gd name="T55" fmla="*/ 101600 h 47"/>
                <a:gd name="T56" fmla="*/ 57150 w 55"/>
                <a:gd name="T57" fmla="*/ 114300 h 47"/>
                <a:gd name="T58" fmla="*/ 66675 w 55"/>
                <a:gd name="T59" fmla="*/ 107950 h 47"/>
                <a:gd name="T60" fmla="*/ 73025 w 55"/>
                <a:gd name="T61" fmla="*/ 107950 h 47"/>
                <a:gd name="T62" fmla="*/ 73025 w 55"/>
                <a:gd name="T63" fmla="*/ 117475 h 47"/>
                <a:gd name="T64" fmla="*/ 66675 w 55"/>
                <a:gd name="T65" fmla="*/ 117475 h 47"/>
                <a:gd name="T66" fmla="*/ 69850 w 55"/>
                <a:gd name="T67" fmla="*/ 82550 h 47"/>
                <a:gd name="T68" fmla="*/ 73025 w 55"/>
                <a:gd name="T69" fmla="*/ 34925 h 47"/>
                <a:gd name="T70" fmla="*/ 66675 w 55"/>
                <a:gd name="T71" fmla="*/ 79375 h 47"/>
                <a:gd name="T72" fmla="*/ 130175 w 55"/>
                <a:gd name="T73" fmla="*/ 98425 h 47"/>
                <a:gd name="T74" fmla="*/ 130175 w 55"/>
                <a:gd name="T75" fmla="*/ 117475 h 47"/>
                <a:gd name="T76" fmla="*/ 149225 w 55"/>
                <a:gd name="T77" fmla="*/ 117475 h 47"/>
                <a:gd name="T78" fmla="*/ 149225 w 55"/>
                <a:gd name="T79" fmla="*/ 98425 h 47"/>
                <a:gd name="T80" fmla="*/ 139700 w 55"/>
                <a:gd name="T81" fmla="*/ 95250 h 47"/>
                <a:gd name="T82" fmla="*/ 136525 w 55"/>
                <a:gd name="T83" fmla="*/ 104775 h 47"/>
                <a:gd name="T84" fmla="*/ 146050 w 55"/>
                <a:gd name="T85" fmla="*/ 107950 h 47"/>
                <a:gd name="T86" fmla="*/ 136525 w 55"/>
                <a:gd name="T87" fmla="*/ 111125 h 47"/>
                <a:gd name="T88" fmla="*/ 136525 w 55"/>
                <a:gd name="T89" fmla="*/ 104775 h 4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5" h="47">
                  <a:moveTo>
                    <a:pt x="45" y="2"/>
                  </a:moveTo>
                  <a:cubicBezTo>
                    <a:pt x="44" y="1"/>
                    <a:pt x="43" y="0"/>
                    <a:pt x="42" y="1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7"/>
                    <a:pt x="31" y="46"/>
                    <a:pt x="31" y="45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9" y="47"/>
                    <a:pt x="40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3"/>
                    <a:pt x="55" y="42"/>
                    <a:pt x="55" y="41"/>
                  </a:cubicBezTo>
                  <a:cubicBezTo>
                    <a:pt x="45" y="2"/>
                    <a:pt x="45" y="2"/>
                    <a:pt x="45" y="2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43"/>
                    <a:pt x="14" y="43"/>
                    <a:pt x="14" y="43"/>
                  </a:cubicBezTo>
                  <a:close/>
                  <a:moveTo>
                    <a:pt x="27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3"/>
                    <a:pt x="27" y="43"/>
                    <a:pt x="27" y="43"/>
                  </a:cubicBezTo>
                  <a:close/>
                  <a:moveTo>
                    <a:pt x="41" y="43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41" y="43"/>
                    <a:pt x="41" y="43"/>
                    <a:pt x="41" y="43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10" y="39"/>
                    <a:pt x="11" y="39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3" y="37"/>
                    <a:pt x="13" y="36"/>
                  </a:cubicBezTo>
                  <a:cubicBezTo>
                    <a:pt x="13" y="34"/>
                    <a:pt x="12" y="33"/>
                    <a:pt x="12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0" y="32"/>
                    <a:pt x="9" y="32"/>
                  </a:cubicBezTo>
                  <a:cubicBezTo>
                    <a:pt x="8" y="32"/>
                    <a:pt x="7" y="32"/>
                    <a:pt x="6" y="33"/>
                  </a:cubicBezTo>
                  <a:cubicBezTo>
                    <a:pt x="5" y="33"/>
                    <a:pt x="5" y="34"/>
                    <a:pt x="5" y="36"/>
                  </a:cubicBezTo>
                  <a:cubicBezTo>
                    <a:pt x="5" y="37"/>
                    <a:pt x="5" y="37"/>
                    <a:pt x="6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10" y="35"/>
                    <a:pt x="10" y="36"/>
                  </a:cubicBezTo>
                  <a:cubicBezTo>
                    <a:pt x="10" y="36"/>
                    <a:pt x="10" y="36"/>
                    <a:pt x="10" y="37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8" y="34"/>
                  </a:cubicBezTo>
                  <a:close/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10" y="26"/>
                    <a:pt x="10" y="2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0"/>
                    <a:pt x="8" y="10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8" y="26"/>
                    <a:pt x="8" y="26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6" y="10"/>
                    <a:pt x="37" y="11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2" y="25"/>
                    <a:pt x="42" y="24"/>
                    <a:pt x="42" y="24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8" y="9"/>
                    <a:pt x="37" y="9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3" y="39"/>
                    <a:pt x="24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6" y="37"/>
                    <a:pt x="26" y="36"/>
                  </a:cubicBezTo>
                  <a:cubicBezTo>
                    <a:pt x="26" y="34"/>
                    <a:pt x="25" y="33"/>
                    <a:pt x="24" y="33"/>
                  </a:cubicBezTo>
                  <a:cubicBezTo>
                    <a:pt x="24" y="32"/>
                    <a:pt x="23" y="32"/>
                    <a:pt x="22" y="32"/>
                  </a:cubicBezTo>
                  <a:cubicBezTo>
                    <a:pt x="21" y="32"/>
                    <a:pt x="20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4"/>
                    <a:pt x="18" y="36"/>
                  </a:cubicBezTo>
                  <a:cubicBezTo>
                    <a:pt x="18" y="37"/>
                    <a:pt x="18" y="37"/>
                    <a:pt x="19" y="38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3" y="35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1" y="34"/>
                  </a:cubicBezTo>
                  <a:close/>
                  <a:moveTo>
                    <a:pt x="22" y="26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2" y="10"/>
                  </a:cubicBezTo>
                  <a:cubicBezTo>
                    <a:pt x="22" y="10"/>
                    <a:pt x="21" y="11"/>
                    <a:pt x="21" y="11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2" y="26"/>
                    <a:pt x="22" y="26"/>
                  </a:cubicBezTo>
                  <a:close/>
                  <a:moveTo>
                    <a:pt x="41" y="31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2"/>
                    <a:pt x="40" y="33"/>
                    <a:pt x="40" y="34"/>
                  </a:cubicBezTo>
                  <a:cubicBezTo>
                    <a:pt x="40" y="35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7"/>
                    <a:pt x="43" y="38"/>
                    <a:pt x="44" y="38"/>
                  </a:cubicBezTo>
                  <a:cubicBezTo>
                    <a:pt x="45" y="38"/>
                    <a:pt x="46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6"/>
                    <a:pt x="48" y="35"/>
                    <a:pt x="48" y="34"/>
                  </a:cubicBezTo>
                  <a:cubicBezTo>
                    <a:pt x="48" y="33"/>
                    <a:pt x="48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1"/>
                    <a:pt x="45" y="30"/>
                    <a:pt x="44" y="30"/>
                  </a:cubicBezTo>
                  <a:cubicBezTo>
                    <a:pt x="43" y="30"/>
                    <a:pt x="42" y="31"/>
                    <a:pt x="41" y="31"/>
                  </a:cubicBezTo>
                  <a:close/>
                  <a:moveTo>
                    <a:pt x="43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5" y="32"/>
                    <a:pt x="45" y="33"/>
                    <a:pt x="45" y="33"/>
                  </a:cubicBezTo>
                  <a:cubicBezTo>
                    <a:pt x="45" y="33"/>
                    <a:pt x="46" y="34"/>
                    <a:pt x="46" y="34"/>
                  </a:cubicBezTo>
                  <a:cubicBezTo>
                    <a:pt x="46" y="34"/>
                    <a:pt x="45" y="35"/>
                    <a:pt x="45" y="35"/>
                  </a:cubicBezTo>
                  <a:cubicBezTo>
                    <a:pt x="45" y="35"/>
                    <a:pt x="45" y="36"/>
                    <a:pt x="44" y="36"/>
                  </a:cubicBezTo>
                  <a:cubicBezTo>
                    <a:pt x="44" y="36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4"/>
                    <a:pt x="43" y="34"/>
                  </a:cubicBezTo>
                  <a:cubicBezTo>
                    <a:pt x="43" y="34"/>
                    <a:pt x="43" y="33"/>
                    <a:pt x="43" y="3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66990" y="4223050"/>
              <a:ext cx="8931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4,396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3261946" y="2112590"/>
            <a:ext cx="3241378" cy="3241378"/>
          </a:xfrm>
          <a:prstGeom prst="ellipse">
            <a:avLst/>
          </a:prstGeom>
          <a:noFill/>
          <a:ln>
            <a:gradFill>
              <a:gsLst>
                <a:gs pos="2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2">
                    <a:lumMod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586443" y="2183122"/>
            <a:ext cx="593516" cy="593516"/>
            <a:chOff x="5548343" y="2526022"/>
            <a:chExt cx="593516" cy="593516"/>
          </a:xfrm>
        </p:grpSpPr>
        <p:sp>
          <p:nvSpPr>
            <p:cNvPr id="15" name="圆角矩形 14"/>
            <p:cNvSpPr/>
            <p:nvPr/>
          </p:nvSpPr>
          <p:spPr>
            <a:xfrm rot="2700000">
              <a:off x="5548343" y="2526022"/>
              <a:ext cx="593516" cy="593516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56000">
                  <a:schemeClr val="bg1"/>
                </a:gs>
                <a:gs pos="99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1000">
                    <a:schemeClr val="bg1">
                      <a:lumMod val="85000"/>
                    </a:schemeClr>
                  </a:gs>
                  <a:gs pos="59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254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>
              <a:off x="5720486" y="2714780"/>
              <a:ext cx="249230" cy="216000"/>
            </a:xfrm>
            <a:custGeom>
              <a:avLst/>
              <a:gdLst/>
              <a:ahLst/>
              <a:cxnLst/>
              <a:rect l="l" t="t" r="r" b="b"/>
              <a:pathLst>
                <a:path w="275545" h="238806">
                  <a:moveTo>
                    <a:pt x="137773" y="96441"/>
                  </a:moveTo>
                  <a:cubicBezTo>
                    <a:pt x="149158" y="96441"/>
                    <a:pt x="158893" y="100483"/>
                    <a:pt x="166977" y="108568"/>
                  </a:cubicBezTo>
                  <a:cubicBezTo>
                    <a:pt x="175062" y="116652"/>
                    <a:pt x="179104" y="126387"/>
                    <a:pt x="179104" y="137773"/>
                  </a:cubicBezTo>
                  <a:cubicBezTo>
                    <a:pt x="179104" y="149158"/>
                    <a:pt x="175062" y="158893"/>
                    <a:pt x="166977" y="166978"/>
                  </a:cubicBezTo>
                  <a:cubicBezTo>
                    <a:pt x="158893" y="175062"/>
                    <a:pt x="149158" y="179104"/>
                    <a:pt x="137773" y="179104"/>
                  </a:cubicBezTo>
                  <a:cubicBezTo>
                    <a:pt x="126387" y="179104"/>
                    <a:pt x="116652" y="175062"/>
                    <a:pt x="108568" y="166978"/>
                  </a:cubicBezTo>
                  <a:cubicBezTo>
                    <a:pt x="100483" y="158893"/>
                    <a:pt x="96441" y="149158"/>
                    <a:pt x="96441" y="137773"/>
                  </a:cubicBezTo>
                  <a:cubicBezTo>
                    <a:pt x="96441" y="126387"/>
                    <a:pt x="100483" y="116652"/>
                    <a:pt x="108568" y="108568"/>
                  </a:cubicBezTo>
                  <a:cubicBezTo>
                    <a:pt x="116652" y="100483"/>
                    <a:pt x="126387" y="96441"/>
                    <a:pt x="137773" y="96441"/>
                  </a:cubicBezTo>
                  <a:close/>
                  <a:moveTo>
                    <a:pt x="137773" y="73479"/>
                  </a:moveTo>
                  <a:cubicBezTo>
                    <a:pt x="120073" y="73479"/>
                    <a:pt x="104932" y="79770"/>
                    <a:pt x="92351" y="92351"/>
                  </a:cubicBezTo>
                  <a:cubicBezTo>
                    <a:pt x="79769" y="104932"/>
                    <a:pt x="73479" y="120073"/>
                    <a:pt x="73479" y="137773"/>
                  </a:cubicBezTo>
                  <a:cubicBezTo>
                    <a:pt x="73479" y="155473"/>
                    <a:pt x="79769" y="170613"/>
                    <a:pt x="92351" y="183195"/>
                  </a:cubicBezTo>
                  <a:cubicBezTo>
                    <a:pt x="104932" y="195776"/>
                    <a:pt x="120073" y="202066"/>
                    <a:pt x="137773" y="202066"/>
                  </a:cubicBezTo>
                  <a:cubicBezTo>
                    <a:pt x="155472" y="202066"/>
                    <a:pt x="170613" y="195776"/>
                    <a:pt x="183194" y="183195"/>
                  </a:cubicBezTo>
                  <a:cubicBezTo>
                    <a:pt x="195776" y="170613"/>
                    <a:pt x="202066" y="155473"/>
                    <a:pt x="202066" y="137773"/>
                  </a:cubicBezTo>
                  <a:cubicBezTo>
                    <a:pt x="202066" y="120073"/>
                    <a:pt x="195776" y="104932"/>
                    <a:pt x="183194" y="92351"/>
                  </a:cubicBezTo>
                  <a:cubicBezTo>
                    <a:pt x="170613" y="79770"/>
                    <a:pt x="155472" y="73479"/>
                    <a:pt x="137773" y="73479"/>
                  </a:cubicBezTo>
                  <a:close/>
                  <a:moveTo>
                    <a:pt x="101033" y="0"/>
                  </a:moveTo>
                  <a:lnTo>
                    <a:pt x="174512" y="0"/>
                  </a:lnTo>
                  <a:cubicBezTo>
                    <a:pt x="179583" y="0"/>
                    <a:pt x="184534" y="1699"/>
                    <a:pt x="189365" y="5095"/>
                  </a:cubicBezTo>
                  <a:cubicBezTo>
                    <a:pt x="194197" y="8492"/>
                    <a:pt x="197522" y="12534"/>
                    <a:pt x="199340" y="17222"/>
                  </a:cubicBezTo>
                  <a:lnTo>
                    <a:pt x="206659" y="36740"/>
                  </a:lnTo>
                  <a:lnTo>
                    <a:pt x="238806" y="36740"/>
                  </a:lnTo>
                  <a:cubicBezTo>
                    <a:pt x="248947" y="36740"/>
                    <a:pt x="257606" y="40327"/>
                    <a:pt x="264781" y="47503"/>
                  </a:cubicBezTo>
                  <a:cubicBezTo>
                    <a:pt x="271957" y="54679"/>
                    <a:pt x="275545" y="63337"/>
                    <a:pt x="275545" y="73479"/>
                  </a:cubicBezTo>
                  <a:lnTo>
                    <a:pt x="275545" y="202066"/>
                  </a:lnTo>
                  <a:cubicBezTo>
                    <a:pt x="275545" y="212208"/>
                    <a:pt x="271957" y="220867"/>
                    <a:pt x="264781" y="228042"/>
                  </a:cubicBezTo>
                  <a:cubicBezTo>
                    <a:pt x="257606" y="235218"/>
                    <a:pt x="248947" y="238806"/>
                    <a:pt x="238806" y="238806"/>
                  </a:cubicBezTo>
                  <a:lnTo>
                    <a:pt x="36740" y="238806"/>
                  </a:lnTo>
                  <a:cubicBezTo>
                    <a:pt x="26598" y="238806"/>
                    <a:pt x="17939" y="235218"/>
                    <a:pt x="10764" y="228042"/>
                  </a:cubicBezTo>
                  <a:cubicBezTo>
                    <a:pt x="3588" y="220867"/>
                    <a:pt x="0" y="212208"/>
                    <a:pt x="0" y="202066"/>
                  </a:cubicBezTo>
                  <a:lnTo>
                    <a:pt x="0" y="73479"/>
                  </a:lnTo>
                  <a:cubicBezTo>
                    <a:pt x="0" y="63337"/>
                    <a:pt x="3588" y="54679"/>
                    <a:pt x="10764" y="47503"/>
                  </a:cubicBezTo>
                  <a:cubicBezTo>
                    <a:pt x="17939" y="40327"/>
                    <a:pt x="26598" y="36740"/>
                    <a:pt x="36740" y="36740"/>
                  </a:cubicBezTo>
                  <a:lnTo>
                    <a:pt x="68886" y="36740"/>
                  </a:lnTo>
                  <a:lnTo>
                    <a:pt x="76206" y="17222"/>
                  </a:lnTo>
                  <a:cubicBezTo>
                    <a:pt x="78023" y="12534"/>
                    <a:pt x="81348" y="8492"/>
                    <a:pt x="86180" y="5095"/>
                  </a:cubicBezTo>
                  <a:cubicBezTo>
                    <a:pt x="91011" y="1699"/>
                    <a:pt x="95962" y="0"/>
                    <a:pt x="101033" y="0"/>
                  </a:cubicBezTo>
                  <a:close/>
                </a:path>
              </a:pathLst>
            </a:cu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solidFill>
                  <a:prstClr val="black"/>
                </a:solidFill>
                <a:latin typeface="FontAwesome" pitchFamily="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06324" y="3451104"/>
            <a:ext cx="594000" cy="594000"/>
            <a:chOff x="6168224" y="3794004"/>
            <a:chExt cx="594000" cy="594000"/>
          </a:xfrm>
        </p:grpSpPr>
        <p:sp>
          <p:nvSpPr>
            <p:cNvPr id="18" name="圆角矩形 17"/>
            <p:cNvSpPr>
              <a:spLocks noChangeAspect="1"/>
            </p:cNvSpPr>
            <p:nvPr/>
          </p:nvSpPr>
          <p:spPr>
            <a:xfrm rot="2700000">
              <a:off x="6168224" y="3794004"/>
              <a:ext cx="594000" cy="594000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0">
                  <a:schemeClr val="accent4"/>
                </a:gs>
                <a:gs pos="67000">
                  <a:schemeClr val="accent5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99000">
                    <a:schemeClr val="accent4"/>
                  </a:gs>
                  <a:gs pos="1000">
                    <a:schemeClr val="accent5">
                      <a:lumMod val="60000"/>
                      <a:lumOff val="40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254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327451" y="3964641"/>
              <a:ext cx="275545" cy="252726"/>
            </a:xfrm>
            <a:custGeom>
              <a:avLst/>
              <a:gdLst/>
              <a:ahLst/>
              <a:cxnLst/>
              <a:rect l="l" t="t" r="r" b="b"/>
              <a:pathLst>
                <a:path w="275545" h="252726">
                  <a:moveTo>
                    <a:pt x="220436" y="181400"/>
                  </a:moveTo>
                  <a:cubicBezTo>
                    <a:pt x="215461" y="181400"/>
                    <a:pt x="211155" y="183218"/>
                    <a:pt x="207520" y="186853"/>
                  </a:cubicBezTo>
                  <a:cubicBezTo>
                    <a:pt x="203884" y="190489"/>
                    <a:pt x="202066" y="194794"/>
                    <a:pt x="202066" y="199769"/>
                  </a:cubicBezTo>
                  <a:cubicBezTo>
                    <a:pt x="202066" y="204840"/>
                    <a:pt x="203860" y="209170"/>
                    <a:pt x="207448" y="212757"/>
                  </a:cubicBezTo>
                  <a:cubicBezTo>
                    <a:pt x="211036" y="216345"/>
                    <a:pt x="215365" y="218139"/>
                    <a:pt x="220436" y="218139"/>
                  </a:cubicBezTo>
                  <a:cubicBezTo>
                    <a:pt x="225507" y="218139"/>
                    <a:pt x="229836" y="216345"/>
                    <a:pt x="233424" y="212757"/>
                  </a:cubicBezTo>
                  <a:cubicBezTo>
                    <a:pt x="237012" y="209170"/>
                    <a:pt x="238806" y="204840"/>
                    <a:pt x="238806" y="199769"/>
                  </a:cubicBezTo>
                  <a:cubicBezTo>
                    <a:pt x="238806" y="194794"/>
                    <a:pt x="236988" y="190489"/>
                    <a:pt x="233352" y="186853"/>
                  </a:cubicBezTo>
                  <a:cubicBezTo>
                    <a:pt x="229716" y="183218"/>
                    <a:pt x="225411" y="181400"/>
                    <a:pt x="220436" y="181400"/>
                  </a:cubicBezTo>
                  <a:close/>
                  <a:moveTo>
                    <a:pt x="202066" y="146957"/>
                  </a:moveTo>
                  <a:cubicBezTo>
                    <a:pt x="202832" y="146957"/>
                    <a:pt x="205032" y="149181"/>
                    <a:pt x="208668" y="153630"/>
                  </a:cubicBezTo>
                  <a:cubicBezTo>
                    <a:pt x="212304" y="158079"/>
                    <a:pt x="214791" y="161308"/>
                    <a:pt x="216131" y="163317"/>
                  </a:cubicBezTo>
                  <a:cubicBezTo>
                    <a:pt x="218044" y="163126"/>
                    <a:pt x="219479" y="163030"/>
                    <a:pt x="220436" y="163030"/>
                  </a:cubicBezTo>
                  <a:cubicBezTo>
                    <a:pt x="221393" y="163030"/>
                    <a:pt x="222828" y="163126"/>
                    <a:pt x="224741" y="163317"/>
                  </a:cubicBezTo>
                  <a:cubicBezTo>
                    <a:pt x="229621" y="156524"/>
                    <a:pt x="234022" y="151166"/>
                    <a:pt x="237945" y="147244"/>
                  </a:cubicBezTo>
                  <a:lnTo>
                    <a:pt x="238806" y="146957"/>
                  </a:lnTo>
                  <a:cubicBezTo>
                    <a:pt x="239188" y="146957"/>
                    <a:pt x="245120" y="150305"/>
                    <a:pt x="256601" y="157003"/>
                  </a:cubicBezTo>
                  <a:cubicBezTo>
                    <a:pt x="256984" y="157290"/>
                    <a:pt x="257175" y="157625"/>
                    <a:pt x="257175" y="158007"/>
                  </a:cubicBezTo>
                  <a:cubicBezTo>
                    <a:pt x="257175" y="160399"/>
                    <a:pt x="254736" y="167001"/>
                    <a:pt x="249856" y="177812"/>
                  </a:cubicBezTo>
                  <a:cubicBezTo>
                    <a:pt x="251483" y="180013"/>
                    <a:pt x="252918" y="182500"/>
                    <a:pt x="254161" y="185275"/>
                  </a:cubicBezTo>
                  <a:cubicBezTo>
                    <a:pt x="268417" y="186710"/>
                    <a:pt x="275545" y="188193"/>
                    <a:pt x="275545" y="189724"/>
                  </a:cubicBezTo>
                  <a:lnTo>
                    <a:pt x="275545" y="209815"/>
                  </a:lnTo>
                  <a:cubicBezTo>
                    <a:pt x="275545" y="211346"/>
                    <a:pt x="268417" y="212829"/>
                    <a:pt x="254161" y="214264"/>
                  </a:cubicBezTo>
                  <a:cubicBezTo>
                    <a:pt x="253013" y="216848"/>
                    <a:pt x="251578" y="219335"/>
                    <a:pt x="249856" y="221727"/>
                  </a:cubicBezTo>
                  <a:cubicBezTo>
                    <a:pt x="254736" y="232538"/>
                    <a:pt x="257175" y="239140"/>
                    <a:pt x="257175" y="241532"/>
                  </a:cubicBezTo>
                  <a:cubicBezTo>
                    <a:pt x="257175" y="241914"/>
                    <a:pt x="256984" y="242249"/>
                    <a:pt x="256601" y="242536"/>
                  </a:cubicBezTo>
                  <a:cubicBezTo>
                    <a:pt x="244929" y="249329"/>
                    <a:pt x="238997" y="252726"/>
                    <a:pt x="238806" y="252726"/>
                  </a:cubicBezTo>
                  <a:cubicBezTo>
                    <a:pt x="238040" y="252726"/>
                    <a:pt x="235840" y="250477"/>
                    <a:pt x="232204" y="245981"/>
                  </a:cubicBezTo>
                  <a:cubicBezTo>
                    <a:pt x="228568" y="241484"/>
                    <a:pt x="226081" y="238231"/>
                    <a:pt x="224741" y="236222"/>
                  </a:cubicBezTo>
                  <a:cubicBezTo>
                    <a:pt x="222828" y="236413"/>
                    <a:pt x="221393" y="236509"/>
                    <a:pt x="220436" y="236509"/>
                  </a:cubicBezTo>
                  <a:cubicBezTo>
                    <a:pt x="219479" y="236509"/>
                    <a:pt x="218044" y="236413"/>
                    <a:pt x="216131" y="236222"/>
                  </a:cubicBezTo>
                  <a:cubicBezTo>
                    <a:pt x="214791" y="238231"/>
                    <a:pt x="212304" y="241484"/>
                    <a:pt x="208668" y="245981"/>
                  </a:cubicBezTo>
                  <a:cubicBezTo>
                    <a:pt x="205032" y="250477"/>
                    <a:pt x="202832" y="252726"/>
                    <a:pt x="202066" y="252726"/>
                  </a:cubicBezTo>
                  <a:cubicBezTo>
                    <a:pt x="201875" y="252726"/>
                    <a:pt x="195943" y="249329"/>
                    <a:pt x="184271" y="242536"/>
                  </a:cubicBezTo>
                  <a:cubicBezTo>
                    <a:pt x="183888" y="242249"/>
                    <a:pt x="183697" y="241914"/>
                    <a:pt x="183697" y="241532"/>
                  </a:cubicBezTo>
                  <a:cubicBezTo>
                    <a:pt x="183697" y="239140"/>
                    <a:pt x="186136" y="232538"/>
                    <a:pt x="191016" y="221727"/>
                  </a:cubicBezTo>
                  <a:cubicBezTo>
                    <a:pt x="189294" y="219335"/>
                    <a:pt x="187859" y="216848"/>
                    <a:pt x="186710" y="214264"/>
                  </a:cubicBezTo>
                  <a:cubicBezTo>
                    <a:pt x="172455" y="212829"/>
                    <a:pt x="165327" y="211346"/>
                    <a:pt x="165327" y="209815"/>
                  </a:cubicBezTo>
                  <a:lnTo>
                    <a:pt x="165327" y="189724"/>
                  </a:lnTo>
                  <a:cubicBezTo>
                    <a:pt x="165327" y="188193"/>
                    <a:pt x="172455" y="186710"/>
                    <a:pt x="186710" y="185275"/>
                  </a:cubicBezTo>
                  <a:cubicBezTo>
                    <a:pt x="187954" y="182500"/>
                    <a:pt x="189389" y="180013"/>
                    <a:pt x="191016" y="177812"/>
                  </a:cubicBezTo>
                  <a:cubicBezTo>
                    <a:pt x="186136" y="167001"/>
                    <a:pt x="183697" y="160399"/>
                    <a:pt x="183697" y="158007"/>
                  </a:cubicBezTo>
                  <a:cubicBezTo>
                    <a:pt x="183697" y="157625"/>
                    <a:pt x="183888" y="157290"/>
                    <a:pt x="184271" y="157003"/>
                  </a:cubicBezTo>
                  <a:cubicBezTo>
                    <a:pt x="184653" y="156811"/>
                    <a:pt x="186328" y="155855"/>
                    <a:pt x="189294" y="154132"/>
                  </a:cubicBezTo>
                  <a:cubicBezTo>
                    <a:pt x="192260" y="152410"/>
                    <a:pt x="195082" y="150784"/>
                    <a:pt x="197761" y="149253"/>
                  </a:cubicBezTo>
                  <a:cubicBezTo>
                    <a:pt x="200440" y="147722"/>
                    <a:pt x="201875" y="146957"/>
                    <a:pt x="202066" y="146957"/>
                  </a:cubicBezTo>
                  <a:close/>
                  <a:moveTo>
                    <a:pt x="91848" y="89552"/>
                  </a:moveTo>
                  <a:cubicBezTo>
                    <a:pt x="81707" y="89552"/>
                    <a:pt x="73048" y="93139"/>
                    <a:pt x="65873" y="100315"/>
                  </a:cubicBezTo>
                  <a:cubicBezTo>
                    <a:pt x="58697" y="107491"/>
                    <a:pt x="55109" y="116149"/>
                    <a:pt x="55109" y="126291"/>
                  </a:cubicBezTo>
                  <a:cubicBezTo>
                    <a:pt x="55109" y="136432"/>
                    <a:pt x="58697" y="145091"/>
                    <a:pt x="65873" y="152267"/>
                  </a:cubicBezTo>
                  <a:cubicBezTo>
                    <a:pt x="73048" y="159442"/>
                    <a:pt x="81707" y="163030"/>
                    <a:pt x="91848" y="163030"/>
                  </a:cubicBezTo>
                  <a:cubicBezTo>
                    <a:pt x="101990" y="163030"/>
                    <a:pt x="110649" y="159442"/>
                    <a:pt x="117824" y="152267"/>
                  </a:cubicBezTo>
                  <a:cubicBezTo>
                    <a:pt x="125000" y="145091"/>
                    <a:pt x="128588" y="136432"/>
                    <a:pt x="128588" y="126291"/>
                  </a:cubicBezTo>
                  <a:cubicBezTo>
                    <a:pt x="128588" y="116149"/>
                    <a:pt x="125000" y="107491"/>
                    <a:pt x="117824" y="100315"/>
                  </a:cubicBezTo>
                  <a:cubicBezTo>
                    <a:pt x="110649" y="93139"/>
                    <a:pt x="101990" y="89552"/>
                    <a:pt x="91848" y="89552"/>
                  </a:cubicBezTo>
                  <a:close/>
                  <a:moveTo>
                    <a:pt x="220436" y="34443"/>
                  </a:moveTo>
                  <a:cubicBezTo>
                    <a:pt x="215461" y="34443"/>
                    <a:pt x="211155" y="36261"/>
                    <a:pt x="207520" y="39896"/>
                  </a:cubicBezTo>
                  <a:cubicBezTo>
                    <a:pt x="203884" y="43532"/>
                    <a:pt x="202066" y="47837"/>
                    <a:pt x="202066" y="52812"/>
                  </a:cubicBezTo>
                  <a:cubicBezTo>
                    <a:pt x="202066" y="57883"/>
                    <a:pt x="203860" y="62212"/>
                    <a:pt x="207448" y="65800"/>
                  </a:cubicBezTo>
                  <a:cubicBezTo>
                    <a:pt x="211036" y="69388"/>
                    <a:pt x="215365" y="71182"/>
                    <a:pt x="220436" y="71182"/>
                  </a:cubicBezTo>
                  <a:cubicBezTo>
                    <a:pt x="225507" y="71182"/>
                    <a:pt x="229836" y="69388"/>
                    <a:pt x="233424" y="65800"/>
                  </a:cubicBezTo>
                  <a:cubicBezTo>
                    <a:pt x="237012" y="62212"/>
                    <a:pt x="238806" y="57883"/>
                    <a:pt x="238806" y="52812"/>
                  </a:cubicBezTo>
                  <a:cubicBezTo>
                    <a:pt x="238806" y="47837"/>
                    <a:pt x="236988" y="43532"/>
                    <a:pt x="233352" y="39896"/>
                  </a:cubicBezTo>
                  <a:cubicBezTo>
                    <a:pt x="229716" y="36261"/>
                    <a:pt x="225411" y="34443"/>
                    <a:pt x="220436" y="34443"/>
                  </a:cubicBezTo>
                  <a:close/>
                  <a:moveTo>
                    <a:pt x="78502" y="34443"/>
                  </a:moveTo>
                  <a:lnTo>
                    <a:pt x="105195" y="34443"/>
                  </a:lnTo>
                  <a:cubicBezTo>
                    <a:pt x="106248" y="34443"/>
                    <a:pt x="107204" y="34801"/>
                    <a:pt x="108065" y="35519"/>
                  </a:cubicBezTo>
                  <a:cubicBezTo>
                    <a:pt x="108926" y="36237"/>
                    <a:pt x="109405" y="37074"/>
                    <a:pt x="109501" y="38031"/>
                  </a:cubicBezTo>
                  <a:lnTo>
                    <a:pt x="112801" y="59988"/>
                  </a:lnTo>
                  <a:cubicBezTo>
                    <a:pt x="116054" y="60945"/>
                    <a:pt x="119642" y="62428"/>
                    <a:pt x="123565" y="64437"/>
                  </a:cubicBezTo>
                  <a:lnTo>
                    <a:pt x="140499" y="51664"/>
                  </a:lnTo>
                  <a:cubicBezTo>
                    <a:pt x="141265" y="50995"/>
                    <a:pt x="142221" y="50660"/>
                    <a:pt x="143370" y="50660"/>
                  </a:cubicBezTo>
                  <a:cubicBezTo>
                    <a:pt x="144422" y="50660"/>
                    <a:pt x="145427" y="51042"/>
                    <a:pt x="146383" y="51808"/>
                  </a:cubicBezTo>
                  <a:cubicBezTo>
                    <a:pt x="160161" y="64533"/>
                    <a:pt x="167049" y="72187"/>
                    <a:pt x="167049" y="74770"/>
                  </a:cubicBezTo>
                  <a:cubicBezTo>
                    <a:pt x="167049" y="75631"/>
                    <a:pt x="166714" y="76540"/>
                    <a:pt x="166045" y="77497"/>
                  </a:cubicBezTo>
                  <a:cubicBezTo>
                    <a:pt x="164896" y="79027"/>
                    <a:pt x="162887" y="81611"/>
                    <a:pt x="160017" y="85246"/>
                  </a:cubicBezTo>
                  <a:cubicBezTo>
                    <a:pt x="157147" y="88882"/>
                    <a:pt x="154994" y="91752"/>
                    <a:pt x="153559" y="93857"/>
                  </a:cubicBezTo>
                  <a:cubicBezTo>
                    <a:pt x="155760" y="98449"/>
                    <a:pt x="157386" y="102372"/>
                    <a:pt x="158438" y="105625"/>
                  </a:cubicBezTo>
                  <a:lnTo>
                    <a:pt x="180252" y="108926"/>
                  </a:lnTo>
                  <a:cubicBezTo>
                    <a:pt x="181209" y="109117"/>
                    <a:pt x="182022" y="109620"/>
                    <a:pt x="182692" y="110433"/>
                  </a:cubicBezTo>
                  <a:cubicBezTo>
                    <a:pt x="183362" y="111246"/>
                    <a:pt x="183697" y="112179"/>
                    <a:pt x="183697" y="113231"/>
                  </a:cubicBezTo>
                  <a:lnTo>
                    <a:pt x="183697" y="139781"/>
                  </a:lnTo>
                  <a:cubicBezTo>
                    <a:pt x="183697" y="140738"/>
                    <a:pt x="183362" y="141671"/>
                    <a:pt x="182692" y="142580"/>
                  </a:cubicBezTo>
                  <a:cubicBezTo>
                    <a:pt x="182022" y="143489"/>
                    <a:pt x="181257" y="143991"/>
                    <a:pt x="180396" y="144087"/>
                  </a:cubicBezTo>
                  <a:lnTo>
                    <a:pt x="158151" y="147531"/>
                  </a:lnTo>
                  <a:cubicBezTo>
                    <a:pt x="157099" y="150879"/>
                    <a:pt x="155568" y="154515"/>
                    <a:pt x="153559" y="158438"/>
                  </a:cubicBezTo>
                  <a:cubicBezTo>
                    <a:pt x="156812" y="163030"/>
                    <a:pt x="161117" y="168532"/>
                    <a:pt x="166475" y="174942"/>
                  </a:cubicBezTo>
                  <a:cubicBezTo>
                    <a:pt x="167145" y="175899"/>
                    <a:pt x="167480" y="176855"/>
                    <a:pt x="167480" y="177812"/>
                  </a:cubicBezTo>
                  <a:cubicBezTo>
                    <a:pt x="167480" y="178960"/>
                    <a:pt x="167145" y="179869"/>
                    <a:pt x="166475" y="180539"/>
                  </a:cubicBezTo>
                  <a:cubicBezTo>
                    <a:pt x="164275" y="183409"/>
                    <a:pt x="160328" y="187691"/>
                    <a:pt x="154635" y="193383"/>
                  </a:cubicBezTo>
                  <a:cubicBezTo>
                    <a:pt x="148943" y="199076"/>
                    <a:pt x="145187" y="201922"/>
                    <a:pt x="143370" y="201922"/>
                  </a:cubicBezTo>
                  <a:cubicBezTo>
                    <a:pt x="142317" y="201922"/>
                    <a:pt x="141313" y="201587"/>
                    <a:pt x="140356" y="200918"/>
                  </a:cubicBezTo>
                  <a:lnTo>
                    <a:pt x="123852" y="188001"/>
                  </a:lnTo>
                  <a:cubicBezTo>
                    <a:pt x="120312" y="189819"/>
                    <a:pt x="116628" y="191302"/>
                    <a:pt x="112801" y="192450"/>
                  </a:cubicBezTo>
                  <a:cubicBezTo>
                    <a:pt x="111749" y="202783"/>
                    <a:pt x="110649" y="210198"/>
                    <a:pt x="109501" y="214695"/>
                  </a:cubicBezTo>
                  <a:cubicBezTo>
                    <a:pt x="108831" y="216991"/>
                    <a:pt x="107396" y="218139"/>
                    <a:pt x="105195" y="218139"/>
                  </a:cubicBezTo>
                  <a:lnTo>
                    <a:pt x="78502" y="218139"/>
                  </a:lnTo>
                  <a:cubicBezTo>
                    <a:pt x="77449" y="218139"/>
                    <a:pt x="76493" y="217780"/>
                    <a:pt x="75632" y="217063"/>
                  </a:cubicBezTo>
                  <a:cubicBezTo>
                    <a:pt x="74770" y="216345"/>
                    <a:pt x="74292" y="215508"/>
                    <a:pt x="74196" y="214551"/>
                  </a:cubicBezTo>
                  <a:lnTo>
                    <a:pt x="70896" y="192594"/>
                  </a:lnTo>
                  <a:cubicBezTo>
                    <a:pt x="67643" y="191637"/>
                    <a:pt x="64055" y="190154"/>
                    <a:pt x="60132" y="188145"/>
                  </a:cubicBezTo>
                  <a:lnTo>
                    <a:pt x="43198" y="200918"/>
                  </a:lnTo>
                  <a:cubicBezTo>
                    <a:pt x="42528" y="201587"/>
                    <a:pt x="41571" y="201922"/>
                    <a:pt x="40327" y="201922"/>
                  </a:cubicBezTo>
                  <a:cubicBezTo>
                    <a:pt x="39275" y="201922"/>
                    <a:pt x="38270" y="201539"/>
                    <a:pt x="37314" y="200774"/>
                  </a:cubicBezTo>
                  <a:cubicBezTo>
                    <a:pt x="23536" y="188049"/>
                    <a:pt x="16648" y="180395"/>
                    <a:pt x="16648" y="177812"/>
                  </a:cubicBezTo>
                  <a:cubicBezTo>
                    <a:pt x="16648" y="176951"/>
                    <a:pt x="16983" y="176042"/>
                    <a:pt x="17652" y="175085"/>
                  </a:cubicBezTo>
                  <a:cubicBezTo>
                    <a:pt x="18609" y="173746"/>
                    <a:pt x="20570" y="171210"/>
                    <a:pt x="23536" y="167479"/>
                  </a:cubicBezTo>
                  <a:cubicBezTo>
                    <a:pt x="26502" y="163748"/>
                    <a:pt x="28751" y="160830"/>
                    <a:pt x="30281" y="158725"/>
                  </a:cubicBezTo>
                  <a:cubicBezTo>
                    <a:pt x="28081" y="154515"/>
                    <a:pt x="26407" y="150592"/>
                    <a:pt x="25259" y="146957"/>
                  </a:cubicBezTo>
                  <a:lnTo>
                    <a:pt x="3445" y="143512"/>
                  </a:lnTo>
                  <a:cubicBezTo>
                    <a:pt x="2488" y="143417"/>
                    <a:pt x="1675" y="142962"/>
                    <a:pt x="1005" y="142149"/>
                  </a:cubicBezTo>
                  <a:cubicBezTo>
                    <a:pt x="335" y="141336"/>
                    <a:pt x="0" y="140403"/>
                    <a:pt x="0" y="139351"/>
                  </a:cubicBezTo>
                  <a:lnTo>
                    <a:pt x="0" y="112801"/>
                  </a:lnTo>
                  <a:cubicBezTo>
                    <a:pt x="0" y="111844"/>
                    <a:pt x="335" y="110911"/>
                    <a:pt x="1005" y="110002"/>
                  </a:cubicBezTo>
                  <a:cubicBezTo>
                    <a:pt x="1675" y="109093"/>
                    <a:pt x="2440" y="108591"/>
                    <a:pt x="3301" y="108495"/>
                  </a:cubicBezTo>
                  <a:lnTo>
                    <a:pt x="25546" y="105051"/>
                  </a:lnTo>
                  <a:cubicBezTo>
                    <a:pt x="26598" y="101702"/>
                    <a:pt x="28129" y="98067"/>
                    <a:pt x="30138" y="94144"/>
                  </a:cubicBezTo>
                  <a:cubicBezTo>
                    <a:pt x="26885" y="89552"/>
                    <a:pt x="22580" y="84050"/>
                    <a:pt x="17222" y="77640"/>
                  </a:cubicBezTo>
                  <a:cubicBezTo>
                    <a:pt x="16552" y="76588"/>
                    <a:pt x="16217" y="75631"/>
                    <a:pt x="16217" y="74770"/>
                  </a:cubicBezTo>
                  <a:cubicBezTo>
                    <a:pt x="16217" y="73622"/>
                    <a:pt x="16552" y="72665"/>
                    <a:pt x="17222" y="71900"/>
                  </a:cubicBezTo>
                  <a:cubicBezTo>
                    <a:pt x="19327" y="69029"/>
                    <a:pt x="23249" y="64772"/>
                    <a:pt x="28990" y="59127"/>
                  </a:cubicBezTo>
                  <a:cubicBezTo>
                    <a:pt x="34730" y="53482"/>
                    <a:pt x="38510" y="50660"/>
                    <a:pt x="40327" y="50660"/>
                  </a:cubicBezTo>
                  <a:cubicBezTo>
                    <a:pt x="41380" y="50660"/>
                    <a:pt x="42384" y="50995"/>
                    <a:pt x="43341" y="51664"/>
                  </a:cubicBezTo>
                  <a:lnTo>
                    <a:pt x="59845" y="64580"/>
                  </a:lnTo>
                  <a:cubicBezTo>
                    <a:pt x="63098" y="62858"/>
                    <a:pt x="66782" y="61327"/>
                    <a:pt x="70896" y="59988"/>
                  </a:cubicBezTo>
                  <a:cubicBezTo>
                    <a:pt x="71948" y="49655"/>
                    <a:pt x="73048" y="42288"/>
                    <a:pt x="74196" y="37887"/>
                  </a:cubicBezTo>
                  <a:cubicBezTo>
                    <a:pt x="74866" y="35591"/>
                    <a:pt x="76301" y="34443"/>
                    <a:pt x="78502" y="34443"/>
                  </a:cubicBezTo>
                  <a:close/>
                  <a:moveTo>
                    <a:pt x="202066" y="0"/>
                  </a:moveTo>
                  <a:cubicBezTo>
                    <a:pt x="202832" y="0"/>
                    <a:pt x="205032" y="2224"/>
                    <a:pt x="208668" y="6673"/>
                  </a:cubicBezTo>
                  <a:cubicBezTo>
                    <a:pt x="212304" y="11122"/>
                    <a:pt x="214791" y="14351"/>
                    <a:pt x="216131" y="16360"/>
                  </a:cubicBezTo>
                  <a:cubicBezTo>
                    <a:pt x="218044" y="16169"/>
                    <a:pt x="219479" y="16073"/>
                    <a:pt x="220436" y="16073"/>
                  </a:cubicBezTo>
                  <a:cubicBezTo>
                    <a:pt x="221393" y="16073"/>
                    <a:pt x="222828" y="16169"/>
                    <a:pt x="224741" y="16360"/>
                  </a:cubicBezTo>
                  <a:cubicBezTo>
                    <a:pt x="229621" y="9567"/>
                    <a:pt x="234022" y="4209"/>
                    <a:pt x="237945" y="287"/>
                  </a:cubicBezTo>
                  <a:lnTo>
                    <a:pt x="238806" y="0"/>
                  </a:lnTo>
                  <a:cubicBezTo>
                    <a:pt x="239188" y="0"/>
                    <a:pt x="245120" y="3348"/>
                    <a:pt x="256601" y="10046"/>
                  </a:cubicBezTo>
                  <a:cubicBezTo>
                    <a:pt x="256984" y="10333"/>
                    <a:pt x="257175" y="10667"/>
                    <a:pt x="257175" y="11050"/>
                  </a:cubicBezTo>
                  <a:cubicBezTo>
                    <a:pt x="257175" y="13442"/>
                    <a:pt x="254736" y="20044"/>
                    <a:pt x="249856" y="30855"/>
                  </a:cubicBezTo>
                  <a:cubicBezTo>
                    <a:pt x="251483" y="33055"/>
                    <a:pt x="252918" y="35543"/>
                    <a:pt x="254161" y="38318"/>
                  </a:cubicBezTo>
                  <a:cubicBezTo>
                    <a:pt x="268417" y="39753"/>
                    <a:pt x="275545" y="41236"/>
                    <a:pt x="275545" y="42766"/>
                  </a:cubicBezTo>
                  <a:lnTo>
                    <a:pt x="275545" y="62858"/>
                  </a:lnTo>
                  <a:cubicBezTo>
                    <a:pt x="275545" y="64389"/>
                    <a:pt x="268417" y="65872"/>
                    <a:pt x="254161" y="67307"/>
                  </a:cubicBezTo>
                  <a:cubicBezTo>
                    <a:pt x="253013" y="69890"/>
                    <a:pt x="251578" y="72378"/>
                    <a:pt x="249856" y="74770"/>
                  </a:cubicBezTo>
                  <a:cubicBezTo>
                    <a:pt x="254736" y="85581"/>
                    <a:pt x="257175" y="92183"/>
                    <a:pt x="257175" y="94575"/>
                  </a:cubicBezTo>
                  <a:cubicBezTo>
                    <a:pt x="257175" y="94957"/>
                    <a:pt x="256984" y="95292"/>
                    <a:pt x="256601" y="95579"/>
                  </a:cubicBezTo>
                  <a:cubicBezTo>
                    <a:pt x="244929" y="102372"/>
                    <a:pt x="238997" y="105769"/>
                    <a:pt x="238806" y="105769"/>
                  </a:cubicBezTo>
                  <a:cubicBezTo>
                    <a:pt x="238040" y="105769"/>
                    <a:pt x="235840" y="103520"/>
                    <a:pt x="232204" y="99023"/>
                  </a:cubicBezTo>
                  <a:cubicBezTo>
                    <a:pt x="228568" y="94527"/>
                    <a:pt x="226081" y="91274"/>
                    <a:pt x="224741" y="89265"/>
                  </a:cubicBezTo>
                  <a:cubicBezTo>
                    <a:pt x="222828" y="89456"/>
                    <a:pt x="221393" y="89552"/>
                    <a:pt x="220436" y="89552"/>
                  </a:cubicBezTo>
                  <a:cubicBezTo>
                    <a:pt x="219479" y="89552"/>
                    <a:pt x="218044" y="89456"/>
                    <a:pt x="216131" y="89265"/>
                  </a:cubicBezTo>
                  <a:cubicBezTo>
                    <a:pt x="214791" y="91274"/>
                    <a:pt x="212304" y="94527"/>
                    <a:pt x="208668" y="99023"/>
                  </a:cubicBezTo>
                  <a:cubicBezTo>
                    <a:pt x="205032" y="103520"/>
                    <a:pt x="202832" y="105769"/>
                    <a:pt x="202066" y="105769"/>
                  </a:cubicBezTo>
                  <a:cubicBezTo>
                    <a:pt x="201875" y="105769"/>
                    <a:pt x="195943" y="102372"/>
                    <a:pt x="184271" y="95579"/>
                  </a:cubicBezTo>
                  <a:cubicBezTo>
                    <a:pt x="183888" y="95292"/>
                    <a:pt x="183697" y="94957"/>
                    <a:pt x="183697" y="94575"/>
                  </a:cubicBezTo>
                  <a:cubicBezTo>
                    <a:pt x="183697" y="92183"/>
                    <a:pt x="186136" y="85581"/>
                    <a:pt x="191016" y="74770"/>
                  </a:cubicBezTo>
                  <a:cubicBezTo>
                    <a:pt x="189294" y="72378"/>
                    <a:pt x="187859" y="69890"/>
                    <a:pt x="186710" y="67307"/>
                  </a:cubicBezTo>
                  <a:cubicBezTo>
                    <a:pt x="172455" y="65872"/>
                    <a:pt x="165327" y="64389"/>
                    <a:pt x="165327" y="62858"/>
                  </a:cubicBezTo>
                  <a:lnTo>
                    <a:pt x="165327" y="42766"/>
                  </a:lnTo>
                  <a:cubicBezTo>
                    <a:pt x="165327" y="41236"/>
                    <a:pt x="172455" y="39753"/>
                    <a:pt x="186710" y="38318"/>
                  </a:cubicBezTo>
                  <a:cubicBezTo>
                    <a:pt x="187954" y="35543"/>
                    <a:pt x="189389" y="33055"/>
                    <a:pt x="191016" y="30855"/>
                  </a:cubicBezTo>
                  <a:cubicBezTo>
                    <a:pt x="186136" y="20044"/>
                    <a:pt x="183697" y="13442"/>
                    <a:pt x="183697" y="11050"/>
                  </a:cubicBezTo>
                  <a:cubicBezTo>
                    <a:pt x="183697" y="10667"/>
                    <a:pt x="183888" y="10333"/>
                    <a:pt x="184271" y="10046"/>
                  </a:cubicBezTo>
                  <a:cubicBezTo>
                    <a:pt x="184653" y="9854"/>
                    <a:pt x="186328" y="8897"/>
                    <a:pt x="189294" y="7175"/>
                  </a:cubicBezTo>
                  <a:cubicBezTo>
                    <a:pt x="192260" y="5453"/>
                    <a:pt x="195082" y="3827"/>
                    <a:pt x="197761" y="2296"/>
                  </a:cubicBezTo>
                  <a:cubicBezTo>
                    <a:pt x="200440" y="765"/>
                    <a:pt x="201875" y="0"/>
                    <a:pt x="2020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>
                <a:latin typeface="FontAwesome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86441" y="4707013"/>
            <a:ext cx="593516" cy="593516"/>
            <a:chOff x="5548341" y="5049913"/>
            <a:chExt cx="593516" cy="593516"/>
          </a:xfrm>
        </p:grpSpPr>
        <p:sp>
          <p:nvSpPr>
            <p:cNvPr id="21" name="圆角矩形 20"/>
            <p:cNvSpPr/>
            <p:nvPr/>
          </p:nvSpPr>
          <p:spPr>
            <a:xfrm rot="2700000">
              <a:off x="5548341" y="5049913"/>
              <a:ext cx="593516" cy="593516"/>
            </a:xfrm>
            <a:prstGeom prst="roundRect">
              <a:avLst>
                <a:gd name="adj" fmla="val 50000"/>
              </a:avLst>
            </a:prstGeom>
            <a:gradFill flip="none" rotWithShape="0">
              <a:gsLst>
                <a:gs pos="56000">
                  <a:schemeClr val="bg1"/>
                </a:gs>
                <a:gs pos="99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1000">
                    <a:schemeClr val="bg1">
                      <a:lumMod val="85000"/>
                    </a:schemeClr>
                  </a:gs>
                  <a:gs pos="59000">
                    <a:schemeClr val="bg1"/>
                  </a:gs>
                </a:gsLst>
                <a:lin ang="10800000" scaled="1"/>
                <a:tileRect/>
              </a:gradFill>
            </a:ln>
            <a:effectLst>
              <a:outerShdw blurRad="254000" dist="127000" dir="36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23"/>
            <p:cNvSpPr>
              <a:spLocks noChangeAspect="1" noChangeArrowheads="1"/>
            </p:cNvSpPr>
            <p:nvPr/>
          </p:nvSpPr>
          <p:spPr bwMode="auto">
            <a:xfrm>
              <a:off x="5720486" y="5220671"/>
              <a:ext cx="245520" cy="25200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60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609494">
                <a:defRPr/>
              </a:pPr>
              <a:endParaRPr lang="en-US" dirty="0">
                <a:solidFill>
                  <a:srgbClr val="7F7F7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5976" y="3027364"/>
            <a:ext cx="3196233" cy="209078"/>
            <a:chOff x="693420" y="3421857"/>
            <a:chExt cx="3196233" cy="209078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826668" y="3421857"/>
              <a:ext cx="62985" cy="209078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93420" y="3429000"/>
              <a:ext cx="3135629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749939" y="264790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+mj-ea"/>
                <a:ea typeface="+mj-ea"/>
                <a:cs typeface="+mn-ea"/>
                <a:sym typeface="+mn-lt"/>
              </a:rPr>
              <a:t>添加您的标题</a:t>
            </a:r>
            <a:endParaRPr lang="zh-CN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939" y="3043470"/>
            <a:ext cx="3209285" cy="89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pc="30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请在这里添加相关的文字描述，可以从您的文案中复制需要的内容到这里，选择仅保留文字即可。</a:t>
            </a:r>
            <a:endParaRPr lang="en-US" altLang="zh-CN" sz="1200" spc="3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345550" y="2043107"/>
            <a:ext cx="4407442" cy="872679"/>
            <a:chOff x="6307450" y="2386007"/>
            <a:chExt cx="4407442" cy="872679"/>
          </a:xfrm>
        </p:grpSpPr>
        <p:sp>
          <p:nvSpPr>
            <p:cNvPr id="29" name="文本框 28"/>
            <p:cNvSpPr txBox="1"/>
            <p:nvPr/>
          </p:nvSpPr>
          <p:spPr>
            <a:xfrm>
              <a:off x="6307450" y="2386007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+mj-ea"/>
                  <a:ea typeface="+mj-ea"/>
                </a:rPr>
                <a:t>添加您的标题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307450" y="2643774"/>
              <a:ext cx="4407442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请在这里添加相关的文字描述，可以从您的文案中复制需要的内容到这里，选择仅保留文字即可。</a:t>
              </a:r>
              <a:endPara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944967" y="3324312"/>
            <a:ext cx="4407442" cy="872679"/>
            <a:chOff x="6906867" y="3667212"/>
            <a:chExt cx="4407442" cy="872679"/>
          </a:xfrm>
        </p:grpSpPr>
        <p:sp>
          <p:nvSpPr>
            <p:cNvPr id="32" name="文本框 31"/>
            <p:cNvSpPr txBox="1"/>
            <p:nvPr/>
          </p:nvSpPr>
          <p:spPr>
            <a:xfrm>
              <a:off x="6906867" y="3667212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+mj-ea"/>
                  <a:ea typeface="+mj-ea"/>
                </a:rPr>
                <a:t>添加您的标题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06867" y="3924979"/>
              <a:ext cx="4407442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请在这里添加相关的文字描述，可以从您的文案中复制需要的内容到这里，选择仅保留文字即可。</a:t>
              </a:r>
              <a:endPara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65551" y="4649925"/>
            <a:ext cx="4407442" cy="872679"/>
            <a:chOff x="6327451" y="4992825"/>
            <a:chExt cx="4407442" cy="872679"/>
          </a:xfrm>
        </p:grpSpPr>
        <p:sp>
          <p:nvSpPr>
            <p:cNvPr id="35" name="文本框 34"/>
            <p:cNvSpPr txBox="1"/>
            <p:nvPr/>
          </p:nvSpPr>
          <p:spPr>
            <a:xfrm>
              <a:off x="6327451" y="4992825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+mj-ea"/>
                  <a:ea typeface="+mj-ea"/>
                </a:rPr>
                <a:t>添加您的标题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327451" y="5250592"/>
              <a:ext cx="4407442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200" spc="30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请在这里添加相关的文字描述，可以从您的文案中复制需要的内容到这里，选择仅保留文字即可。</a:t>
              </a:r>
              <a:endPara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443417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04557 -2.59259E-6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2.59259E-6 L -0.04557 -2.59259E-6 " pathEditMode="relative" rAng="0" ptsTypes="AA">
                                      <p:cBhvr>
                                        <p:cTn id="19" dur="1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-0.08657 " pathEditMode="relative" rAng="0" ptsTypes="AA">
                                      <p:cBhvr>
                                        <p:cTn id="25" dur="12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4.07407E-6 L 2.91667E-6 -0.08657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4.07407E-6 L 2.91667E-6 -0.08657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25 2.22222E-6 " pathEditMode="relative" rAng="0" ptsTypes="AA">
                                      <p:cBhvr>
                                        <p:cTn id="45" dur="12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3.7037E-6 L 0.025 3.7037E-6 " pathEditMode="relative" rAng="0" ptsTypes="AA">
                                      <p:cBhvr>
                                        <p:cTn id="50" dur="12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0.025 -1.48148E-6 " pathEditMode="relative" rAng="0" ptsTypes="AA">
                                      <p:cBhvr>
                                        <p:cTn id="56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3.33333E-6 L 0.025 3.33333E-6 " pathEditMode="relative" rAng="0" ptsTypes="AA">
                                      <p:cBhvr>
                                        <p:cTn id="61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3.33333E-6 L 0.025 3.33333E-6 " pathEditMode="relative" rAng="0" ptsTypes="AA">
                                      <p:cBhvr>
                                        <p:cTn id="66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6" grpId="0"/>
      <p:bldP spid="26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椭圆 4"/>
          <p:cNvSpPr/>
          <p:nvPr/>
        </p:nvSpPr>
        <p:spPr>
          <a:xfrm>
            <a:off x="9889256" y="4279366"/>
            <a:ext cx="754380" cy="7543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02559" y="4279366"/>
            <a:ext cx="754380" cy="7543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04641" y="4279366"/>
            <a:ext cx="754380" cy="7543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06723" y="4279366"/>
            <a:ext cx="754380" cy="754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9750" y="4451768"/>
            <a:ext cx="8532612" cy="4095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74187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rgbClr val="1EA7E3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1EA7E3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76269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78351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531663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319313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9960884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8116710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占位符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500" y="1999760"/>
            <a:ext cx="2370138" cy="1878013"/>
          </a:xfrm>
          <a:prstGeom prst="rect">
            <a:avLst/>
          </a:prstGeom>
        </p:spPr>
      </p:pic>
      <p:pic>
        <p:nvPicPr>
          <p:cNvPr id="21" name="图片占位符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2429" y="1999760"/>
            <a:ext cx="2370138" cy="1878013"/>
          </a:xfrm>
          <a:prstGeom prst="rect">
            <a:avLst/>
          </a:prstGeom>
        </p:spPr>
      </p:pic>
      <p:pic>
        <p:nvPicPr>
          <p:cNvPr id="22" name="图片占位符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6358" y="1999760"/>
            <a:ext cx="2370138" cy="1878013"/>
          </a:xfrm>
          <a:prstGeom prst="rect">
            <a:avLst/>
          </a:prstGeom>
        </p:spPr>
      </p:pic>
      <p:pic>
        <p:nvPicPr>
          <p:cNvPr id="23" name="图片占位符 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80287" y="1999760"/>
            <a:ext cx="2370138" cy="187801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44088" y="5173073"/>
            <a:ext cx="2271322" cy="836493"/>
            <a:chOff x="8051941" y="2110814"/>
            <a:chExt cx="2271322" cy="836493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42038" y="5173073"/>
            <a:ext cx="2271322" cy="836493"/>
            <a:chOff x="8051941" y="2110814"/>
            <a:chExt cx="2271322" cy="836493"/>
          </a:xfrm>
        </p:grpSpPr>
        <p:sp>
          <p:nvSpPr>
            <p:cNvPr id="28" name="文本框 27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39988" y="5173073"/>
            <a:ext cx="2271322" cy="836493"/>
            <a:chOff x="8051941" y="2110814"/>
            <a:chExt cx="2271322" cy="836493"/>
          </a:xfrm>
        </p:grpSpPr>
        <p:sp>
          <p:nvSpPr>
            <p:cNvPr id="31" name="文本框 30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37938" y="5173073"/>
            <a:ext cx="2271322" cy="836493"/>
            <a:chOff x="8051941" y="2110814"/>
            <a:chExt cx="2271322" cy="836493"/>
          </a:xfrm>
        </p:grpSpPr>
        <p:sp>
          <p:nvSpPr>
            <p:cNvPr id="34" name="文本框 33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5" name="矩形 34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526730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00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00"/>
                            </p:stCondLst>
                            <p:childTnLst>
                              <p:par>
                                <p:cTn id="7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600"/>
                            </p:stCondLst>
                            <p:childTnLst>
                              <p:par>
                                <p:cTn id="8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1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00"/>
                            </p:stCondLst>
                            <p:childTnLst>
                              <p:par>
                                <p:cTn id="9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100"/>
                            </p:stCondLst>
                            <p:childTnLst>
                              <p:par>
                                <p:cTn id="9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100"/>
                            </p:stCondLst>
                            <p:childTnLst>
                              <p:par>
                                <p:cTn id="10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026018" y="2776216"/>
            <a:ext cx="2102982" cy="2102980"/>
            <a:chOff x="3627361" y="2776216"/>
            <a:chExt cx="2102982" cy="2102980"/>
          </a:xfrm>
        </p:grpSpPr>
        <p:sp>
          <p:nvSpPr>
            <p:cNvPr id="64" name="椭圆 63"/>
            <p:cNvSpPr/>
            <p:nvPr/>
          </p:nvSpPr>
          <p:spPr>
            <a:xfrm rot="11700000">
              <a:off x="3627361" y="2776216"/>
              <a:ext cx="2102982" cy="2102980"/>
            </a:xfrm>
            <a:prstGeom prst="ellipse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1700000">
              <a:off x="3848621" y="2997476"/>
              <a:ext cx="1660462" cy="1660461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900000">
              <a:off x="4342084" y="4572875"/>
              <a:ext cx="207877" cy="180476"/>
            </a:xfrm>
            <a:custGeom>
              <a:avLst/>
              <a:gdLst>
                <a:gd name="T0" fmla="*/ 131 w 331"/>
                <a:gd name="T1" fmla="*/ 0 h 287"/>
                <a:gd name="T2" fmla="*/ 199 w 331"/>
                <a:gd name="T3" fmla="*/ 0 h 287"/>
                <a:gd name="T4" fmla="*/ 305 w 331"/>
                <a:gd name="T5" fmla="*/ 0 h 287"/>
                <a:gd name="T6" fmla="*/ 322 w 331"/>
                <a:gd name="T7" fmla="*/ 29 h 287"/>
                <a:gd name="T8" fmla="*/ 269 w 331"/>
                <a:gd name="T9" fmla="*/ 121 h 287"/>
                <a:gd name="T10" fmla="*/ 235 w 331"/>
                <a:gd name="T11" fmla="*/ 179 h 287"/>
                <a:gd name="T12" fmla="*/ 182 w 331"/>
                <a:gd name="T13" fmla="*/ 271 h 287"/>
                <a:gd name="T14" fmla="*/ 148 w 331"/>
                <a:gd name="T15" fmla="*/ 271 h 287"/>
                <a:gd name="T16" fmla="*/ 96 w 331"/>
                <a:gd name="T17" fmla="*/ 179 h 287"/>
                <a:gd name="T18" fmla="*/ 62 w 331"/>
                <a:gd name="T19" fmla="*/ 121 h 287"/>
                <a:gd name="T20" fmla="*/ 9 w 331"/>
                <a:gd name="T21" fmla="*/ 29 h 287"/>
                <a:gd name="T22" fmla="*/ 26 w 331"/>
                <a:gd name="T23" fmla="*/ 0 h 287"/>
                <a:gd name="T24" fmla="*/ 131 w 331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287">
                  <a:moveTo>
                    <a:pt x="131" y="0"/>
                  </a:moveTo>
                  <a:cubicBezTo>
                    <a:pt x="150" y="0"/>
                    <a:pt x="181" y="0"/>
                    <a:pt x="199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23" y="0"/>
                    <a:pt x="331" y="13"/>
                    <a:pt x="322" y="29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60" y="137"/>
                    <a:pt x="244" y="163"/>
                    <a:pt x="235" y="179"/>
                  </a:cubicBezTo>
                  <a:cubicBezTo>
                    <a:pt x="182" y="271"/>
                    <a:pt x="182" y="271"/>
                    <a:pt x="182" y="271"/>
                  </a:cubicBezTo>
                  <a:cubicBezTo>
                    <a:pt x="173" y="287"/>
                    <a:pt x="158" y="287"/>
                    <a:pt x="148" y="271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86" y="163"/>
                    <a:pt x="71" y="137"/>
                    <a:pt x="62" y="12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13"/>
                    <a:pt x="8" y="0"/>
                    <a:pt x="26" y="0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67" name="弧形 66"/>
            <p:cNvSpPr/>
            <p:nvPr/>
          </p:nvSpPr>
          <p:spPr>
            <a:xfrm rot="10800000">
              <a:off x="3849052" y="2993143"/>
              <a:ext cx="1659600" cy="1659600"/>
            </a:xfrm>
            <a:prstGeom prst="arc">
              <a:avLst>
                <a:gd name="adj1" fmla="val 5283054"/>
                <a:gd name="adj2" fmla="val 7107048"/>
              </a:avLst>
            </a:prstGeom>
            <a:noFill/>
            <a:ln w="38100" cap="rnd" cmpd="sng" algn="ctr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683093" y="3128738"/>
            <a:ext cx="1388408" cy="1388408"/>
            <a:chOff x="1272861" y="3128738"/>
            <a:chExt cx="1388408" cy="1388408"/>
          </a:xfrm>
        </p:grpSpPr>
        <p:sp>
          <p:nvSpPr>
            <p:cNvPr id="69" name="椭圆 68"/>
            <p:cNvSpPr/>
            <p:nvPr/>
          </p:nvSpPr>
          <p:spPr>
            <a:xfrm rot="900000">
              <a:off x="1272861" y="3128738"/>
              <a:ext cx="1388408" cy="1388408"/>
            </a:xfrm>
            <a:prstGeom prst="ellipse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900000">
              <a:off x="1414982" y="3270859"/>
              <a:ext cx="1104166" cy="1104166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 rot="11700000">
              <a:off x="2025753" y="3199712"/>
              <a:ext cx="178380" cy="154867"/>
            </a:xfrm>
            <a:custGeom>
              <a:avLst/>
              <a:gdLst>
                <a:gd name="T0" fmla="*/ 131 w 331"/>
                <a:gd name="T1" fmla="*/ 0 h 287"/>
                <a:gd name="T2" fmla="*/ 199 w 331"/>
                <a:gd name="T3" fmla="*/ 0 h 287"/>
                <a:gd name="T4" fmla="*/ 305 w 331"/>
                <a:gd name="T5" fmla="*/ 0 h 287"/>
                <a:gd name="T6" fmla="*/ 322 w 331"/>
                <a:gd name="T7" fmla="*/ 29 h 287"/>
                <a:gd name="T8" fmla="*/ 269 w 331"/>
                <a:gd name="T9" fmla="*/ 121 h 287"/>
                <a:gd name="T10" fmla="*/ 235 w 331"/>
                <a:gd name="T11" fmla="*/ 179 h 287"/>
                <a:gd name="T12" fmla="*/ 182 w 331"/>
                <a:gd name="T13" fmla="*/ 271 h 287"/>
                <a:gd name="T14" fmla="*/ 148 w 331"/>
                <a:gd name="T15" fmla="*/ 271 h 287"/>
                <a:gd name="T16" fmla="*/ 96 w 331"/>
                <a:gd name="T17" fmla="*/ 179 h 287"/>
                <a:gd name="T18" fmla="*/ 62 w 331"/>
                <a:gd name="T19" fmla="*/ 121 h 287"/>
                <a:gd name="T20" fmla="*/ 9 w 331"/>
                <a:gd name="T21" fmla="*/ 29 h 287"/>
                <a:gd name="T22" fmla="*/ 26 w 331"/>
                <a:gd name="T23" fmla="*/ 0 h 287"/>
                <a:gd name="T24" fmla="*/ 131 w 331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287">
                  <a:moveTo>
                    <a:pt x="131" y="0"/>
                  </a:moveTo>
                  <a:cubicBezTo>
                    <a:pt x="150" y="0"/>
                    <a:pt x="181" y="0"/>
                    <a:pt x="199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23" y="0"/>
                    <a:pt x="331" y="13"/>
                    <a:pt x="322" y="29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60" y="137"/>
                    <a:pt x="244" y="163"/>
                    <a:pt x="235" y="179"/>
                  </a:cubicBezTo>
                  <a:cubicBezTo>
                    <a:pt x="182" y="271"/>
                    <a:pt x="182" y="271"/>
                    <a:pt x="182" y="271"/>
                  </a:cubicBezTo>
                  <a:cubicBezTo>
                    <a:pt x="173" y="287"/>
                    <a:pt x="158" y="287"/>
                    <a:pt x="148" y="271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86" y="163"/>
                    <a:pt x="71" y="137"/>
                    <a:pt x="62" y="12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13"/>
                    <a:pt x="8" y="0"/>
                    <a:pt x="26" y="0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2" name="弧形 71"/>
            <p:cNvSpPr/>
            <p:nvPr/>
          </p:nvSpPr>
          <p:spPr>
            <a:xfrm>
              <a:off x="1404558" y="3270343"/>
              <a:ext cx="1105200" cy="1105200"/>
            </a:xfrm>
            <a:prstGeom prst="arc">
              <a:avLst>
                <a:gd name="adj1" fmla="val 5283054"/>
                <a:gd name="adj2" fmla="val 7107048"/>
              </a:avLst>
            </a:prstGeom>
            <a:noFill/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27361" y="2776216"/>
            <a:ext cx="2102982" cy="2102980"/>
            <a:chOff x="3627361" y="2776216"/>
            <a:chExt cx="2102982" cy="2102980"/>
          </a:xfrm>
        </p:grpSpPr>
        <p:sp>
          <p:nvSpPr>
            <p:cNvPr id="74" name="椭圆 73"/>
            <p:cNvSpPr/>
            <p:nvPr/>
          </p:nvSpPr>
          <p:spPr>
            <a:xfrm rot="11700000">
              <a:off x="3627361" y="2776216"/>
              <a:ext cx="2102982" cy="2102980"/>
            </a:xfrm>
            <a:prstGeom prst="ellipse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1700000">
              <a:off x="3848621" y="2997476"/>
              <a:ext cx="1660462" cy="1660461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900000">
              <a:off x="4342084" y="4572875"/>
              <a:ext cx="207877" cy="180476"/>
            </a:xfrm>
            <a:custGeom>
              <a:avLst/>
              <a:gdLst>
                <a:gd name="T0" fmla="*/ 131 w 331"/>
                <a:gd name="T1" fmla="*/ 0 h 287"/>
                <a:gd name="T2" fmla="*/ 199 w 331"/>
                <a:gd name="T3" fmla="*/ 0 h 287"/>
                <a:gd name="T4" fmla="*/ 305 w 331"/>
                <a:gd name="T5" fmla="*/ 0 h 287"/>
                <a:gd name="T6" fmla="*/ 322 w 331"/>
                <a:gd name="T7" fmla="*/ 29 h 287"/>
                <a:gd name="T8" fmla="*/ 269 w 331"/>
                <a:gd name="T9" fmla="*/ 121 h 287"/>
                <a:gd name="T10" fmla="*/ 235 w 331"/>
                <a:gd name="T11" fmla="*/ 179 h 287"/>
                <a:gd name="T12" fmla="*/ 182 w 331"/>
                <a:gd name="T13" fmla="*/ 271 h 287"/>
                <a:gd name="T14" fmla="*/ 148 w 331"/>
                <a:gd name="T15" fmla="*/ 271 h 287"/>
                <a:gd name="T16" fmla="*/ 96 w 331"/>
                <a:gd name="T17" fmla="*/ 179 h 287"/>
                <a:gd name="T18" fmla="*/ 62 w 331"/>
                <a:gd name="T19" fmla="*/ 121 h 287"/>
                <a:gd name="T20" fmla="*/ 9 w 331"/>
                <a:gd name="T21" fmla="*/ 29 h 287"/>
                <a:gd name="T22" fmla="*/ 26 w 331"/>
                <a:gd name="T23" fmla="*/ 0 h 287"/>
                <a:gd name="T24" fmla="*/ 131 w 331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287">
                  <a:moveTo>
                    <a:pt x="131" y="0"/>
                  </a:moveTo>
                  <a:cubicBezTo>
                    <a:pt x="150" y="0"/>
                    <a:pt x="181" y="0"/>
                    <a:pt x="199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23" y="0"/>
                    <a:pt x="331" y="13"/>
                    <a:pt x="322" y="29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60" y="137"/>
                    <a:pt x="244" y="163"/>
                    <a:pt x="235" y="179"/>
                  </a:cubicBezTo>
                  <a:cubicBezTo>
                    <a:pt x="182" y="271"/>
                    <a:pt x="182" y="271"/>
                    <a:pt x="182" y="271"/>
                  </a:cubicBezTo>
                  <a:cubicBezTo>
                    <a:pt x="173" y="287"/>
                    <a:pt x="158" y="287"/>
                    <a:pt x="148" y="271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86" y="163"/>
                    <a:pt x="71" y="137"/>
                    <a:pt x="62" y="12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13"/>
                    <a:pt x="8" y="0"/>
                    <a:pt x="26" y="0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77" name="弧形 76"/>
            <p:cNvSpPr/>
            <p:nvPr/>
          </p:nvSpPr>
          <p:spPr>
            <a:xfrm rot="10800000">
              <a:off x="3849052" y="2993143"/>
              <a:ext cx="1659600" cy="1659600"/>
            </a:xfrm>
            <a:prstGeom prst="arc">
              <a:avLst>
                <a:gd name="adj1" fmla="val 5283054"/>
                <a:gd name="adj2" fmla="val 7107048"/>
              </a:avLst>
            </a:prstGeom>
            <a:noFill/>
            <a:ln w="38100" cap="rnd" cmpd="sng" algn="ctr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272861" y="3128738"/>
            <a:ext cx="1388408" cy="1388408"/>
            <a:chOff x="1272861" y="3128738"/>
            <a:chExt cx="1388408" cy="1388408"/>
          </a:xfrm>
        </p:grpSpPr>
        <p:sp>
          <p:nvSpPr>
            <p:cNvPr id="79" name="椭圆 78"/>
            <p:cNvSpPr/>
            <p:nvPr/>
          </p:nvSpPr>
          <p:spPr>
            <a:xfrm rot="900000">
              <a:off x="1272861" y="3128738"/>
              <a:ext cx="1388408" cy="1388408"/>
            </a:xfrm>
            <a:prstGeom prst="ellipse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900000">
              <a:off x="1414982" y="3270859"/>
              <a:ext cx="1104166" cy="1104166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 rot="11700000">
              <a:off x="2025753" y="3199712"/>
              <a:ext cx="178380" cy="154867"/>
            </a:xfrm>
            <a:custGeom>
              <a:avLst/>
              <a:gdLst>
                <a:gd name="T0" fmla="*/ 131 w 331"/>
                <a:gd name="T1" fmla="*/ 0 h 287"/>
                <a:gd name="T2" fmla="*/ 199 w 331"/>
                <a:gd name="T3" fmla="*/ 0 h 287"/>
                <a:gd name="T4" fmla="*/ 305 w 331"/>
                <a:gd name="T5" fmla="*/ 0 h 287"/>
                <a:gd name="T6" fmla="*/ 322 w 331"/>
                <a:gd name="T7" fmla="*/ 29 h 287"/>
                <a:gd name="T8" fmla="*/ 269 w 331"/>
                <a:gd name="T9" fmla="*/ 121 h 287"/>
                <a:gd name="T10" fmla="*/ 235 w 331"/>
                <a:gd name="T11" fmla="*/ 179 h 287"/>
                <a:gd name="T12" fmla="*/ 182 w 331"/>
                <a:gd name="T13" fmla="*/ 271 h 287"/>
                <a:gd name="T14" fmla="*/ 148 w 331"/>
                <a:gd name="T15" fmla="*/ 271 h 287"/>
                <a:gd name="T16" fmla="*/ 96 w 331"/>
                <a:gd name="T17" fmla="*/ 179 h 287"/>
                <a:gd name="T18" fmla="*/ 62 w 331"/>
                <a:gd name="T19" fmla="*/ 121 h 287"/>
                <a:gd name="T20" fmla="*/ 9 w 331"/>
                <a:gd name="T21" fmla="*/ 29 h 287"/>
                <a:gd name="T22" fmla="*/ 26 w 331"/>
                <a:gd name="T23" fmla="*/ 0 h 287"/>
                <a:gd name="T24" fmla="*/ 131 w 331"/>
                <a:gd name="T2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287">
                  <a:moveTo>
                    <a:pt x="131" y="0"/>
                  </a:moveTo>
                  <a:cubicBezTo>
                    <a:pt x="150" y="0"/>
                    <a:pt x="181" y="0"/>
                    <a:pt x="199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23" y="0"/>
                    <a:pt x="331" y="13"/>
                    <a:pt x="322" y="29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60" y="137"/>
                    <a:pt x="244" y="163"/>
                    <a:pt x="235" y="179"/>
                  </a:cubicBezTo>
                  <a:cubicBezTo>
                    <a:pt x="182" y="271"/>
                    <a:pt x="182" y="271"/>
                    <a:pt x="182" y="271"/>
                  </a:cubicBezTo>
                  <a:cubicBezTo>
                    <a:pt x="173" y="287"/>
                    <a:pt x="158" y="287"/>
                    <a:pt x="148" y="271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86" y="163"/>
                    <a:pt x="71" y="137"/>
                    <a:pt x="62" y="12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13"/>
                    <a:pt x="8" y="0"/>
                    <a:pt x="26" y="0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  <p:sp>
          <p:nvSpPr>
            <p:cNvPr id="82" name="弧形 81"/>
            <p:cNvSpPr/>
            <p:nvPr/>
          </p:nvSpPr>
          <p:spPr>
            <a:xfrm>
              <a:off x="1404558" y="3270343"/>
              <a:ext cx="1105200" cy="1105200"/>
            </a:xfrm>
            <a:prstGeom prst="arc">
              <a:avLst>
                <a:gd name="adj1" fmla="val 5283054"/>
                <a:gd name="adj2" fmla="val 7107048"/>
              </a:avLst>
            </a:prstGeom>
            <a:noFill/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华文细黑"/>
              </a:endParaRPr>
            </a:p>
          </p:txBody>
        </p:sp>
      </p:grpSp>
      <p:sp>
        <p:nvSpPr>
          <p:cNvPr id="83" name="椭圆 82"/>
          <p:cNvSpPr/>
          <p:nvPr/>
        </p:nvSpPr>
        <p:spPr>
          <a:xfrm>
            <a:off x="4171632" y="3320486"/>
            <a:ext cx="1014440" cy="1014441"/>
          </a:xfrm>
          <a:prstGeom prst="ellipse">
            <a:avLst/>
          </a:prstGeom>
          <a:gradFill>
            <a:gsLst>
              <a:gs pos="57000">
                <a:sysClr val="window" lastClr="FFFFFF"/>
              </a:gs>
              <a:gs pos="99000">
                <a:schemeClr val="bg1">
                  <a:lumMod val="85000"/>
                </a:schemeClr>
              </a:gs>
            </a:gsLst>
            <a:lin ang="13500000" scaled="1"/>
          </a:gradFill>
          <a:ln w="19050" cap="flat" cmpd="sng" algn="ctr">
            <a:gradFill flip="none" rotWithShape="1">
              <a:gsLst>
                <a:gs pos="59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558800" dist="533400" dir="2700000" sx="95000" sy="95000" algn="tl" rotWithShape="0">
              <a:sysClr val="window" lastClr="FFFFFF">
                <a:lumMod val="65000"/>
                <a:alpha val="4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华文细黑"/>
              <a:ea typeface="华文细黑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9570288" y="3304768"/>
            <a:ext cx="1014440" cy="1014440"/>
          </a:xfrm>
          <a:prstGeom prst="ellipse">
            <a:avLst/>
          </a:prstGeom>
          <a:gradFill>
            <a:gsLst>
              <a:gs pos="57000">
                <a:sysClr val="window" lastClr="FFFFFF"/>
              </a:gs>
              <a:gs pos="99000">
                <a:schemeClr val="bg1">
                  <a:lumMod val="85000"/>
                </a:schemeClr>
              </a:gs>
            </a:gsLst>
            <a:lin ang="13500000" scaled="1"/>
          </a:gradFill>
          <a:ln w="19050" cap="flat" cmpd="sng" algn="ctr">
            <a:gradFill flip="none" rotWithShape="1">
              <a:gsLst>
                <a:gs pos="59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558800" dist="533400" dir="2700000" sx="95000" sy="95000" algn="tl" rotWithShape="0">
              <a:sysClr val="window" lastClr="FFFFFF">
                <a:lumMod val="65000"/>
                <a:alpha val="4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华文细黑"/>
              <a:ea typeface="华文细黑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032064" y="3477709"/>
            <a:ext cx="690466" cy="690466"/>
          </a:xfrm>
          <a:prstGeom prst="ellipse">
            <a:avLst/>
          </a:prstGeom>
          <a:gradFill>
            <a:gsLst>
              <a:gs pos="57000">
                <a:sysClr val="window" lastClr="FFFFFF"/>
              </a:gs>
              <a:gs pos="99000">
                <a:schemeClr val="bg1">
                  <a:lumMod val="85000"/>
                </a:schemeClr>
              </a:gs>
            </a:gsLst>
            <a:lin ang="13500000" scaled="1"/>
          </a:gradFill>
          <a:ln w="19050" cap="flat" cmpd="sng" algn="ctr">
            <a:gradFill flip="none" rotWithShape="1">
              <a:gsLst>
                <a:gs pos="59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558800" dist="533400" dir="2700000" sx="95000" sy="95000" algn="tl" rotWithShape="0">
              <a:sysClr val="window" lastClr="FFFFFF">
                <a:lumMod val="65000"/>
                <a:alpha val="4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华文细黑"/>
              <a:ea typeface="华文细黑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416629" y="2266965"/>
            <a:ext cx="2257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spc="300" dirty="0">
                <a:solidFill>
                  <a:schemeClr val="bg2">
                    <a:lumMod val="75000"/>
                  </a:schemeClr>
                </a:solidFill>
                <a:latin typeface="+mn-ea"/>
              </a:rPr>
              <a:t>由在此输入详细介绍，以表达项目工作的详细资料和文字信息。</a:t>
            </a:r>
            <a:endParaRPr lang="en-US" altLang="zh-CN" sz="900" spc="3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448006" y="1950741"/>
            <a:ext cx="2194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>
                <a:solidFill>
                  <a:schemeClr val="bg2">
                    <a:lumMod val="25000"/>
                  </a:schemeClr>
                </a:solidFill>
                <a:latin typeface="+mn-ea"/>
              </a:rPr>
              <a:t>工作效率提升</a:t>
            </a:r>
            <a:endParaRPr lang="zh-CN" altLang="en-US" sz="1600" b="1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791378" y="2255083"/>
            <a:ext cx="2257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spc="300">
                <a:solidFill>
                  <a:schemeClr val="bg2">
                    <a:lumMod val="75000"/>
                  </a:schemeClr>
                </a:solidFill>
                <a:latin typeface="+mn-ea"/>
              </a:rPr>
              <a:t>由在此输入详细介绍，以表达项目工作的详细资料和文字信息。</a:t>
            </a:r>
            <a:endParaRPr lang="en-US" altLang="zh-CN" sz="900" spc="3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658906" y="1950741"/>
            <a:ext cx="252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>
                <a:solidFill>
                  <a:schemeClr val="bg2">
                    <a:lumMod val="25000"/>
                  </a:schemeClr>
                </a:solidFill>
                <a:latin typeface="+mn-ea"/>
              </a:rPr>
              <a:t>团队效率提升</a:t>
            </a:r>
            <a:endParaRPr lang="en-US" altLang="zh-CN" sz="1600" b="1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043020" y="5479798"/>
            <a:ext cx="2257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spc="300">
                <a:solidFill>
                  <a:schemeClr val="bg2">
                    <a:lumMod val="75000"/>
                  </a:schemeClr>
                </a:solidFill>
                <a:latin typeface="+mn-ea"/>
              </a:rPr>
              <a:t>由在此输入详细介绍，以表达项目工作的详细资料和文字信息。</a:t>
            </a:r>
            <a:endParaRPr lang="en-US" altLang="zh-CN" sz="900" spc="3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074397" y="5175456"/>
            <a:ext cx="2194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>
                <a:solidFill>
                  <a:schemeClr val="bg2">
                    <a:lumMod val="25000"/>
                  </a:schemeClr>
                </a:solidFill>
                <a:latin typeface="+mn-ea"/>
              </a:rPr>
              <a:t>执行力提升</a:t>
            </a:r>
            <a:endParaRPr lang="zh-CN" altLang="en-US" sz="1600" b="1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386459" y="5479798"/>
            <a:ext cx="239127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spc="300">
                <a:solidFill>
                  <a:schemeClr val="bg2">
                    <a:lumMod val="75000"/>
                  </a:schemeClr>
                </a:solidFill>
                <a:latin typeface="+mn-ea"/>
              </a:rPr>
              <a:t>由在此输入详细介绍，以表达项目工作的详细资料和文字信息。</a:t>
            </a:r>
            <a:endParaRPr lang="en-US" altLang="zh-CN" sz="900" spc="3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484860" y="5175456"/>
            <a:ext cx="2194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>
                <a:solidFill>
                  <a:schemeClr val="bg2">
                    <a:lumMod val="25000"/>
                  </a:schemeClr>
                </a:solidFill>
                <a:latin typeface="+mn-ea"/>
              </a:rPr>
              <a:t>各项风险减少</a:t>
            </a:r>
            <a:endParaRPr lang="zh-CN" altLang="en-US" sz="1600" b="1" spc="3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053653" y="3696200"/>
            <a:ext cx="366717" cy="263012"/>
            <a:chOff x="3053653" y="3696200"/>
            <a:chExt cx="366717" cy="263012"/>
          </a:xfrm>
        </p:grpSpPr>
        <p:cxnSp>
          <p:nvCxnSpPr>
            <p:cNvPr id="95" name="直接连接符 94"/>
            <p:cNvCxnSpPr/>
            <p:nvPr/>
          </p:nvCxnSpPr>
          <p:spPr>
            <a:xfrm rot="900000">
              <a:off x="3053653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>
            <a:xfrm rot="900000">
              <a:off x="3237011" y="3761593"/>
              <a:ext cx="0" cy="132226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>
            <a:xfrm rot="900000">
              <a:off x="3420370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98" name="组合 97"/>
          <p:cNvGrpSpPr/>
          <p:nvPr/>
        </p:nvGrpSpPr>
        <p:grpSpPr>
          <a:xfrm>
            <a:off x="5919197" y="3696200"/>
            <a:ext cx="366717" cy="263012"/>
            <a:chOff x="3053653" y="3696200"/>
            <a:chExt cx="366717" cy="263012"/>
          </a:xfrm>
        </p:grpSpPr>
        <p:cxnSp>
          <p:nvCxnSpPr>
            <p:cNvPr id="99" name="直接连接符 98"/>
            <p:cNvCxnSpPr/>
            <p:nvPr/>
          </p:nvCxnSpPr>
          <p:spPr>
            <a:xfrm rot="900000">
              <a:off x="3053653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0" name="直接连接符 99"/>
            <p:cNvCxnSpPr/>
            <p:nvPr/>
          </p:nvCxnSpPr>
          <p:spPr>
            <a:xfrm rot="900000">
              <a:off x="3237011" y="3761593"/>
              <a:ext cx="0" cy="132226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1" name="直接连接符 100"/>
            <p:cNvCxnSpPr/>
            <p:nvPr/>
          </p:nvCxnSpPr>
          <p:spPr>
            <a:xfrm rot="900000">
              <a:off x="3420370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02" name="组合 101"/>
          <p:cNvGrpSpPr/>
          <p:nvPr/>
        </p:nvGrpSpPr>
        <p:grpSpPr>
          <a:xfrm>
            <a:off x="8462441" y="3696200"/>
            <a:ext cx="366717" cy="263012"/>
            <a:chOff x="3053653" y="3696200"/>
            <a:chExt cx="366717" cy="263012"/>
          </a:xfrm>
        </p:grpSpPr>
        <p:cxnSp>
          <p:nvCxnSpPr>
            <p:cNvPr id="103" name="直接连接符 102"/>
            <p:cNvCxnSpPr/>
            <p:nvPr/>
          </p:nvCxnSpPr>
          <p:spPr>
            <a:xfrm rot="900000">
              <a:off x="3053653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4" name="直接连接符 103"/>
            <p:cNvCxnSpPr/>
            <p:nvPr/>
          </p:nvCxnSpPr>
          <p:spPr>
            <a:xfrm rot="900000">
              <a:off x="3237011" y="3761593"/>
              <a:ext cx="0" cy="132226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5" name="直接连接符 104"/>
            <p:cNvCxnSpPr/>
            <p:nvPr/>
          </p:nvCxnSpPr>
          <p:spPr>
            <a:xfrm rot="900000">
              <a:off x="3420370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06" name="组合 105"/>
          <p:cNvGrpSpPr/>
          <p:nvPr/>
        </p:nvGrpSpPr>
        <p:grpSpPr>
          <a:xfrm>
            <a:off x="652674" y="3696200"/>
            <a:ext cx="366717" cy="263012"/>
            <a:chOff x="3053653" y="3696200"/>
            <a:chExt cx="366717" cy="263012"/>
          </a:xfrm>
        </p:grpSpPr>
        <p:cxnSp>
          <p:nvCxnSpPr>
            <p:cNvPr id="107" name="直接连接符 106"/>
            <p:cNvCxnSpPr/>
            <p:nvPr/>
          </p:nvCxnSpPr>
          <p:spPr>
            <a:xfrm rot="900000">
              <a:off x="3053653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8" name="直接连接符 107"/>
            <p:cNvCxnSpPr/>
            <p:nvPr/>
          </p:nvCxnSpPr>
          <p:spPr>
            <a:xfrm rot="900000">
              <a:off x="3237011" y="3761593"/>
              <a:ext cx="0" cy="132226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9" name="直接连接符 108"/>
            <p:cNvCxnSpPr/>
            <p:nvPr/>
          </p:nvCxnSpPr>
          <p:spPr>
            <a:xfrm rot="900000">
              <a:off x="3420370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10" name="组合 109"/>
          <p:cNvGrpSpPr/>
          <p:nvPr/>
        </p:nvGrpSpPr>
        <p:grpSpPr>
          <a:xfrm>
            <a:off x="11428716" y="3696200"/>
            <a:ext cx="366717" cy="263012"/>
            <a:chOff x="3053653" y="3696200"/>
            <a:chExt cx="366717" cy="263012"/>
          </a:xfrm>
        </p:grpSpPr>
        <p:cxnSp>
          <p:nvCxnSpPr>
            <p:cNvPr id="111" name="直接连接符 110"/>
            <p:cNvCxnSpPr/>
            <p:nvPr/>
          </p:nvCxnSpPr>
          <p:spPr>
            <a:xfrm rot="900000">
              <a:off x="3053653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2" name="直接连接符 111"/>
            <p:cNvCxnSpPr/>
            <p:nvPr/>
          </p:nvCxnSpPr>
          <p:spPr>
            <a:xfrm rot="900000">
              <a:off x="3237011" y="3761593"/>
              <a:ext cx="0" cy="132226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3" name="直接连接符 112"/>
            <p:cNvCxnSpPr/>
            <p:nvPr/>
          </p:nvCxnSpPr>
          <p:spPr>
            <a:xfrm rot="900000">
              <a:off x="3420370" y="3696200"/>
              <a:ext cx="0" cy="263012"/>
            </a:xfrm>
            <a:prstGeom prst="line">
              <a:avLst/>
            </a:prstGeom>
            <a:noFill/>
            <a:ln w="19050" cap="rnd" cmpd="sng" algn="ctr">
              <a:solidFill>
                <a:schemeClr val="bg2">
                  <a:lumMod val="9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114" name="椭圆 113"/>
          <p:cNvSpPr/>
          <p:nvPr/>
        </p:nvSpPr>
        <p:spPr>
          <a:xfrm>
            <a:off x="1621832" y="3477709"/>
            <a:ext cx="690466" cy="690466"/>
          </a:xfrm>
          <a:prstGeom prst="ellipse">
            <a:avLst/>
          </a:prstGeom>
          <a:gradFill>
            <a:gsLst>
              <a:gs pos="57000">
                <a:sysClr val="window" lastClr="FFFFFF"/>
              </a:gs>
              <a:gs pos="99000">
                <a:schemeClr val="bg1">
                  <a:lumMod val="85000"/>
                </a:schemeClr>
              </a:gs>
            </a:gsLst>
            <a:lin ang="13500000" scaled="1"/>
          </a:gradFill>
          <a:ln w="19050" cap="flat" cmpd="sng" algn="ctr">
            <a:gradFill flip="none" rotWithShape="1">
              <a:gsLst>
                <a:gs pos="59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558800" dist="533400" dir="2700000" sx="95000" sy="95000" algn="tl" rotWithShape="0">
              <a:sysClr val="window" lastClr="FFFFFF">
                <a:lumMod val="65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华文细黑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677562" y="3622887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50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127000" dist="50800" dir="16200000">
                  <a:prstClr val="black">
                    <a:alpha val="80000"/>
                  </a:prstClr>
                </a:inn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389349" y="3627651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60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127000" dist="50800" dir="16200000">
                  <a:prstClr val="black">
                    <a:alpha val="80000"/>
                  </a:prstClr>
                </a:inn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085389" y="3622887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40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%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127000" dist="50800" dir="16200000">
                  <a:prstClr val="black">
                    <a:alpha val="80000"/>
                  </a:prstClr>
                </a:inn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792814" y="3611933"/>
            <a:ext cx="569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10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127000" dist="50800" dir="16200000">
                    <a:prstClr val="black">
                      <a:alpha val="80000"/>
                    </a:prstClr>
                  </a:innerShdw>
                </a:effectLst>
                <a:latin typeface="Century Gothic" panose="020B0502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127000" dist="50800" dir="16200000">
                  <a:prstClr val="black">
                    <a:alpha val="80000"/>
                  </a:prstClr>
                </a:innerShdw>
              </a:effectLst>
              <a:latin typeface="Century Gothic" panose="020B0502020202020204" pitchFamily="34" charset="0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4084854" y="3233706"/>
            <a:ext cx="1187997" cy="1188000"/>
            <a:chOff x="4084854" y="3233706"/>
            <a:chExt cx="1187997" cy="1188000"/>
          </a:xfrm>
        </p:grpSpPr>
        <p:sp>
          <p:nvSpPr>
            <p:cNvPr id="120" name="空心弧 119" hidden="1"/>
            <p:cNvSpPr>
              <a:spLocks noChangeAspect="1"/>
            </p:cNvSpPr>
            <p:nvPr/>
          </p:nvSpPr>
          <p:spPr>
            <a:xfrm>
              <a:off x="4084854" y="3233706"/>
              <a:ext cx="1187997" cy="1188000"/>
            </a:xfrm>
            <a:prstGeom prst="blockArc">
              <a:avLst>
                <a:gd name="adj1" fmla="val 1813985"/>
                <a:gd name="adj2" fmla="val 16231316"/>
                <a:gd name="adj3" fmla="val 6177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空心弧 120"/>
            <p:cNvSpPr>
              <a:spLocks noChangeAspect="1"/>
            </p:cNvSpPr>
            <p:nvPr/>
          </p:nvSpPr>
          <p:spPr>
            <a:xfrm flipH="1">
              <a:off x="4084854" y="3233706"/>
              <a:ext cx="1187997" cy="1188000"/>
            </a:xfrm>
            <a:prstGeom prst="blockArc">
              <a:avLst>
                <a:gd name="adj1" fmla="val 2835978"/>
                <a:gd name="adj2" fmla="val 16184069"/>
                <a:gd name="adj3" fmla="val 6379"/>
              </a:avLst>
            </a:prstGeom>
            <a:gradFill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550725" y="3406601"/>
            <a:ext cx="832680" cy="832682"/>
            <a:chOff x="1550725" y="3406601"/>
            <a:chExt cx="832680" cy="832682"/>
          </a:xfrm>
        </p:grpSpPr>
        <p:sp>
          <p:nvSpPr>
            <p:cNvPr id="123" name="空心弧 122"/>
            <p:cNvSpPr>
              <a:spLocks noChangeAspect="1"/>
            </p:cNvSpPr>
            <p:nvPr/>
          </p:nvSpPr>
          <p:spPr>
            <a:xfrm>
              <a:off x="1550725" y="3406601"/>
              <a:ext cx="832680" cy="832682"/>
            </a:xfrm>
            <a:prstGeom prst="blockArc">
              <a:avLst>
                <a:gd name="adj1" fmla="val 16234912"/>
                <a:gd name="adj2" fmla="val 16183100"/>
                <a:gd name="adj3" fmla="val 7248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空心弧 123"/>
            <p:cNvSpPr>
              <a:spLocks noChangeAspect="1"/>
            </p:cNvSpPr>
            <p:nvPr/>
          </p:nvSpPr>
          <p:spPr>
            <a:xfrm flipH="1">
              <a:off x="1550725" y="3406601"/>
              <a:ext cx="832680" cy="832682"/>
            </a:xfrm>
            <a:prstGeom prst="blockArc">
              <a:avLst>
                <a:gd name="adj1" fmla="val 5402147"/>
                <a:gd name="adj2" fmla="val 16183100"/>
                <a:gd name="adj3" fmla="val 7248"/>
              </a:avLst>
            </a:prstGeom>
            <a:gradFill>
              <a:gsLst>
                <a:gs pos="1000">
                  <a:schemeClr val="accent4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483510" y="3217988"/>
            <a:ext cx="1187997" cy="1188000"/>
            <a:chOff x="9483510" y="3217988"/>
            <a:chExt cx="1187997" cy="1188000"/>
          </a:xfrm>
        </p:grpSpPr>
        <p:sp>
          <p:nvSpPr>
            <p:cNvPr id="126" name="空心弧 125"/>
            <p:cNvSpPr>
              <a:spLocks noChangeAspect="1"/>
            </p:cNvSpPr>
            <p:nvPr/>
          </p:nvSpPr>
          <p:spPr>
            <a:xfrm flipH="1">
              <a:off x="9483510" y="3217988"/>
              <a:ext cx="1187997" cy="1188000"/>
            </a:xfrm>
            <a:prstGeom prst="blockArc">
              <a:avLst>
                <a:gd name="adj1" fmla="val 13006648"/>
                <a:gd name="adj2" fmla="val 16199871"/>
                <a:gd name="adj3" fmla="val 6179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空心弧 126"/>
            <p:cNvSpPr>
              <a:spLocks noChangeAspect="1"/>
            </p:cNvSpPr>
            <p:nvPr/>
          </p:nvSpPr>
          <p:spPr>
            <a:xfrm flipH="1">
              <a:off x="9483510" y="3217988"/>
              <a:ext cx="1187997" cy="1188000"/>
            </a:xfrm>
            <a:prstGeom prst="blockArc">
              <a:avLst>
                <a:gd name="adj1" fmla="val 16333737"/>
                <a:gd name="adj2" fmla="val 16231316"/>
                <a:gd name="adj3" fmla="val 6177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960957" y="3406601"/>
            <a:ext cx="832680" cy="832682"/>
            <a:chOff x="6960957" y="3406601"/>
            <a:chExt cx="832680" cy="832682"/>
          </a:xfrm>
        </p:grpSpPr>
        <p:sp>
          <p:nvSpPr>
            <p:cNvPr id="129" name="空心弧 128"/>
            <p:cNvSpPr>
              <a:spLocks noChangeAspect="1"/>
            </p:cNvSpPr>
            <p:nvPr/>
          </p:nvSpPr>
          <p:spPr>
            <a:xfrm flipH="1">
              <a:off x="6960957" y="3406601"/>
              <a:ext cx="832680" cy="832682"/>
            </a:xfrm>
            <a:prstGeom prst="blockArc">
              <a:avLst>
                <a:gd name="adj1" fmla="val 7746186"/>
                <a:gd name="adj2" fmla="val 16182636"/>
                <a:gd name="adj3" fmla="val 8392"/>
              </a:avLst>
            </a:prstGeom>
            <a:gradFill>
              <a:gsLst>
                <a:gs pos="1000">
                  <a:schemeClr val="accent4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0" name="空心弧 129"/>
            <p:cNvSpPr>
              <a:spLocks noChangeAspect="1"/>
            </p:cNvSpPr>
            <p:nvPr/>
          </p:nvSpPr>
          <p:spPr>
            <a:xfrm>
              <a:off x="6960957" y="3406601"/>
              <a:ext cx="832680" cy="832682"/>
            </a:xfrm>
            <a:prstGeom prst="blockArc">
              <a:avLst>
                <a:gd name="adj1" fmla="val 16361485"/>
                <a:gd name="adj2" fmla="val 16182636"/>
                <a:gd name="adj3" fmla="val 8392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933159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2.59259E-6 L -0.10886 2.59259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2.59259E-6 L 1.875E-6 2.59259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3981 L -3.95833E-6 0.14815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-0.03981 L -3.95833E-6 -1.85185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3889 L 1.875E-6 -0.14815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0.03842 L 1.875E-6 2.59259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51" dur="1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53" dur="1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55" dur="1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57" dur="1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5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6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6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6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2.22222E-6 L -0.04557 2.22222E-6 " pathEditMode="relative" rAng="0" ptsTypes="AA">
                                      <p:cBhvr>
                                        <p:cTn id="85" dur="1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1.11111E-6 L -0.04557 -1.11111E-6 " pathEditMode="relative" rAng="0" ptsTypes="AA">
                                      <p:cBhvr>
                                        <p:cTn id="90" dur="1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3.33333E-6 L -0.04558 3.33333E-6 " pathEditMode="relative" rAng="0" ptsTypes="AA">
                                      <p:cBhvr>
                                        <p:cTn id="95" dur="1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3.7037E-7 L -0.04558 3.7037E-7 " pathEditMode="relative" rAng="0" ptsTypes="AA">
                                      <p:cBhvr>
                                        <p:cTn id="100" dur="1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2.22222E-6 L -0.04557 2.22222E-6 " pathEditMode="relative" rAng="0" ptsTypes="AA">
                                      <p:cBhvr>
                                        <p:cTn id="105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7.40741E-7 L -0.04557 -7.40741E-7 " pathEditMode="relative" rAng="0" ptsTypes="AA">
                                      <p:cBhvr>
                                        <p:cTn id="110" dur="1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3.33333E-6 L -0.04558 3.33333E-6 " pathEditMode="relative" rAng="0" ptsTypes="AA">
                                      <p:cBhvr>
                                        <p:cTn id="115" dur="1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-1.11111E-6 L -0.04558 -1.11111E-6 " pathEditMode="relative" rAng="0" ptsTypes="AA">
                                      <p:cBhvr>
                                        <p:cTn id="120" dur="1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250"/>
                            </p:stCondLst>
                            <p:childTnLst>
                              <p:par>
                                <p:cTn id="1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250"/>
                            </p:stCondLst>
                            <p:childTnLst>
                              <p:par>
                                <p:cTn id="1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250"/>
                            </p:stCondLst>
                            <p:childTnLst>
                              <p:par>
                                <p:cTn id="1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114" grpId="0" animBg="1"/>
      <p:bldP spid="114" grpId="1" animBg="1"/>
      <p:bldP spid="114" grpId="2" animBg="1"/>
      <p:bldP spid="115" grpId="0"/>
      <p:bldP spid="116" grpId="0"/>
      <p:bldP spid="117" grpId="0"/>
      <p:bldP spid="1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solidFill>
                    <a:srgbClr val="C00000"/>
                  </a:solidFill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C00000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80"/>
          <a:stretch/>
        </p:blipFill>
        <p:spPr>
          <a:xfrm>
            <a:off x="6395856" y="1646692"/>
            <a:ext cx="5668261" cy="45624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48720" y="4464487"/>
            <a:ext cx="5332814" cy="150542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80501" y="4750145"/>
            <a:ext cx="1134222" cy="1072595"/>
            <a:chOff x="6680501" y="4750145"/>
            <a:chExt cx="1134222" cy="1072595"/>
          </a:xfrm>
        </p:grpSpPr>
        <p:sp>
          <p:nvSpPr>
            <p:cNvPr id="11" name="Freeform 50"/>
            <p:cNvSpPr>
              <a:spLocks noEditPoints="1"/>
            </p:cNvSpPr>
            <p:nvPr/>
          </p:nvSpPr>
          <p:spPr bwMode="auto">
            <a:xfrm>
              <a:off x="7012333" y="4750145"/>
              <a:ext cx="470559" cy="394628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80501" y="5277848"/>
              <a:ext cx="1134222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80501" y="5511949"/>
              <a:ext cx="1134222" cy="31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alpha val="71000"/>
                    </a:schemeClr>
                  </a:solidFill>
                  <a:cs typeface="+mn-ea"/>
                  <a:sym typeface="+mn-lt"/>
                </a:rPr>
                <a:t>Data</a:t>
              </a:r>
              <a:endParaRPr lang="zh-CN" altLang="en-US" sz="1200" dirty="0">
                <a:solidFill>
                  <a:schemeClr val="bg1">
                    <a:alpha val="71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0805" y="4742152"/>
            <a:ext cx="1401930" cy="1080588"/>
            <a:chOff x="8430805" y="4742152"/>
            <a:chExt cx="1401930" cy="1080588"/>
          </a:xfrm>
        </p:grpSpPr>
        <p:sp>
          <p:nvSpPr>
            <p:cNvPr id="15" name="Freeform 51"/>
            <p:cNvSpPr>
              <a:spLocks noEditPoints="1"/>
            </p:cNvSpPr>
            <p:nvPr/>
          </p:nvSpPr>
          <p:spPr bwMode="auto">
            <a:xfrm>
              <a:off x="8860154" y="4742152"/>
              <a:ext cx="491541" cy="410615"/>
            </a:xfrm>
            <a:custGeom>
              <a:avLst/>
              <a:gdLst>
                <a:gd name="T0" fmla="*/ 192 w 208"/>
                <a:gd name="T1" fmla="*/ 64 h 174"/>
                <a:gd name="T2" fmla="*/ 193 w 208"/>
                <a:gd name="T3" fmla="*/ 57 h 174"/>
                <a:gd name="T4" fmla="*/ 136 w 208"/>
                <a:gd name="T5" fmla="*/ 0 h 174"/>
                <a:gd name="T6" fmla="*/ 89 w 208"/>
                <a:gd name="T7" fmla="*/ 25 h 174"/>
                <a:gd name="T8" fmla="*/ 72 w 208"/>
                <a:gd name="T9" fmla="*/ 21 h 174"/>
                <a:gd name="T10" fmla="*/ 35 w 208"/>
                <a:gd name="T11" fmla="*/ 55 h 174"/>
                <a:gd name="T12" fmla="*/ 0 w 208"/>
                <a:gd name="T13" fmla="*/ 96 h 174"/>
                <a:gd name="T14" fmla="*/ 42 w 208"/>
                <a:gd name="T15" fmla="*/ 138 h 174"/>
                <a:gd name="T16" fmla="*/ 88 w 208"/>
                <a:gd name="T17" fmla="*/ 138 h 174"/>
                <a:gd name="T18" fmla="*/ 88 w 208"/>
                <a:gd name="T19" fmla="*/ 164 h 174"/>
                <a:gd name="T20" fmla="*/ 98 w 208"/>
                <a:gd name="T21" fmla="*/ 174 h 174"/>
                <a:gd name="T22" fmla="*/ 118 w 208"/>
                <a:gd name="T23" fmla="*/ 174 h 174"/>
                <a:gd name="T24" fmla="*/ 128 w 208"/>
                <a:gd name="T25" fmla="*/ 164 h 174"/>
                <a:gd name="T26" fmla="*/ 128 w 208"/>
                <a:gd name="T27" fmla="*/ 138 h 174"/>
                <a:gd name="T28" fmla="*/ 166 w 208"/>
                <a:gd name="T29" fmla="*/ 138 h 174"/>
                <a:gd name="T30" fmla="*/ 208 w 208"/>
                <a:gd name="T31" fmla="*/ 96 h 174"/>
                <a:gd name="T32" fmla="*/ 192 w 208"/>
                <a:gd name="T33" fmla="*/ 64 h 174"/>
                <a:gd name="T34" fmla="*/ 120 w 208"/>
                <a:gd name="T35" fmla="*/ 164 h 174"/>
                <a:gd name="T36" fmla="*/ 118 w 208"/>
                <a:gd name="T37" fmla="*/ 166 h 174"/>
                <a:gd name="T38" fmla="*/ 98 w 208"/>
                <a:gd name="T39" fmla="*/ 166 h 174"/>
                <a:gd name="T40" fmla="*/ 96 w 208"/>
                <a:gd name="T41" fmla="*/ 164 h 174"/>
                <a:gd name="T42" fmla="*/ 96 w 208"/>
                <a:gd name="T43" fmla="*/ 138 h 174"/>
                <a:gd name="T44" fmla="*/ 96 w 208"/>
                <a:gd name="T45" fmla="*/ 109 h 174"/>
                <a:gd name="T46" fmla="*/ 69 w 208"/>
                <a:gd name="T47" fmla="*/ 109 h 174"/>
                <a:gd name="T48" fmla="*/ 106 w 208"/>
                <a:gd name="T49" fmla="*/ 60 h 174"/>
                <a:gd name="T50" fmla="*/ 110 w 208"/>
                <a:gd name="T51" fmla="*/ 60 h 174"/>
                <a:gd name="T52" fmla="*/ 147 w 208"/>
                <a:gd name="T53" fmla="*/ 109 h 174"/>
                <a:gd name="T54" fmla="*/ 120 w 208"/>
                <a:gd name="T55" fmla="*/ 109 h 174"/>
                <a:gd name="T56" fmla="*/ 120 w 208"/>
                <a:gd name="T57" fmla="*/ 138 h 174"/>
                <a:gd name="T58" fmla="*/ 120 w 208"/>
                <a:gd name="T59" fmla="*/ 164 h 174"/>
                <a:gd name="T60" fmla="*/ 166 w 208"/>
                <a:gd name="T61" fmla="*/ 130 h 174"/>
                <a:gd name="T62" fmla="*/ 128 w 208"/>
                <a:gd name="T63" fmla="*/ 130 h 174"/>
                <a:gd name="T64" fmla="*/ 128 w 208"/>
                <a:gd name="T65" fmla="*/ 117 h 174"/>
                <a:gd name="T66" fmla="*/ 147 w 208"/>
                <a:gd name="T67" fmla="*/ 117 h 174"/>
                <a:gd name="T68" fmla="*/ 155 w 208"/>
                <a:gd name="T69" fmla="*/ 112 h 174"/>
                <a:gd name="T70" fmla="*/ 153 w 208"/>
                <a:gd name="T71" fmla="*/ 104 h 174"/>
                <a:gd name="T72" fmla="*/ 116 w 208"/>
                <a:gd name="T73" fmla="*/ 55 h 174"/>
                <a:gd name="T74" fmla="*/ 108 w 208"/>
                <a:gd name="T75" fmla="*/ 51 h 174"/>
                <a:gd name="T76" fmla="*/ 100 w 208"/>
                <a:gd name="T77" fmla="*/ 55 h 174"/>
                <a:gd name="T78" fmla="*/ 62 w 208"/>
                <a:gd name="T79" fmla="*/ 104 h 174"/>
                <a:gd name="T80" fmla="*/ 61 w 208"/>
                <a:gd name="T81" fmla="*/ 112 h 174"/>
                <a:gd name="T82" fmla="*/ 69 w 208"/>
                <a:gd name="T83" fmla="*/ 117 h 174"/>
                <a:gd name="T84" fmla="*/ 88 w 208"/>
                <a:gd name="T85" fmla="*/ 117 h 174"/>
                <a:gd name="T86" fmla="*/ 88 w 208"/>
                <a:gd name="T87" fmla="*/ 130 h 174"/>
                <a:gd name="T88" fmla="*/ 42 w 208"/>
                <a:gd name="T89" fmla="*/ 130 h 174"/>
                <a:gd name="T90" fmla="*/ 8 w 208"/>
                <a:gd name="T91" fmla="*/ 96 h 174"/>
                <a:gd name="T92" fmla="*/ 39 w 208"/>
                <a:gd name="T93" fmla="*/ 62 h 174"/>
                <a:gd name="T94" fmla="*/ 43 w 208"/>
                <a:gd name="T95" fmla="*/ 62 h 174"/>
                <a:gd name="T96" fmla="*/ 43 w 208"/>
                <a:gd name="T97" fmla="*/ 58 h 174"/>
                <a:gd name="T98" fmla="*/ 72 w 208"/>
                <a:gd name="T99" fmla="*/ 29 h 174"/>
                <a:gd name="T100" fmla="*/ 88 w 208"/>
                <a:gd name="T101" fmla="*/ 34 h 174"/>
                <a:gd name="T102" fmla="*/ 92 w 208"/>
                <a:gd name="T103" fmla="*/ 36 h 174"/>
                <a:gd name="T104" fmla="*/ 94 w 208"/>
                <a:gd name="T105" fmla="*/ 32 h 174"/>
                <a:gd name="T106" fmla="*/ 136 w 208"/>
                <a:gd name="T107" fmla="*/ 8 h 174"/>
                <a:gd name="T108" fmla="*/ 185 w 208"/>
                <a:gd name="T109" fmla="*/ 57 h 174"/>
                <a:gd name="T110" fmla="*/ 184 w 208"/>
                <a:gd name="T111" fmla="*/ 65 h 174"/>
                <a:gd name="T112" fmla="*/ 184 w 208"/>
                <a:gd name="T113" fmla="*/ 67 h 174"/>
                <a:gd name="T114" fmla="*/ 186 w 208"/>
                <a:gd name="T115" fmla="*/ 69 h 174"/>
                <a:gd name="T116" fmla="*/ 200 w 208"/>
                <a:gd name="T117" fmla="*/ 96 h 174"/>
                <a:gd name="T118" fmla="*/ 166 w 208"/>
                <a:gd name="T119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38814" y="5277848"/>
              <a:ext cx="1134222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430805" y="5511949"/>
              <a:ext cx="1401930" cy="31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alpha val="71000"/>
                    </a:schemeClr>
                  </a:solidFill>
                  <a:cs typeface="+mn-ea"/>
                  <a:sym typeface="+mn-lt"/>
                </a:rPr>
                <a:t>Upload</a:t>
              </a:r>
              <a:endParaRPr lang="zh-CN" altLang="en-US" sz="1200" dirty="0">
                <a:solidFill>
                  <a:schemeClr val="bg1">
                    <a:alpha val="71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284596" y="4708681"/>
            <a:ext cx="1401930" cy="1114059"/>
            <a:chOff x="10284596" y="4708681"/>
            <a:chExt cx="1401930" cy="1114059"/>
          </a:xfrm>
        </p:grpSpPr>
        <p:sp>
          <p:nvSpPr>
            <p:cNvPr id="19" name="Freeform 120"/>
            <p:cNvSpPr>
              <a:spLocks noEditPoints="1"/>
            </p:cNvSpPr>
            <p:nvPr/>
          </p:nvSpPr>
          <p:spPr bwMode="auto">
            <a:xfrm>
              <a:off x="10738190" y="4708681"/>
              <a:ext cx="486546" cy="477554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404718" y="5277848"/>
              <a:ext cx="1134222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84596" y="5511949"/>
              <a:ext cx="1401930" cy="31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>
                      <a:alpha val="71000"/>
                    </a:schemeClr>
                  </a:solidFill>
                  <a:cs typeface="+mn-ea"/>
                  <a:sym typeface="+mn-lt"/>
                </a:rPr>
                <a:t>Management</a:t>
              </a:r>
              <a:endParaRPr lang="zh-CN" altLang="en-US" sz="1200" dirty="0">
                <a:solidFill>
                  <a:schemeClr val="bg1">
                    <a:alpha val="71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0827" y="1449601"/>
            <a:ext cx="3283802" cy="669286"/>
            <a:chOff x="910827" y="1449601"/>
            <a:chExt cx="3733800" cy="669286"/>
          </a:xfrm>
        </p:grpSpPr>
        <p:sp>
          <p:nvSpPr>
            <p:cNvPr id="23" name="文本框 22"/>
            <p:cNvSpPr txBox="1"/>
            <p:nvPr/>
          </p:nvSpPr>
          <p:spPr>
            <a:xfrm>
              <a:off x="910827" y="1657350"/>
              <a:ext cx="3733800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0827" y="1449601"/>
              <a:ext cx="3733800" cy="31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200" spc="300" dirty="0">
                  <a:solidFill>
                    <a:schemeClr val="tx2">
                      <a:alpha val="34000"/>
                    </a:schemeClr>
                  </a:solidFill>
                  <a:cs typeface="+mn-ea"/>
                  <a:sym typeface="+mn-lt"/>
                </a:rPr>
                <a:t>Why choose us</a:t>
              </a:r>
              <a:endParaRPr lang="zh-CN" altLang="en-US" sz="1200" spc="300" dirty="0">
                <a:solidFill>
                  <a:schemeClr val="tx2">
                    <a:alpha val="34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373551" y="1657350"/>
            <a:ext cx="377382" cy="415497"/>
          </a:xfrm>
          <a:custGeom>
            <a:avLst/>
            <a:gdLst>
              <a:gd name="T0" fmla="*/ 169 w 339"/>
              <a:gd name="T1" fmla="*/ 353 h 373"/>
              <a:gd name="T2" fmla="*/ 89 w 339"/>
              <a:gd name="T3" fmla="*/ 338 h 373"/>
              <a:gd name="T4" fmla="*/ 141 w 339"/>
              <a:gd name="T5" fmla="*/ 235 h 373"/>
              <a:gd name="T6" fmla="*/ 150 w 339"/>
              <a:gd name="T7" fmla="*/ 228 h 373"/>
              <a:gd name="T8" fmla="*/ 205 w 339"/>
              <a:gd name="T9" fmla="*/ 235 h 373"/>
              <a:gd name="T10" fmla="*/ 195 w 339"/>
              <a:gd name="T11" fmla="*/ 242 h 373"/>
              <a:gd name="T12" fmla="*/ 256 w 339"/>
              <a:gd name="T13" fmla="*/ 338 h 373"/>
              <a:gd name="T14" fmla="*/ 176 w 339"/>
              <a:gd name="T15" fmla="*/ 353 h 373"/>
              <a:gd name="T16" fmla="*/ 128 w 339"/>
              <a:gd name="T17" fmla="*/ 100 h 373"/>
              <a:gd name="T18" fmla="*/ 117 w 339"/>
              <a:gd name="T19" fmla="*/ 166 h 373"/>
              <a:gd name="T20" fmla="*/ 128 w 339"/>
              <a:gd name="T21" fmla="*/ 190 h 373"/>
              <a:gd name="T22" fmla="*/ 94 w 339"/>
              <a:gd name="T23" fmla="*/ 161 h 373"/>
              <a:gd name="T24" fmla="*/ 94 w 339"/>
              <a:gd name="T25" fmla="*/ 155 h 373"/>
              <a:gd name="T26" fmla="*/ 119 w 339"/>
              <a:gd name="T27" fmla="*/ 32 h 373"/>
              <a:gd name="T28" fmla="*/ 87 w 339"/>
              <a:gd name="T29" fmla="*/ 57 h 373"/>
              <a:gd name="T30" fmla="*/ 69 w 339"/>
              <a:gd name="T31" fmla="*/ 39 h 373"/>
              <a:gd name="T32" fmla="*/ 48 w 339"/>
              <a:gd name="T33" fmla="*/ 95 h 373"/>
              <a:gd name="T34" fmla="*/ 97 w 339"/>
              <a:gd name="T35" fmla="*/ 36 h 373"/>
              <a:gd name="T36" fmla="*/ 87 w 339"/>
              <a:gd name="T37" fmla="*/ 57 h 373"/>
              <a:gd name="T38" fmla="*/ 12 w 339"/>
              <a:gd name="T39" fmla="*/ 17 h 373"/>
              <a:gd name="T40" fmla="*/ 2 w 339"/>
              <a:gd name="T41" fmla="*/ 30 h 373"/>
              <a:gd name="T42" fmla="*/ 76 w 339"/>
              <a:gd name="T43" fmla="*/ 153 h 373"/>
              <a:gd name="T44" fmla="*/ 269 w 339"/>
              <a:gd name="T45" fmla="*/ 167 h 373"/>
              <a:gd name="T46" fmla="*/ 309 w 339"/>
              <a:gd name="T47" fmla="*/ 107 h 373"/>
              <a:gd name="T48" fmla="*/ 339 w 339"/>
              <a:gd name="T49" fmla="*/ 17 h 373"/>
              <a:gd name="T50" fmla="*/ 273 w 339"/>
              <a:gd name="T51" fmla="*/ 17 h 373"/>
              <a:gd name="T52" fmla="*/ 226 w 339"/>
              <a:gd name="T53" fmla="*/ 0 h 373"/>
              <a:gd name="T54" fmla="*/ 56 w 339"/>
              <a:gd name="T55" fmla="*/ 0 h 373"/>
              <a:gd name="T56" fmla="*/ 247 w 339"/>
              <a:gd name="T57" fmla="*/ 35 h 373"/>
              <a:gd name="T58" fmla="*/ 273 w 339"/>
              <a:gd name="T59" fmla="*/ 51 h 373"/>
              <a:gd name="T60" fmla="*/ 314 w 339"/>
              <a:gd name="T61" fmla="*/ 39 h 373"/>
              <a:gd name="T62" fmla="*/ 256 w 339"/>
              <a:gd name="T63" fmla="*/ 131 h 373"/>
              <a:gd name="T64" fmla="*/ 247 w 339"/>
              <a:gd name="T65" fmla="*/ 35 h 373"/>
              <a:gd name="T66" fmla="*/ 269 w 339"/>
              <a:gd name="T67" fmla="*/ 357 h 373"/>
              <a:gd name="T68" fmla="*/ 279 w 339"/>
              <a:gd name="T69" fmla="*/ 365 h 373"/>
              <a:gd name="T70" fmla="*/ 74 w 339"/>
              <a:gd name="T71" fmla="*/ 373 h 373"/>
              <a:gd name="T72" fmla="*/ 64 w 339"/>
              <a:gd name="T73" fmla="*/ 36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9" h="373">
                <a:moveTo>
                  <a:pt x="176" y="353"/>
                </a:moveTo>
                <a:cubicBezTo>
                  <a:pt x="169" y="353"/>
                  <a:pt x="169" y="353"/>
                  <a:pt x="16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9" y="338"/>
                  <a:pt x="89" y="338"/>
                  <a:pt x="89" y="338"/>
                </a:cubicBezTo>
                <a:cubicBezTo>
                  <a:pt x="123" y="313"/>
                  <a:pt x="149" y="280"/>
                  <a:pt x="150" y="242"/>
                </a:cubicBezTo>
                <a:cubicBezTo>
                  <a:pt x="145" y="242"/>
                  <a:pt x="141" y="239"/>
                  <a:pt x="141" y="235"/>
                </a:cubicBezTo>
                <a:cubicBezTo>
                  <a:pt x="141" y="235"/>
                  <a:pt x="141" y="235"/>
                  <a:pt x="141" y="235"/>
                </a:cubicBezTo>
                <a:cubicBezTo>
                  <a:pt x="141" y="231"/>
                  <a:pt x="145" y="228"/>
                  <a:pt x="150" y="228"/>
                </a:cubicBezTo>
                <a:cubicBezTo>
                  <a:pt x="195" y="228"/>
                  <a:pt x="195" y="228"/>
                  <a:pt x="195" y="228"/>
                </a:cubicBezTo>
                <a:cubicBezTo>
                  <a:pt x="201" y="228"/>
                  <a:pt x="205" y="231"/>
                  <a:pt x="205" y="235"/>
                </a:cubicBezTo>
                <a:cubicBezTo>
                  <a:pt x="205" y="235"/>
                  <a:pt x="205" y="235"/>
                  <a:pt x="205" y="235"/>
                </a:cubicBezTo>
                <a:cubicBezTo>
                  <a:pt x="205" y="239"/>
                  <a:pt x="201" y="242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ubicBezTo>
                  <a:pt x="196" y="280"/>
                  <a:pt x="222" y="313"/>
                  <a:pt x="256" y="338"/>
                </a:cubicBezTo>
                <a:cubicBezTo>
                  <a:pt x="256" y="353"/>
                  <a:pt x="256" y="353"/>
                  <a:pt x="256" y="353"/>
                </a:cubicBezTo>
                <a:cubicBezTo>
                  <a:pt x="176" y="353"/>
                  <a:pt x="176" y="353"/>
                  <a:pt x="176" y="353"/>
                </a:cubicBezTo>
                <a:close/>
                <a:moveTo>
                  <a:pt x="136" y="33"/>
                </a:moveTo>
                <a:cubicBezTo>
                  <a:pt x="135" y="56"/>
                  <a:pt x="133" y="79"/>
                  <a:pt x="128" y="100"/>
                </a:cubicBezTo>
                <a:cubicBezTo>
                  <a:pt x="124" y="121"/>
                  <a:pt x="119" y="140"/>
                  <a:pt x="111" y="159"/>
                </a:cubicBezTo>
                <a:cubicBezTo>
                  <a:pt x="113" y="161"/>
                  <a:pt x="115" y="164"/>
                  <a:pt x="117" y="166"/>
                </a:cubicBezTo>
                <a:cubicBezTo>
                  <a:pt x="122" y="170"/>
                  <a:pt x="128" y="172"/>
                  <a:pt x="133" y="174"/>
                </a:cubicBezTo>
                <a:cubicBezTo>
                  <a:pt x="128" y="190"/>
                  <a:pt x="128" y="190"/>
                  <a:pt x="128" y="190"/>
                </a:cubicBezTo>
                <a:cubicBezTo>
                  <a:pt x="121" y="188"/>
                  <a:pt x="113" y="185"/>
                  <a:pt x="106" y="179"/>
                </a:cubicBezTo>
                <a:cubicBezTo>
                  <a:pt x="101" y="174"/>
                  <a:pt x="96" y="168"/>
                  <a:pt x="94" y="161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102" y="137"/>
                  <a:pt x="108" y="117"/>
                  <a:pt x="112" y="97"/>
                </a:cubicBezTo>
                <a:cubicBezTo>
                  <a:pt x="116" y="76"/>
                  <a:pt x="118" y="55"/>
                  <a:pt x="119" y="32"/>
                </a:cubicBezTo>
                <a:cubicBezTo>
                  <a:pt x="136" y="33"/>
                  <a:pt x="136" y="33"/>
                  <a:pt x="136" y="33"/>
                </a:cubicBezTo>
                <a:close/>
                <a:moveTo>
                  <a:pt x="87" y="57"/>
                </a:moveTo>
                <a:cubicBezTo>
                  <a:pt x="66" y="51"/>
                  <a:pt x="66" y="51"/>
                  <a:pt x="66" y="51"/>
                </a:cubicBezTo>
                <a:cubicBezTo>
                  <a:pt x="69" y="39"/>
                  <a:pt x="69" y="39"/>
                  <a:pt x="69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9" y="60"/>
                  <a:pt x="37" y="79"/>
                  <a:pt x="48" y="95"/>
                </a:cubicBezTo>
                <a:cubicBezTo>
                  <a:pt x="57" y="109"/>
                  <a:pt x="69" y="121"/>
                  <a:pt x="83" y="131"/>
                </a:cubicBezTo>
                <a:cubicBezTo>
                  <a:pt x="91" y="104"/>
                  <a:pt x="96" y="73"/>
                  <a:pt x="97" y="36"/>
                </a:cubicBezTo>
                <a:cubicBezTo>
                  <a:pt x="95" y="36"/>
                  <a:pt x="94" y="35"/>
                  <a:pt x="93" y="35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6" y="17"/>
                </a:moveTo>
                <a:cubicBezTo>
                  <a:pt x="12" y="17"/>
                  <a:pt x="12" y="17"/>
                  <a:pt x="1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30"/>
                  <a:pt x="2" y="30"/>
                  <a:pt x="2" y="30"/>
                </a:cubicBezTo>
                <a:cubicBezTo>
                  <a:pt x="6" y="59"/>
                  <a:pt x="15" y="85"/>
                  <a:pt x="30" y="107"/>
                </a:cubicBezTo>
                <a:cubicBezTo>
                  <a:pt x="42" y="125"/>
                  <a:pt x="58" y="140"/>
                  <a:pt x="76" y="153"/>
                </a:cubicBezTo>
                <a:cubicBezTo>
                  <a:pt x="74" y="157"/>
                  <a:pt x="72" y="162"/>
                  <a:pt x="70" y="167"/>
                </a:cubicBezTo>
                <a:cubicBezTo>
                  <a:pt x="108" y="239"/>
                  <a:pt x="231" y="239"/>
                  <a:pt x="269" y="167"/>
                </a:cubicBezTo>
                <a:cubicBezTo>
                  <a:pt x="267" y="162"/>
                  <a:pt x="265" y="157"/>
                  <a:pt x="263" y="153"/>
                </a:cubicBezTo>
                <a:cubicBezTo>
                  <a:pt x="281" y="140"/>
                  <a:pt x="297" y="125"/>
                  <a:pt x="309" y="107"/>
                </a:cubicBezTo>
                <a:cubicBezTo>
                  <a:pt x="324" y="85"/>
                  <a:pt x="333" y="59"/>
                  <a:pt x="337" y="30"/>
                </a:cubicBezTo>
                <a:cubicBezTo>
                  <a:pt x="339" y="17"/>
                  <a:pt x="339" y="17"/>
                  <a:pt x="339" y="17"/>
                </a:cubicBezTo>
                <a:cubicBezTo>
                  <a:pt x="327" y="17"/>
                  <a:pt x="327" y="17"/>
                  <a:pt x="327" y="17"/>
                </a:cubicBezTo>
                <a:cubicBezTo>
                  <a:pt x="273" y="17"/>
                  <a:pt x="273" y="17"/>
                  <a:pt x="273" y="17"/>
                </a:cubicBezTo>
                <a:cubicBezTo>
                  <a:pt x="277" y="13"/>
                  <a:pt x="280" y="7"/>
                  <a:pt x="283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9" y="7"/>
                  <a:pt x="62" y="13"/>
                  <a:pt x="66" y="17"/>
                </a:cubicBezTo>
                <a:close/>
                <a:moveTo>
                  <a:pt x="247" y="35"/>
                </a:moveTo>
                <a:cubicBezTo>
                  <a:pt x="252" y="57"/>
                  <a:pt x="252" y="57"/>
                  <a:pt x="252" y="57"/>
                </a:cubicBezTo>
                <a:cubicBezTo>
                  <a:pt x="273" y="51"/>
                  <a:pt x="273" y="51"/>
                  <a:pt x="273" y="51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314" y="39"/>
                  <a:pt x="314" y="39"/>
                  <a:pt x="314" y="39"/>
                </a:cubicBezTo>
                <a:cubicBezTo>
                  <a:pt x="310" y="60"/>
                  <a:pt x="302" y="79"/>
                  <a:pt x="291" y="95"/>
                </a:cubicBezTo>
                <a:cubicBezTo>
                  <a:pt x="282" y="109"/>
                  <a:pt x="270" y="121"/>
                  <a:pt x="256" y="131"/>
                </a:cubicBezTo>
                <a:cubicBezTo>
                  <a:pt x="248" y="104"/>
                  <a:pt x="243" y="73"/>
                  <a:pt x="242" y="36"/>
                </a:cubicBezTo>
                <a:cubicBezTo>
                  <a:pt x="244" y="36"/>
                  <a:pt x="245" y="35"/>
                  <a:pt x="247" y="35"/>
                </a:cubicBezTo>
                <a:close/>
                <a:moveTo>
                  <a:pt x="74" y="357"/>
                </a:moveTo>
                <a:cubicBezTo>
                  <a:pt x="269" y="357"/>
                  <a:pt x="269" y="357"/>
                  <a:pt x="269" y="357"/>
                </a:cubicBezTo>
                <a:cubicBezTo>
                  <a:pt x="274" y="357"/>
                  <a:pt x="279" y="361"/>
                  <a:pt x="279" y="365"/>
                </a:cubicBezTo>
                <a:cubicBezTo>
                  <a:pt x="279" y="365"/>
                  <a:pt x="279" y="365"/>
                  <a:pt x="279" y="365"/>
                </a:cubicBezTo>
                <a:cubicBezTo>
                  <a:pt x="279" y="369"/>
                  <a:pt x="274" y="373"/>
                  <a:pt x="269" y="373"/>
                </a:cubicBezTo>
                <a:cubicBezTo>
                  <a:pt x="74" y="373"/>
                  <a:pt x="74" y="373"/>
                  <a:pt x="74" y="373"/>
                </a:cubicBezTo>
                <a:cubicBezTo>
                  <a:pt x="68" y="373"/>
                  <a:pt x="64" y="369"/>
                  <a:pt x="64" y="365"/>
                </a:cubicBezTo>
                <a:cubicBezTo>
                  <a:pt x="64" y="365"/>
                  <a:pt x="64" y="365"/>
                  <a:pt x="64" y="365"/>
                </a:cubicBezTo>
                <a:cubicBezTo>
                  <a:pt x="64" y="361"/>
                  <a:pt x="68" y="357"/>
                  <a:pt x="74" y="3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0" y="5293727"/>
            <a:ext cx="5105400" cy="537396"/>
            <a:chOff x="0" y="5277848"/>
            <a:chExt cx="5105400" cy="537396"/>
          </a:xfrm>
        </p:grpSpPr>
        <p:sp>
          <p:nvSpPr>
            <p:cNvPr id="27" name="同侧圆角矩形 26"/>
            <p:cNvSpPr/>
            <p:nvPr/>
          </p:nvSpPr>
          <p:spPr>
            <a:xfrm rot="5400000">
              <a:off x="2284002" y="2993846"/>
              <a:ext cx="537396" cy="5105400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2"/>
            <p:cNvSpPr>
              <a:spLocks noEditPoints="1"/>
            </p:cNvSpPr>
            <p:nvPr/>
          </p:nvSpPr>
          <p:spPr bwMode="auto">
            <a:xfrm>
              <a:off x="366135" y="5394978"/>
              <a:ext cx="284407" cy="303137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0933" y="5336809"/>
              <a:ext cx="3893694" cy="46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bg1"/>
                  </a:solidFill>
                  <a:cs typeface="+mn-ea"/>
                  <a:sym typeface="+mn-lt"/>
                </a:rPr>
                <a:t>输入您的标题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44244" y="2219769"/>
            <a:ext cx="549992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US" altLang="zh-CN" sz="1400" spc="3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121439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"/>
                            </p:stCondLst>
                            <p:childTnLst>
                              <p:par>
                                <p:cTn id="5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" t="-2857" r="46069" b="82031"/>
          <a:stretch/>
        </p:blipFill>
        <p:spPr>
          <a:xfrm>
            <a:off x="1685925" y="1538337"/>
            <a:ext cx="8820150" cy="16787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0579" y="3784873"/>
            <a:ext cx="5888312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>
                <a:solidFill>
                  <a:schemeClr val="bg1"/>
                </a:solidFill>
              </a:rPr>
              <a:t>插入</a:t>
            </a:r>
            <a:r>
              <a:rPr lang="zh-CN" altLang="en-US" sz="4400" b="1" spc="600" dirty="0"/>
              <a:t>小标题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4722515" y="4765599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bg1"/>
                </a:solidFill>
              </a:rPr>
              <a:t>SUB</a:t>
            </a:r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2115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/>
          <p:bldP spid="7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DE0000"/>
      </a:accent1>
      <a:accent2>
        <a:srgbClr val="B60000"/>
      </a:accent2>
      <a:accent3>
        <a:srgbClr val="960000"/>
      </a:accent3>
      <a:accent4>
        <a:srgbClr val="FF0000"/>
      </a:accent4>
      <a:accent5>
        <a:srgbClr val="D10000"/>
      </a:accent5>
      <a:accent6>
        <a:srgbClr val="810000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方正清刻本悦宋简体"/>
        <a:cs typeface=""/>
      </a:majorFont>
      <a:minorFont>
        <a:latin typeface="等线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E0000"/>
    </a:accent1>
    <a:accent2>
      <a:srgbClr val="B60000"/>
    </a:accent2>
    <a:accent3>
      <a:srgbClr val="960000"/>
    </a:accent3>
    <a:accent4>
      <a:srgbClr val="FF0000"/>
    </a:accent4>
    <a:accent5>
      <a:srgbClr val="D10000"/>
    </a:accent5>
    <a:accent6>
      <a:srgbClr val="810000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1017</Words>
  <Application>Microsoft Office PowerPoint</Application>
  <PresentationFormat>宽屏</PresentationFormat>
  <Paragraphs>165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Lato Light</vt:lpstr>
      <vt:lpstr>FontAwesome</vt:lpstr>
      <vt:lpstr>宋体</vt:lpstr>
      <vt:lpstr>Arial</vt:lpstr>
      <vt:lpstr>方正清刻本悦宋简体</vt:lpstr>
      <vt:lpstr>造字工房悦黑体验版常规体</vt:lpstr>
      <vt:lpstr>ITC Avant Garde Std Bk</vt:lpstr>
      <vt:lpstr>微软雅黑</vt:lpstr>
      <vt:lpstr>Gill Sans</vt:lpstr>
      <vt:lpstr>华文细黑</vt:lpstr>
      <vt:lpstr>Century Gothic</vt:lpstr>
      <vt:lpstr>微软雅黑 Light</vt:lpstr>
      <vt:lpstr>Calibri</vt:lpstr>
      <vt:lpstr>方正正纤黑简体</vt:lpstr>
      <vt:lpstr>造字工房悦黑（非商用）常规体</vt:lpstr>
      <vt:lpstr>等线 Light</vt:lpstr>
      <vt:lpstr>Impact</vt:lpstr>
      <vt:lpstr>等线</vt:lpstr>
      <vt:lpstr>Bebas Neue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2018-05-25T03:21:43Z</dcterms:created>
  <dcterms:modified xsi:type="dcterms:W3CDTF">2018-06-14T12:24:25Z</dcterms:modified>
</cp:coreProperties>
</file>